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22"/>
  </p:notesMasterIdLst>
  <p:sldIdLst>
    <p:sldId id="256" r:id="rId2"/>
    <p:sldId id="303" r:id="rId3"/>
    <p:sldId id="295" r:id="rId4"/>
    <p:sldId id="257" r:id="rId5"/>
    <p:sldId id="294" r:id="rId6"/>
    <p:sldId id="304" r:id="rId7"/>
    <p:sldId id="296" r:id="rId8"/>
    <p:sldId id="297" r:id="rId9"/>
    <p:sldId id="266" r:id="rId10"/>
    <p:sldId id="298" r:id="rId11"/>
    <p:sldId id="299" r:id="rId12"/>
    <p:sldId id="300" r:id="rId13"/>
    <p:sldId id="301" r:id="rId14"/>
    <p:sldId id="302" r:id="rId15"/>
    <p:sldId id="305" r:id="rId16"/>
    <p:sldId id="306" r:id="rId17"/>
    <p:sldId id="307" r:id="rId18"/>
    <p:sldId id="308" r:id="rId19"/>
    <p:sldId id="309" r:id="rId20"/>
    <p:sldId id="290" r:id="rId21"/>
  </p:sldIdLst>
  <p:sldSz cx="9144000" cy="5143500" type="screen16x9"/>
  <p:notesSz cx="6858000" cy="9144000"/>
  <p:embeddedFontLst>
    <p:embeddedFont>
      <p:font typeface="Dancing Script" panose="02010600030101010101" charset="0"/>
      <p:regular r:id="rId23"/>
      <p:bold r:id="rId24"/>
    </p:embeddedFont>
    <p:embeddedFont>
      <p:font typeface="Delius Swash Caps" panose="02010600030101010101" charset="0"/>
      <p:regular r:id="rId25"/>
    </p:embeddedFont>
    <p:embeddedFont>
      <p:font typeface="Roboto Condensed Light" panose="02000000000000000000" pitchFamily="2" charset="0"/>
      <p:regular r:id="rId26"/>
      <p:italic r:id="rId27"/>
    </p:embeddedFont>
    <p:embeddedFont>
      <p:font typeface="等线" panose="02010600030101010101" pitchFamily="2" charset="-122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EA6500-61F1-4B69-A055-DE1BC5E3478C}">
  <a:tblStyle styleId="{52EA6500-61F1-4B69-A055-DE1BC5E347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" name="Google Shape;18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C3D810C3-9D1A-F95A-982A-994421BE0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01C6F553-C9E8-F8A5-663A-FA7DEFE5C1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514C5003-AE68-7D96-9B33-E8AC795D3E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9313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51A4C004-C92A-487B-4CFD-464D233AE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420FDE48-1E44-AC90-70CF-B61EAF75A2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FF27989F-5BCA-5EAB-2B65-BCF301E661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1896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1AAA7F17-C3B9-7CF3-782B-2ADF070EF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94FE2529-F657-3597-07C7-8F1B935D7E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71C9C603-F5B9-9D23-44F3-29104667B6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11178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87E7D8F0-6ADD-069D-A413-0E077923A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F667AD07-867D-8157-DA6B-1FFD68DD63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7592ED86-F6BC-0E11-CE55-36A2034636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38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43E2E1CE-E8E7-FD51-109E-83761A05F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82B1B25A-4C9D-EF7A-CD5B-C2038485FF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0F73B15A-7F07-0A8E-D18E-6A4B957B06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2785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4">
          <a:extLst>
            <a:ext uri="{FF2B5EF4-FFF2-40B4-BE49-F238E27FC236}">
              <a16:creationId xmlns:a16="http://schemas.microsoft.com/office/drawing/2014/main" id="{0CD40A2D-E154-6297-CCAD-8FA353F4B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gd1982dd69e_0_21242:notes">
            <a:extLst>
              <a:ext uri="{FF2B5EF4-FFF2-40B4-BE49-F238E27FC236}">
                <a16:creationId xmlns:a16="http://schemas.microsoft.com/office/drawing/2014/main" id="{C3E23A4C-B4E6-8CF5-CE9E-8315806C86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" name="Google Shape;2596;gd1982dd69e_0_21242:notes">
            <a:extLst>
              <a:ext uri="{FF2B5EF4-FFF2-40B4-BE49-F238E27FC236}">
                <a16:creationId xmlns:a16="http://schemas.microsoft.com/office/drawing/2014/main" id="{4738C97B-77F5-8C73-AE66-08F8CAA9EF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65833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F19CC709-C211-5FE7-731D-7CE4DBB61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225170E0-16F9-C5EA-919F-AF71E60B63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D37042BA-808D-C056-7495-3AD0386344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57873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51E357C4-0F7F-F379-2A6B-923A41632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5BC34A2D-6CD1-58F4-D516-A2062BBCF2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13E47495-99AF-FA06-D6B2-385A85DFEE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27092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4">
          <a:extLst>
            <a:ext uri="{FF2B5EF4-FFF2-40B4-BE49-F238E27FC236}">
              <a16:creationId xmlns:a16="http://schemas.microsoft.com/office/drawing/2014/main" id="{B657B9AE-476D-1261-5B0F-E2F6A809B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gd1982dd69e_0_21242:notes">
            <a:extLst>
              <a:ext uri="{FF2B5EF4-FFF2-40B4-BE49-F238E27FC236}">
                <a16:creationId xmlns:a16="http://schemas.microsoft.com/office/drawing/2014/main" id="{8766A021-99EC-1F29-5BD3-1D58CB7955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" name="Google Shape;2596;gd1982dd69e_0_21242:notes">
            <a:extLst>
              <a:ext uri="{FF2B5EF4-FFF2-40B4-BE49-F238E27FC236}">
                <a16:creationId xmlns:a16="http://schemas.microsoft.com/office/drawing/2014/main" id="{3DB9A35A-5DC8-615E-7CDC-BE518A2468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5744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CCD31573-5BFC-0BEC-1D1B-3CDCC386C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807FAFD6-4FE0-9970-225E-F6B334ABE6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C0B7BBC9-EB24-30F6-A8C8-51EA92259D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971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4">
          <a:extLst>
            <a:ext uri="{FF2B5EF4-FFF2-40B4-BE49-F238E27FC236}">
              <a16:creationId xmlns:a16="http://schemas.microsoft.com/office/drawing/2014/main" id="{129D1701-2260-B7BA-4C9A-18A2BAFBB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gd1982dd69e_0_21242:notes">
            <a:extLst>
              <a:ext uri="{FF2B5EF4-FFF2-40B4-BE49-F238E27FC236}">
                <a16:creationId xmlns:a16="http://schemas.microsoft.com/office/drawing/2014/main" id="{DE72E577-4C60-CBAA-2303-1F3D45202B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" name="Google Shape;2596;gd1982dd69e_0_21242:notes">
            <a:extLst>
              <a:ext uri="{FF2B5EF4-FFF2-40B4-BE49-F238E27FC236}">
                <a16:creationId xmlns:a16="http://schemas.microsoft.com/office/drawing/2014/main" id="{A90841CF-BB27-0855-8C39-09C0DA6146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6410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8" name="Google Shape;4358;gd1982dd69e_0_23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9" name="Google Shape;4359;gd1982dd69e_0_23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1286BE41-DF7F-4CC3-0B6C-69714BCEE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F6713BBD-7164-31B0-0C2A-F8D325A3E7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C09C9AFA-562F-6A98-520D-7C3FCF1BB3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569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A3CC1BC8-278F-A6D2-7EA0-1CD0A244D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F7BEE834-5E79-61A6-D8A2-5DFF4170AF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1788ECF2-8962-90C6-77C0-B83C37D1B3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523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4">
          <a:extLst>
            <a:ext uri="{FF2B5EF4-FFF2-40B4-BE49-F238E27FC236}">
              <a16:creationId xmlns:a16="http://schemas.microsoft.com/office/drawing/2014/main" id="{A6E74742-9212-3F58-16E3-99553BDBD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gd1982dd69e_0_21242:notes">
            <a:extLst>
              <a:ext uri="{FF2B5EF4-FFF2-40B4-BE49-F238E27FC236}">
                <a16:creationId xmlns:a16="http://schemas.microsoft.com/office/drawing/2014/main" id="{D69A87D7-0CB4-0F7A-C76B-697CB57DB1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" name="Google Shape;2596;gd1982dd69e_0_21242:notes">
            <a:extLst>
              <a:ext uri="{FF2B5EF4-FFF2-40B4-BE49-F238E27FC236}">
                <a16:creationId xmlns:a16="http://schemas.microsoft.com/office/drawing/2014/main" id="{BAFF24DD-B4FF-C3AB-C031-C479E1FA53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125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C05653DE-A1E5-48F5-8DF4-20D7AFD8F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ADEB54CE-706D-70B4-F2E7-FD679AFE3E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C0596C71-7C56-09B9-5F4F-53A93B4129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6192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1">
          <a:extLst>
            <a:ext uri="{FF2B5EF4-FFF2-40B4-BE49-F238E27FC236}">
              <a16:creationId xmlns:a16="http://schemas.microsoft.com/office/drawing/2014/main" id="{3F8BF423-E4AC-4DBC-44B2-F8685293F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0a259dcb6a_0_1:notes">
            <a:extLst>
              <a:ext uri="{FF2B5EF4-FFF2-40B4-BE49-F238E27FC236}">
                <a16:creationId xmlns:a16="http://schemas.microsoft.com/office/drawing/2014/main" id="{7503F7FE-50F5-467A-10D6-A0FE286B49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0a259dcb6a_0_1:notes">
            <a:extLst>
              <a:ext uri="{FF2B5EF4-FFF2-40B4-BE49-F238E27FC236}">
                <a16:creationId xmlns:a16="http://schemas.microsoft.com/office/drawing/2014/main" id="{5DE35B8F-A2C2-0FDE-7B06-7F1809E57B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478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gd1982dd69e_0_21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" name="Google Shape;2596;gd1982dd69e_0_21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95" y="25"/>
            <a:ext cx="9143969" cy="5143446"/>
            <a:chOff x="95" y="25"/>
            <a:chExt cx="9143969" cy="5143446"/>
          </a:xfrm>
        </p:grpSpPr>
        <p:sp>
          <p:nvSpPr>
            <p:cNvPr id="10" name="Google Shape;10;p2"/>
            <p:cNvSpPr/>
            <p:nvPr/>
          </p:nvSpPr>
          <p:spPr>
            <a:xfrm>
              <a:off x="95" y="484705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95" y="67722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95" y="86974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95" y="106454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5" y="125706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5" y="1449643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5" y="1642163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95" y="1834744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5" y="2029479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5" y="2222059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95" y="241458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5" y="260710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5" y="280189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5" y="299441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5" y="3186997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95" y="3379517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5" y="3572098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5" y="3764618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95" y="3959413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95" y="4151934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5" y="4344454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95" y="4537035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5" y="4731770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95" y="4924351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04325" y="25"/>
              <a:ext cx="17779" cy="5143446"/>
            </a:xfrm>
            <a:custGeom>
              <a:avLst/>
              <a:gdLst/>
              <a:ahLst/>
              <a:cxnLst/>
              <a:rect l="l" t="t" r="r" b="b"/>
              <a:pathLst>
                <a:path w="297" h="85921" extrusionOk="0">
                  <a:moveTo>
                    <a:pt x="1" y="0"/>
                  </a:moveTo>
                  <a:lnTo>
                    <a:pt x="1" y="85920"/>
                  </a:lnTo>
                  <a:lnTo>
                    <a:pt x="296" y="8592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 txBox="1">
            <a:spLocks noGrp="1"/>
          </p:cNvSpPr>
          <p:nvPr>
            <p:ph type="ctrTitle"/>
          </p:nvPr>
        </p:nvSpPr>
        <p:spPr>
          <a:xfrm>
            <a:off x="3001400" y="1217528"/>
            <a:ext cx="5581800" cy="18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050">
                <a:solidFill>
                  <a:srgbClr val="212529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ubTitle" idx="1"/>
          </p:nvPr>
        </p:nvSpPr>
        <p:spPr>
          <a:xfrm>
            <a:off x="3666200" y="3517936"/>
            <a:ext cx="4252200" cy="486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elius Swash Caps"/>
                <a:ea typeface="Delius Swash Caps"/>
                <a:cs typeface="Delius Swash Caps"/>
                <a:sym typeface="Delius Swash Cap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8675588" y="4708063"/>
            <a:ext cx="109275" cy="114525"/>
          </a:xfrm>
          <a:custGeom>
            <a:avLst/>
            <a:gdLst/>
            <a:ahLst/>
            <a:cxnLst/>
            <a:rect l="l" t="t" r="r" b="b"/>
            <a:pathLst>
              <a:path w="4371" h="4581" extrusionOk="0">
                <a:moveTo>
                  <a:pt x="1702" y="1062"/>
                </a:moveTo>
                <a:cubicBezTo>
                  <a:pt x="1780" y="1119"/>
                  <a:pt x="1875" y="1151"/>
                  <a:pt x="1969" y="1151"/>
                </a:cubicBezTo>
                <a:lnTo>
                  <a:pt x="2002" y="1151"/>
                </a:lnTo>
                <a:lnTo>
                  <a:pt x="2102" y="1185"/>
                </a:lnTo>
                <a:cubicBezTo>
                  <a:pt x="2169" y="1185"/>
                  <a:pt x="2236" y="1218"/>
                  <a:pt x="2336" y="1218"/>
                </a:cubicBezTo>
                <a:cubicBezTo>
                  <a:pt x="2436" y="1285"/>
                  <a:pt x="2569" y="1352"/>
                  <a:pt x="2670" y="1418"/>
                </a:cubicBezTo>
                <a:cubicBezTo>
                  <a:pt x="2770" y="1485"/>
                  <a:pt x="2870" y="1552"/>
                  <a:pt x="2936" y="1652"/>
                </a:cubicBezTo>
                <a:cubicBezTo>
                  <a:pt x="3003" y="1752"/>
                  <a:pt x="3070" y="1852"/>
                  <a:pt x="3137" y="1952"/>
                </a:cubicBezTo>
                <a:cubicBezTo>
                  <a:pt x="3170" y="1985"/>
                  <a:pt x="3170" y="2052"/>
                  <a:pt x="3203" y="2085"/>
                </a:cubicBezTo>
                <a:cubicBezTo>
                  <a:pt x="3203" y="2152"/>
                  <a:pt x="3237" y="2219"/>
                  <a:pt x="3237" y="2286"/>
                </a:cubicBezTo>
                <a:lnTo>
                  <a:pt x="3237" y="2319"/>
                </a:lnTo>
                <a:cubicBezTo>
                  <a:pt x="3237" y="2352"/>
                  <a:pt x="3237" y="2386"/>
                  <a:pt x="3237" y="2419"/>
                </a:cubicBezTo>
                <a:cubicBezTo>
                  <a:pt x="3237" y="2519"/>
                  <a:pt x="3237" y="2586"/>
                  <a:pt x="3237" y="2686"/>
                </a:cubicBezTo>
                <a:cubicBezTo>
                  <a:pt x="3237" y="2675"/>
                  <a:pt x="3236" y="2670"/>
                  <a:pt x="3234" y="2670"/>
                </a:cubicBezTo>
                <a:cubicBezTo>
                  <a:pt x="3227" y="2670"/>
                  <a:pt x="3203" y="2791"/>
                  <a:pt x="3203" y="2819"/>
                </a:cubicBezTo>
                <a:cubicBezTo>
                  <a:pt x="3203" y="2886"/>
                  <a:pt x="3170" y="2953"/>
                  <a:pt x="3137" y="2986"/>
                </a:cubicBezTo>
                <a:cubicBezTo>
                  <a:pt x="3146" y="2976"/>
                  <a:pt x="3150" y="2972"/>
                  <a:pt x="3151" y="2972"/>
                </a:cubicBezTo>
                <a:lnTo>
                  <a:pt x="3151" y="2972"/>
                </a:lnTo>
                <a:cubicBezTo>
                  <a:pt x="3153" y="2972"/>
                  <a:pt x="3137" y="2996"/>
                  <a:pt x="3137" y="3019"/>
                </a:cubicBezTo>
                <a:lnTo>
                  <a:pt x="3103" y="3119"/>
                </a:lnTo>
                <a:cubicBezTo>
                  <a:pt x="3070" y="3186"/>
                  <a:pt x="3036" y="3220"/>
                  <a:pt x="3003" y="3253"/>
                </a:cubicBezTo>
                <a:cubicBezTo>
                  <a:pt x="2936" y="3320"/>
                  <a:pt x="2903" y="3353"/>
                  <a:pt x="2836" y="3386"/>
                </a:cubicBezTo>
                <a:lnTo>
                  <a:pt x="2770" y="3453"/>
                </a:lnTo>
                <a:lnTo>
                  <a:pt x="2670" y="3520"/>
                </a:lnTo>
                <a:cubicBezTo>
                  <a:pt x="2603" y="3520"/>
                  <a:pt x="2536" y="3553"/>
                  <a:pt x="2469" y="3553"/>
                </a:cubicBezTo>
                <a:cubicBezTo>
                  <a:pt x="2469" y="3553"/>
                  <a:pt x="2395" y="3568"/>
                  <a:pt x="2366" y="3568"/>
                </a:cubicBezTo>
                <a:cubicBezTo>
                  <a:pt x="2351" y="3568"/>
                  <a:pt x="2347" y="3564"/>
                  <a:pt x="2369" y="3553"/>
                </a:cubicBezTo>
                <a:lnTo>
                  <a:pt x="2303" y="3553"/>
                </a:lnTo>
                <a:cubicBezTo>
                  <a:pt x="2286" y="3570"/>
                  <a:pt x="2261" y="3578"/>
                  <a:pt x="2232" y="3578"/>
                </a:cubicBezTo>
                <a:cubicBezTo>
                  <a:pt x="2203" y="3578"/>
                  <a:pt x="2169" y="3570"/>
                  <a:pt x="2136" y="3553"/>
                </a:cubicBezTo>
                <a:lnTo>
                  <a:pt x="2002" y="3553"/>
                </a:lnTo>
                <a:lnTo>
                  <a:pt x="1902" y="3520"/>
                </a:lnTo>
                <a:lnTo>
                  <a:pt x="1869" y="3520"/>
                </a:lnTo>
                <a:cubicBezTo>
                  <a:pt x="1369" y="3253"/>
                  <a:pt x="1068" y="2753"/>
                  <a:pt x="1068" y="2185"/>
                </a:cubicBezTo>
                <a:cubicBezTo>
                  <a:pt x="1068" y="1885"/>
                  <a:pt x="1168" y="1618"/>
                  <a:pt x="1335" y="1385"/>
                </a:cubicBezTo>
                <a:cubicBezTo>
                  <a:pt x="1437" y="1262"/>
                  <a:pt x="1565" y="1152"/>
                  <a:pt x="1702" y="1062"/>
                </a:cubicBezTo>
                <a:close/>
                <a:moveTo>
                  <a:pt x="1857" y="0"/>
                </a:moveTo>
                <a:cubicBezTo>
                  <a:pt x="1817" y="0"/>
                  <a:pt x="1776" y="6"/>
                  <a:pt x="1736" y="17"/>
                </a:cubicBezTo>
                <a:cubicBezTo>
                  <a:pt x="902" y="284"/>
                  <a:pt x="301" y="985"/>
                  <a:pt x="168" y="1852"/>
                </a:cubicBezTo>
                <a:cubicBezTo>
                  <a:pt x="1" y="2753"/>
                  <a:pt x="368" y="3687"/>
                  <a:pt x="1102" y="4254"/>
                </a:cubicBezTo>
                <a:cubicBezTo>
                  <a:pt x="1429" y="4472"/>
                  <a:pt x="1814" y="4581"/>
                  <a:pt x="2199" y="4581"/>
                </a:cubicBezTo>
                <a:cubicBezTo>
                  <a:pt x="2640" y="4581"/>
                  <a:pt x="3081" y="4438"/>
                  <a:pt x="3437" y="4154"/>
                </a:cubicBezTo>
                <a:cubicBezTo>
                  <a:pt x="4104" y="3620"/>
                  <a:pt x="4371" y="2719"/>
                  <a:pt x="4104" y="1885"/>
                </a:cubicBezTo>
                <a:cubicBezTo>
                  <a:pt x="3834" y="1046"/>
                  <a:pt x="3133" y="422"/>
                  <a:pt x="2268" y="256"/>
                </a:cubicBezTo>
                <a:lnTo>
                  <a:pt x="2268" y="256"/>
                </a:lnTo>
                <a:cubicBezTo>
                  <a:pt x="2188" y="93"/>
                  <a:pt x="2024" y="0"/>
                  <a:pt x="18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485413" y="1053650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414550" y="616100"/>
            <a:ext cx="87600" cy="85725"/>
          </a:xfrm>
          <a:custGeom>
            <a:avLst/>
            <a:gdLst/>
            <a:ahLst/>
            <a:cxnLst/>
            <a:rect l="l" t="t" r="r" b="b"/>
            <a:pathLst>
              <a:path w="3504" h="3429" extrusionOk="0">
                <a:moveTo>
                  <a:pt x="1306" y="1043"/>
                </a:moveTo>
                <a:cubicBezTo>
                  <a:pt x="1302" y="1043"/>
                  <a:pt x="1285" y="1051"/>
                  <a:pt x="1268" y="1068"/>
                </a:cubicBezTo>
                <a:cubicBezTo>
                  <a:pt x="1302" y="1051"/>
                  <a:pt x="1310" y="1043"/>
                  <a:pt x="1306" y="1043"/>
                </a:cubicBezTo>
                <a:close/>
                <a:moveTo>
                  <a:pt x="1049" y="1498"/>
                </a:moveTo>
                <a:cubicBezTo>
                  <a:pt x="1048" y="1498"/>
                  <a:pt x="1043" y="1508"/>
                  <a:pt x="1039" y="1525"/>
                </a:cubicBezTo>
                <a:lnTo>
                  <a:pt x="1039" y="1525"/>
                </a:lnTo>
                <a:cubicBezTo>
                  <a:pt x="1048" y="1506"/>
                  <a:pt x="1050" y="1498"/>
                  <a:pt x="1049" y="1498"/>
                </a:cubicBezTo>
                <a:close/>
                <a:moveTo>
                  <a:pt x="2278" y="2426"/>
                </a:moveTo>
                <a:lnTo>
                  <a:pt x="2278" y="2426"/>
                </a:lnTo>
                <a:cubicBezTo>
                  <a:pt x="2263" y="2428"/>
                  <a:pt x="2252" y="2445"/>
                  <a:pt x="2256" y="2445"/>
                </a:cubicBezTo>
                <a:cubicBezTo>
                  <a:pt x="2258" y="2445"/>
                  <a:pt x="2262" y="2442"/>
                  <a:pt x="2269" y="2435"/>
                </a:cubicBezTo>
                <a:lnTo>
                  <a:pt x="2278" y="2426"/>
                </a:lnTo>
                <a:close/>
                <a:moveTo>
                  <a:pt x="1458" y="943"/>
                </a:moveTo>
                <a:lnTo>
                  <a:pt x="1458" y="943"/>
                </a:lnTo>
                <a:cubicBezTo>
                  <a:pt x="1551" y="978"/>
                  <a:pt x="1643" y="1040"/>
                  <a:pt x="1735" y="1101"/>
                </a:cubicBezTo>
                <a:lnTo>
                  <a:pt x="1869" y="1201"/>
                </a:lnTo>
                <a:lnTo>
                  <a:pt x="1935" y="1234"/>
                </a:lnTo>
                <a:cubicBezTo>
                  <a:pt x="1935" y="1234"/>
                  <a:pt x="1995" y="1264"/>
                  <a:pt x="2004" y="1264"/>
                </a:cubicBezTo>
                <a:cubicBezTo>
                  <a:pt x="2009" y="1264"/>
                  <a:pt x="2002" y="1257"/>
                  <a:pt x="1969" y="1235"/>
                </a:cubicBezTo>
                <a:lnTo>
                  <a:pt x="1969" y="1235"/>
                </a:lnTo>
                <a:cubicBezTo>
                  <a:pt x="2069" y="1302"/>
                  <a:pt x="2136" y="1368"/>
                  <a:pt x="2202" y="1468"/>
                </a:cubicBezTo>
                <a:lnTo>
                  <a:pt x="2236" y="1501"/>
                </a:lnTo>
                <a:cubicBezTo>
                  <a:pt x="2227" y="1485"/>
                  <a:pt x="2225" y="1478"/>
                  <a:pt x="2227" y="1478"/>
                </a:cubicBezTo>
                <a:lnTo>
                  <a:pt x="2227" y="1478"/>
                </a:lnTo>
                <a:cubicBezTo>
                  <a:pt x="2231" y="1478"/>
                  <a:pt x="2269" y="1535"/>
                  <a:pt x="2269" y="1535"/>
                </a:cubicBezTo>
                <a:cubicBezTo>
                  <a:pt x="2302" y="1568"/>
                  <a:pt x="2336" y="1635"/>
                  <a:pt x="2369" y="1702"/>
                </a:cubicBezTo>
                <a:cubicBezTo>
                  <a:pt x="2369" y="1702"/>
                  <a:pt x="2402" y="1735"/>
                  <a:pt x="2402" y="1768"/>
                </a:cubicBezTo>
                <a:lnTo>
                  <a:pt x="2436" y="1902"/>
                </a:lnTo>
                <a:cubicBezTo>
                  <a:pt x="2436" y="1912"/>
                  <a:pt x="2436" y="1923"/>
                  <a:pt x="2436" y="1935"/>
                </a:cubicBezTo>
                <a:cubicBezTo>
                  <a:pt x="2436" y="2002"/>
                  <a:pt x="2436" y="2035"/>
                  <a:pt x="2436" y="2102"/>
                </a:cubicBezTo>
                <a:cubicBezTo>
                  <a:pt x="2436" y="2121"/>
                  <a:pt x="2436" y="2135"/>
                  <a:pt x="2436" y="2135"/>
                </a:cubicBezTo>
                <a:lnTo>
                  <a:pt x="2413" y="2227"/>
                </a:lnTo>
                <a:lnTo>
                  <a:pt x="2413" y="2227"/>
                </a:lnTo>
                <a:cubicBezTo>
                  <a:pt x="2410" y="2228"/>
                  <a:pt x="2407" y="2230"/>
                  <a:pt x="2402" y="2235"/>
                </a:cubicBezTo>
                <a:cubicBezTo>
                  <a:pt x="2402" y="2269"/>
                  <a:pt x="2369" y="2302"/>
                  <a:pt x="2369" y="2302"/>
                </a:cubicBezTo>
                <a:cubicBezTo>
                  <a:pt x="2336" y="2335"/>
                  <a:pt x="2336" y="2369"/>
                  <a:pt x="2336" y="2369"/>
                </a:cubicBezTo>
                <a:lnTo>
                  <a:pt x="2278" y="2426"/>
                </a:lnTo>
                <a:lnTo>
                  <a:pt x="2278" y="2426"/>
                </a:lnTo>
                <a:cubicBezTo>
                  <a:pt x="2279" y="2426"/>
                  <a:pt x="2281" y="2426"/>
                  <a:pt x="2282" y="2426"/>
                </a:cubicBezTo>
                <a:cubicBezTo>
                  <a:pt x="2288" y="2426"/>
                  <a:pt x="2295" y="2428"/>
                  <a:pt x="2302" y="2435"/>
                </a:cubicBezTo>
                <a:lnTo>
                  <a:pt x="2197" y="2488"/>
                </a:lnTo>
                <a:lnTo>
                  <a:pt x="2197" y="2488"/>
                </a:lnTo>
                <a:cubicBezTo>
                  <a:pt x="2177" y="2490"/>
                  <a:pt x="2122" y="2502"/>
                  <a:pt x="2102" y="2502"/>
                </a:cubicBezTo>
                <a:lnTo>
                  <a:pt x="1902" y="2502"/>
                </a:lnTo>
                <a:cubicBezTo>
                  <a:pt x="1835" y="2502"/>
                  <a:pt x="1769" y="2469"/>
                  <a:pt x="1735" y="2435"/>
                </a:cubicBezTo>
                <a:lnTo>
                  <a:pt x="1668" y="2435"/>
                </a:lnTo>
                <a:lnTo>
                  <a:pt x="1502" y="2335"/>
                </a:lnTo>
                <a:lnTo>
                  <a:pt x="1402" y="2269"/>
                </a:lnTo>
                <a:cubicBezTo>
                  <a:pt x="1402" y="2269"/>
                  <a:pt x="1302" y="2202"/>
                  <a:pt x="1302" y="2169"/>
                </a:cubicBezTo>
                <a:lnTo>
                  <a:pt x="1201" y="2102"/>
                </a:lnTo>
                <a:cubicBezTo>
                  <a:pt x="1168" y="2068"/>
                  <a:pt x="1168" y="2035"/>
                  <a:pt x="1135" y="2002"/>
                </a:cubicBezTo>
                <a:cubicBezTo>
                  <a:pt x="1101" y="1968"/>
                  <a:pt x="1068" y="1902"/>
                  <a:pt x="1068" y="1868"/>
                </a:cubicBezTo>
                <a:lnTo>
                  <a:pt x="1068" y="1768"/>
                </a:lnTo>
                <a:cubicBezTo>
                  <a:pt x="1068" y="1768"/>
                  <a:pt x="1068" y="1735"/>
                  <a:pt x="1035" y="1702"/>
                </a:cubicBezTo>
                <a:lnTo>
                  <a:pt x="1035" y="1568"/>
                </a:lnTo>
                <a:cubicBezTo>
                  <a:pt x="1035" y="1551"/>
                  <a:pt x="1037" y="1536"/>
                  <a:pt x="1039" y="1525"/>
                </a:cubicBezTo>
                <a:lnTo>
                  <a:pt x="1039" y="1525"/>
                </a:lnTo>
                <a:cubicBezTo>
                  <a:pt x="1038" y="1528"/>
                  <a:pt x="1036" y="1531"/>
                  <a:pt x="1035" y="1535"/>
                </a:cubicBezTo>
                <a:cubicBezTo>
                  <a:pt x="1035" y="1514"/>
                  <a:pt x="1035" y="1484"/>
                  <a:pt x="1035" y="1468"/>
                </a:cubicBezTo>
                <a:cubicBezTo>
                  <a:pt x="1035" y="1435"/>
                  <a:pt x="1035" y="1435"/>
                  <a:pt x="1035" y="1401"/>
                </a:cubicBezTo>
                <a:lnTo>
                  <a:pt x="1035" y="1368"/>
                </a:lnTo>
                <a:cubicBezTo>
                  <a:pt x="1035" y="1335"/>
                  <a:pt x="1101" y="1268"/>
                  <a:pt x="1135" y="1234"/>
                </a:cubicBezTo>
                <a:cubicBezTo>
                  <a:pt x="1135" y="1201"/>
                  <a:pt x="1135" y="1201"/>
                  <a:pt x="1168" y="1168"/>
                </a:cubicBezTo>
                <a:lnTo>
                  <a:pt x="1201" y="1168"/>
                </a:lnTo>
                <a:lnTo>
                  <a:pt x="1268" y="1068"/>
                </a:lnTo>
                <a:cubicBezTo>
                  <a:pt x="1268" y="1034"/>
                  <a:pt x="1368" y="1001"/>
                  <a:pt x="1402" y="968"/>
                </a:cubicBezTo>
                <a:lnTo>
                  <a:pt x="1368" y="968"/>
                </a:lnTo>
                <a:cubicBezTo>
                  <a:pt x="1368" y="968"/>
                  <a:pt x="1423" y="968"/>
                  <a:pt x="1458" y="943"/>
                </a:cubicBezTo>
                <a:close/>
                <a:moveTo>
                  <a:pt x="1568" y="0"/>
                </a:moveTo>
                <a:lnTo>
                  <a:pt x="1568" y="67"/>
                </a:lnTo>
                <a:cubicBezTo>
                  <a:pt x="868" y="100"/>
                  <a:pt x="301" y="567"/>
                  <a:pt x="134" y="1201"/>
                </a:cubicBezTo>
                <a:cubicBezTo>
                  <a:pt x="1" y="1835"/>
                  <a:pt x="201" y="2502"/>
                  <a:pt x="734" y="2936"/>
                </a:cubicBezTo>
                <a:cubicBezTo>
                  <a:pt x="1078" y="3258"/>
                  <a:pt x="1519" y="3428"/>
                  <a:pt x="1967" y="3428"/>
                </a:cubicBezTo>
                <a:cubicBezTo>
                  <a:pt x="2215" y="3428"/>
                  <a:pt x="2465" y="3376"/>
                  <a:pt x="2703" y="3269"/>
                </a:cubicBezTo>
                <a:cubicBezTo>
                  <a:pt x="3270" y="2902"/>
                  <a:pt x="3503" y="2235"/>
                  <a:pt x="3336" y="1601"/>
                </a:cubicBezTo>
                <a:cubicBezTo>
                  <a:pt x="3103" y="934"/>
                  <a:pt x="2569" y="367"/>
                  <a:pt x="1902" y="134"/>
                </a:cubicBezTo>
                <a:cubicBezTo>
                  <a:pt x="1878" y="122"/>
                  <a:pt x="1855" y="112"/>
                  <a:pt x="1832" y="104"/>
                </a:cubicBezTo>
                <a:lnTo>
                  <a:pt x="1832" y="104"/>
                </a:lnTo>
                <a:cubicBezTo>
                  <a:pt x="1756" y="40"/>
                  <a:pt x="1665" y="0"/>
                  <a:pt x="15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3497325" y="4537150"/>
            <a:ext cx="70900" cy="70825"/>
          </a:xfrm>
          <a:custGeom>
            <a:avLst/>
            <a:gdLst/>
            <a:ahLst/>
            <a:cxnLst/>
            <a:rect l="l" t="t" r="r" b="b"/>
            <a:pathLst>
              <a:path w="2836" h="2833" extrusionOk="0">
                <a:moveTo>
                  <a:pt x="958" y="1016"/>
                </a:moveTo>
                <a:cubicBezTo>
                  <a:pt x="951" y="1028"/>
                  <a:pt x="943" y="1033"/>
                  <a:pt x="939" y="1033"/>
                </a:cubicBezTo>
                <a:cubicBezTo>
                  <a:pt x="936" y="1033"/>
                  <a:pt x="939" y="1027"/>
                  <a:pt x="958" y="1016"/>
                </a:cubicBezTo>
                <a:close/>
                <a:moveTo>
                  <a:pt x="1201" y="1126"/>
                </a:moveTo>
                <a:cubicBezTo>
                  <a:pt x="1201" y="1126"/>
                  <a:pt x="1200" y="1138"/>
                  <a:pt x="1197" y="1153"/>
                </a:cubicBezTo>
                <a:lnTo>
                  <a:pt x="1197" y="1153"/>
                </a:lnTo>
                <a:cubicBezTo>
                  <a:pt x="1198" y="1150"/>
                  <a:pt x="1200" y="1147"/>
                  <a:pt x="1201" y="1144"/>
                </a:cubicBezTo>
                <a:cubicBezTo>
                  <a:pt x="1201" y="1131"/>
                  <a:pt x="1201" y="1126"/>
                  <a:pt x="1201" y="1126"/>
                </a:cubicBezTo>
                <a:close/>
                <a:moveTo>
                  <a:pt x="1197" y="1153"/>
                </a:moveTo>
                <a:cubicBezTo>
                  <a:pt x="1187" y="1174"/>
                  <a:pt x="1181" y="1191"/>
                  <a:pt x="1176" y="1208"/>
                </a:cubicBezTo>
                <a:lnTo>
                  <a:pt x="1176" y="1208"/>
                </a:lnTo>
                <a:cubicBezTo>
                  <a:pt x="1188" y="1199"/>
                  <a:pt x="1194" y="1173"/>
                  <a:pt x="1197" y="1153"/>
                </a:cubicBezTo>
                <a:close/>
                <a:moveTo>
                  <a:pt x="1826" y="1273"/>
                </a:moveTo>
                <a:cubicBezTo>
                  <a:pt x="1828" y="1291"/>
                  <a:pt x="1839" y="1306"/>
                  <a:pt x="1843" y="1306"/>
                </a:cubicBezTo>
                <a:cubicBezTo>
                  <a:pt x="1846" y="1306"/>
                  <a:pt x="1845" y="1299"/>
                  <a:pt x="1835" y="1278"/>
                </a:cubicBezTo>
                <a:lnTo>
                  <a:pt x="1826" y="1273"/>
                </a:lnTo>
                <a:close/>
                <a:moveTo>
                  <a:pt x="1316" y="1792"/>
                </a:moveTo>
                <a:cubicBezTo>
                  <a:pt x="1316" y="1792"/>
                  <a:pt x="1327" y="1802"/>
                  <a:pt x="1339" y="1812"/>
                </a:cubicBezTo>
                <a:lnTo>
                  <a:pt x="1339" y="1812"/>
                </a:lnTo>
                <a:cubicBezTo>
                  <a:pt x="1338" y="1812"/>
                  <a:pt x="1336" y="1812"/>
                  <a:pt x="1335" y="1812"/>
                </a:cubicBezTo>
                <a:cubicBezTo>
                  <a:pt x="1321" y="1797"/>
                  <a:pt x="1315" y="1792"/>
                  <a:pt x="1316" y="1792"/>
                </a:cubicBezTo>
                <a:close/>
                <a:moveTo>
                  <a:pt x="1835" y="1778"/>
                </a:moveTo>
                <a:lnTo>
                  <a:pt x="1835" y="1778"/>
                </a:lnTo>
                <a:cubicBezTo>
                  <a:pt x="1816" y="1797"/>
                  <a:pt x="1774" y="1817"/>
                  <a:pt x="1768" y="1817"/>
                </a:cubicBezTo>
                <a:cubicBezTo>
                  <a:pt x="1764" y="1817"/>
                  <a:pt x="1779" y="1806"/>
                  <a:pt x="1835" y="1778"/>
                </a:cubicBezTo>
                <a:close/>
                <a:moveTo>
                  <a:pt x="1270" y="945"/>
                </a:moveTo>
                <a:cubicBezTo>
                  <a:pt x="1303" y="947"/>
                  <a:pt x="1344" y="954"/>
                  <a:pt x="1368" y="978"/>
                </a:cubicBezTo>
                <a:lnTo>
                  <a:pt x="1435" y="978"/>
                </a:lnTo>
                <a:lnTo>
                  <a:pt x="1568" y="1078"/>
                </a:lnTo>
                <a:lnTo>
                  <a:pt x="1635" y="1111"/>
                </a:lnTo>
                <a:cubicBezTo>
                  <a:pt x="1702" y="1144"/>
                  <a:pt x="1735" y="1178"/>
                  <a:pt x="1768" y="1244"/>
                </a:cubicBezTo>
                <a:lnTo>
                  <a:pt x="1826" y="1273"/>
                </a:lnTo>
                <a:lnTo>
                  <a:pt x="1826" y="1273"/>
                </a:lnTo>
                <a:cubicBezTo>
                  <a:pt x="1825" y="1263"/>
                  <a:pt x="1827" y="1253"/>
                  <a:pt x="1835" y="1244"/>
                </a:cubicBezTo>
                <a:lnTo>
                  <a:pt x="1835" y="1244"/>
                </a:lnTo>
                <a:lnTo>
                  <a:pt x="1902" y="1378"/>
                </a:lnTo>
                <a:lnTo>
                  <a:pt x="1935" y="1445"/>
                </a:lnTo>
                <a:cubicBezTo>
                  <a:pt x="1935" y="1478"/>
                  <a:pt x="1935" y="1478"/>
                  <a:pt x="1935" y="1511"/>
                </a:cubicBezTo>
                <a:lnTo>
                  <a:pt x="1935" y="1611"/>
                </a:lnTo>
                <a:lnTo>
                  <a:pt x="1935" y="1645"/>
                </a:lnTo>
                <a:cubicBezTo>
                  <a:pt x="1935" y="1645"/>
                  <a:pt x="1935" y="1662"/>
                  <a:pt x="1923" y="1672"/>
                </a:cubicBezTo>
                <a:lnTo>
                  <a:pt x="1923" y="1672"/>
                </a:lnTo>
                <a:cubicBezTo>
                  <a:pt x="1931" y="1653"/>
                  <a:pt x="1936" y="1629"/>
                  <a:pt x="1925" y="1629"/>
                </a:cubicBezTo>
                <a:cubicBezTo>
                  <a:pt x="1921" y="1629"/>
                  <a:pt x="1913" y="1633"/>
                  <a:pt x="1902" y="1645"/>
                </a:cubicBezTo>
                <a:lnTo>
                  <a:pt x="1835" y="1745"/>
                </a:lnTo>
                <a:cubicBezTo>
                  <a:pt x="1828" y="1759"/>
                  <a:pt x="1828" y="1764"/>
                  <a:pt x="1833" y="1764"/>
                </a:cubicBezTo>
                <a:cubicBezTo>
                  <a:pt x="1845" y="1764"/>
                  <a:pt x="1887" y="1726"/>
                  <a:pt x="1887" y="1726"/>
                </a:cubicBezTo>
                <a:lnTo>
                  <a:pt x="1887" y="1726"/>
                </a:lnTo>
                <a:cubicBezTo>
                  <a:pt x="1888" y="1726"/>
                  <a:pt x="1883" y="1731"/>
                  <a:pt x="1868" y="1745"/>
                </a:cubicBezTo>
                <a:lnTo>
                  <a:pt x="1835" y="1778"/>
                </a:lnTo>
                <a:cubicBezTo>
                  <a:pt x="1802" y="1778"/>
                  <a:pt x="1768" y="1812"/>
                  <a:pt x="1735" y="1812"/>
                </a:cubicBezTo>
                <a:lnTo>
                  <a:pt x="1702" y="1845"/>
                </a:lnTo>
                <a:lnTo>
                  <a:pt x="1668" y="1845"/>
                </a:lnTo>
                <a:cubicBezTo>
                  <a:pt x="1735" y="1812"/>
                  <a:pt x="1735" y="1812"/>
                  <a:pt x="1702" y="1812"/>
                </a:cubicBezTo>
                <a:lnTo>
                  <a:pt x="1602" y="1845"/>
                </a:lnTo>
                <a:lnTo>
                  <a:pt x="1535" y="1845"/>
                </a:lnTo>
                <a:cubicBezTo>
                  <a:pt x="1518" y="1862"/>
                  <a:pt x="1502" y="1870"/>
                  <a:pt x="1485" y="1870"/>
                </a:cubicBezTo>
                <a:cubicBezTo>
                  <a:pt x="1468" y="1870"/>
                  <a:pt x="1451" y="1862"/>
                  <a:pt x="1435" y="1845"/>
                </a:cubicBezTo>
                <a:cubicBezTo>
                  <a:pt x="1414" y="1845"/>
                  <a:pt x="1393" y="1832"/>
                  <a:pt x="1373" y="1822"/>
                </a:cubicBezTo>
                <a:lnTo>
                  <a:pt x="1373" y="1822"/>
                </a:lnTo>
                <a:cubicBezTo>
                  <a:pt x="1372" y="1820"/>
                  <a:pt x="1370" y="1816"/>
                  <a:pt x="1368" y="1812"/>
                </a:cubicBezTo>
                <a:lnTo>
                  <a:pt x="1335" y="1778"/>
                </a:lnTo>
                <a:cubicBezTo>
                  <a:pt x="1301" y="1778"/>
                  <a:pt x="1301" y="1778"/>
                  <a:pt x="1301" y="1745"/>
                </a:cubicBezTo>
                <a:cubicBezTo>
                  <a:pt x="1281" y="1725"/>
                  <a:pt x="1261" y="1692"/>
                  <a:pt x="1263" y="1692"/>
                </a:cubicBezTo>
                <a:lnTo>
                  <a:pt x="1263" y="1692"/>
                </a:lnTo>
                <a:cubicBezTo>
                  <a:pt x="1264" y="1692"/>
                  <a:pt x="1275" y="1706"/>
                  <a:pt x="1301" y="1745"/>
                </a:cubicBezTo>
                <a:cubicBezTo>
                  <a:pt x="1301" y="1711"/>
                  <a:pt x="1235" y="1678"/>
                  <a:pt x="1235" y="1645"/>
                </a:cubicBezTo>
                <a:cubicBezTo>
                  <a:pt x="1218" y="1645"/>
                  <a:pt x="1210" y="1637"/>
                  <a:pt x="1206" y="1625"/>
                </a:cubicBezTo>
                <a:lnTo>
                  <a:pt x="1206" y="1625"/>
                </a:lnTo>
                <a:cubicBezTo>
                  <a:pt x="1207" y="1626"/>
                  <a:pt x="1208" y="1628"/>
                  <a:pt x="1208" y="1628"/>
                </a:cubicBezTo>
                <a:cubicBezTo>
                  <a:pt x="1209" y="1628"/>
                  <a:pt x="1207" y="1624"/>
                  <a:pt x="1203" y="1616"/>
                </a:cubicBezTo>
                <a:lnTo>
                  <a:pt x="1203" y="1616"/>
                </a:lnTo>
                <a:cubicBezTo>
                  <a:pt x="1201" y="1604"/>
                  <a:pt x="1201" y="1591"/>
                  <a:pt x="1201" y="1578"/>
                </a:cubicBezTo>
                <a:cubicBezTo>
                  <a:pt x="1190" y="1567"/>
                  <a:pt x="1183" y="1562"/>
                  <a:pt x="1180" y="1562"/>
                </a:cubicBezTo>
                <a:cubicBezTo>
                  <a:pt x="1176" y="1562"/>
                  <a:pt x="1178" y="1571"/>
                  <a:pt x="1183" y="1582"/>
                </a:cubicBezTo>
                <a:lnTo>
                  <a:pt x="1183" y="1582"/>
                </a:lnTo>
                <a:cubicBezTo>
                  <a:pt x="1141" y="1511"/>
                  <a:pt x="1168" y="1508"/>
                  <a:pt x="1168" y="1478"/>
                </a:cubicBezTo>
                <a:lnTo>
                  <a:pt x="1168" y="1445"/>
                </a:lnTo>
                <a:lnTo>
                  <a:pt x="1168" y="1311"/>
                </a:lnTo>
                <a:cubicBezTo>
                  <a:pt x="1168" y="1269"/>
                  <a:pt x="1168" y="1240"/>
                  <a:pt x="1176" y="1208"/>
                </a:cubicBezTo>
                <a:lnTo>
                  <a:pt x="1176" y="1208"/>
                </a:lnTo>
                <a:cubicBezTo>
                  <a:pt x="1174" y="1210"/>
                  <a:pt x="1171" y="1211"/>
                  <a:pt x="1168" y="1211"/>
                </a:cubicBezTo>
                <a:cubicBezTo>
                  <a:pt x="1135" y="1211"/>
                  <a:pt x="1201" y="1144"/>
                  <a:pt x="1201" y="1111"/>
                </a:cubicBezTo>
                <a:cubicBezTo>
                  <a:pt x="1236" y="1055"/>
                  <a:pt x="1259" y="999"/>
                  <a:pt x="1270" y="945"/>
                </a:cubicBezTo>
                <a:close/>
                <a:moveTo>
                  <a:pt x="1195" y="1"/>
                </a:moveTo>
                <a:cubicBezTo>
                  <a:pt x="988" y="1"/>
                  <a:pt x="784" y="52"/>
                  <a:pt x="601" y="144"/>
                </a:cubicBezTo>
                <a:cubicBezTo>
                  <a:pt x="234" y="344"/>
                  <a:pt x="0" y="677"/>
                  <a:pt x="0" y="1078"/>
                </a:cubicBezTo>
                <a:cubicBezTo>
                  <a:pt x="0" y="1230"/>
                  <a:pt x="66" y="1361"/>
                  <a:pt x="171" y="1445"/>
                </a:cubicBezTo>
                <a:lnTo>
                  <a:pt x="171" y="1445"/>
                </a:lnTo>
                <a:cubicBezTo>
                  <a:pt x="176" y="1712"/>
                  <a:pt x="251" y="1978"/>
                  <a:pt x="401" y="2212"/>
                </a:cubicBezTo>
                <a:cubicBezTo>
                  <a:pt x="636" y="2604"/>
                  <a:pt x="1056" y="2832"/>
                  <a:pt x="1483" y="2832"/>
                </a:cubicBezTo>
                <a:cubicBezTo>
                  <a:pt x="1601" y="2832"/>
                  <a:pt x="1720" y="2815"/>
                  <a:pt x="1835" y="2779"/>
                </a:cubicBezTo>
                <a:cubicBezTo>
                  <a:pt x="2402" y="2612"/>
                  <a:pt x="2802" y="2145"/>
                  <a:pt x="2836" y="1545"/>
                </a:cubicBezTo>
                <a:cubicBezTo>
                  <a:pt x="2769" y="878"/>
                  <a:pt x="2335" y="310"/>
                  <a:pt x="1702" y="110"/>
                </a:cubicBezTo>
                <a:cubicBezTo>
                  <a:pt x="1536" y="35"/>
                  <a:pt x="1364" y="1"/>
                  <a:pt x="11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374625" y="1053650"/>
            <a:ext cx="338600" cy="293575"/>
          </a:xfrm>
          <a:custGeom>
            <a:avLst/>
            <a:gdLst/>
            <a:ahLst/>
            <a:cxnLst/>
            <a:rect l="l" t="t" r="r" b="b"/>
            <a:pathLst>
              <a:path w="13544" h="11743" extrusionOk="0">
                <a:moveTo>
                  <a:pt x="6438" y="992"/>
                </a:moveTo>
                <a:cubicBezTo>
                  <a:pt x="6467" y="992"/>
                  <a:pt x="6479" y="1072"/>
                  <a:pt x="6538" y="1210"/>
                </a:cubicBezTo>
                <a:cubicBezTo>
                  <a:pt x="6672" y="1444"/>
                  <a:pt x="6672" y="1577"/>
                  <a:pt x="6738" y="1777"/>
                </a:cubicBezTo>
                <a:lnTo>
                  <a:pt x="7306" y="3245"/>
                </a:lnTo>
                <a:cubicBezTo>
                  <a:pt x="7606" y="4012"/>
                  <a:pt x="7773" y="4579"/>
                  <a:pt x="8673" y="4579"/>
                </a:cubicBezTo>
                <a:cubicBezTo>
                  <a:pt x="9707" y="4579"/>
                  <a:pt x="10708" y="4579"/>
                  <a:pt x="11742" y="4680"/>
                </a:cubicBezTo>
                <a:cubicBezTo>
                  <a:pt x="11976" y="4680"/>
                  <a:pt x="12209" y="4713"/>
                  <a:pt x="12443" y="4746"/>
                </a:cubicBezTo>
                <a:cubicBezTo>
                  <a:pt x="12276" y="4880"/>
                  <a:pt x="12142" y="4980"/>
                  <a:pt x="12009" y="5113"/>
                </a:cubicBezTo>
                <a:cubicBezTo>
                  <a:pt x="11609" y="5447"/>
                  <a:pt x="11175" y="5714"/>
                  <a:pt x="10741" y="5947"/>
                </a:cubicBezTo>
                <a:cubicBezTo>
                  <a:pt x="10108" y="6314"/>
                  <a:pt x="9240" y="6414"/>
                  <a:pt x="9174" y="7281"/>
                </a:cubicBezTo>
                <a:cubicBezTo>
                  <a:pt x="9174" y="7815"/>
                  <a:pt x="9174" y="8382"/>
                  <a:pt x="9174" y="8949"/>
                </a:cubicBezTo>
                <a:cubicBezTo>
                  <a:pt x="9240" y="9416"/>
                  <a:pt x="9240" y="9917"/>
                  <a:pt x="9174" y="10384"/>
                </a:cubicBezTo>
                <a:cubicBezTo>
                  <a:pt x="9196" y="10498"/>
                  <a:pt x="9204" y="10549"/>
                  <a:pt x="9185" y="10549"/>
                </a:cubicBezTo>
                <a:cubicBezTo>
                  <a:pt x="9176" y="10549"/>
                  <a:pt x="9161" y="10538"/>
                  <a:pt x="9140" y="10517"/>
                </a:cubicBezTo>
                <a:cubicBezTo>
                  <a:pt x="9007" y="10450"/>
                  <a:pt x="8940" y="10384"/>
                  <a:pt x="8873" y="10250"/>
                </a:cubicBezTo>
                <a:cubicBezTo>
                  <a:pt x="8707" y="10050"/>
                  <a:pt x="8573" y="9850"/>
                  <a:pt x="8440" y="9616"/>
                </a:cubicBezTo>
                <a:lnTo>
                  <a:pt x="7572" y="8282"/>
                </a:lnTo>
                <a:cubicBezTo>
                  <a:pt x="7477" y="8130"/>
                  <a:pt x="7327" y="8053"/>
                  <a:pt x="7173" y="8053"/>
                </a:cubicBezTo>
                <a:cubicBezTo>
                  <a:pt x="7057" y="8053"/>
                  <a:pt x="6939" y="8096"/>
                  <a:pt x="6839" y="8182"/>
                </a:cubicBezTo>
                <a:cubicBezTo>
                  <a:pt x="6438" y="8616"/>
                  <a:pt x="6038" y="9049"/>
                  <a:pt x="5604" y="9483"/>
                </a:cubicBezTo>
                <a:cubicBezTo>
                  <a:pt x="5371" y="9650"/>
                  <a:pt x="5171" y="9850"/>
                  <a:pt x="4971" y="10017"/>
                </a:cubicBezTo>
                <a:cubicBezTo>
                  <a:pt x="4737" y="10284"/>
                  <a:pt x="4470" y="10484"/>
                  <a:pt x="4170" y="10651"/>
                </a:cubicBezTo>
                <a:cubicBezTo>
                  <a:pt x="4170" y="10651"/>
                  <a:pt x="4037" y="10751"/>
                  <a:pt x="4037" y="10751"/>
                </a:cubicBezTo>
                <a:cubicBezTo>
                  <a:pt x="4037" y="10617"/>
                  <a:pt x="4070" y="10450"/>
                  <a:pt x="4103" y="10284"/>
                </a:cubicBezTo>
                <a:cubicBezTo>
                  <a:pt x="4170" y="9983"/>
                  <a:pt x="4237" y="9717"/>
                  <a:pt x="4270" y="9416"/>
                </a:cubicBezTo>
                <a:cubicBezTo>
                  <a:pt x="4403" y="8783"/>
                  <a:pt x="4537" y="8182"/>
                  <a:pt x="4704" y="7515"/>
                </a:cubicBezTo>
                <a:cubicBezTo>
                  <a:pt x="4770" y="7281"/>
                  <a:pt x="4604" y="7015"/>
                  <a:pt x="4370" y="6948"/>
                </a:cubicBezTo>
                <a:cubicBezTo>
                  <a:pt x="3770" y="6748"/>
                  <a:pt x="3169" y="6548"/>
                  <a:pt x="2602" y="6281"/>
                </a:cubicBezTo>
                <a:cubicBezTo>
                  <a:pt x="2335" y="6147"/>
                  <a:pt x="2068" y="6014"/>
                  <a:pt x="1768" y="5847"/>
                </a:cubicBezTo>
                <a:lnTo>
                  <a:pt x="1368" y="5647"/>
                </a:lnTo>
                <a:lnTo>
                  <a:pt x="1247" y="5556"/>
                </a:lnTo>
                <a:lnTo>
                  <a:pt x="1247" y="5556"/>
                </a:lnTo>
                <a:cubicBezTo>
                  <a:pt x="1278" y="5542"/>
                  <a:pt x="1306" y="5528"/>
                  <a:pt x="1335" y="5513"/>
                </a:cubicBezTo>
                <a:cubicBezTo>
                  <a:pt x="1535" y="5480"/>
                  <a:pt x="1735" y="5480"/>
                  <a:pt x="1935" y="5447"/>
                </a:cubicBezTo>
                <a:lnTo>
                  <a:pt x="2836" y="5347"/>
                </a:lnTo>
                <a:lnTo>
                  <a:pt x="4937" y="5113"/>
                </a:lnTo>
                <a:cubicBezTo>
                  <a:pt x="5229" y="5079"/>
                  <a:pt x="5379" y="4815"/>
                  <a:pt x="5375" y="4576"/>
                </a:cubicBezTo>
                <a:lnTo>
                  <a:pt x="5375" y="4576"/>
                </a:lnTo>
                <a:cubicBezTo>
                  <a:pt x="5518" y="4540"/>
                  <a:pt x="5638" y="4433"/>
                  <a:pt x="5671" y="4246"/>
                </a:cubicBezTo>
                <a:cubicBezTo>
                  <a:pt x="5771" y="3712"/>
                  <a:pt x="5871" y="3178"/>
                  <a:pt x="6005" y="2611"/>
                </a:cubicBezTo>
                <a:cubicBezTo>
                  <a:pt x="6071" y="2345"/>
                  <a:pt x="6105" y="2078"/>
                  <a:pt x="6171" y="1811"/>
                </a:cubicBezTo>
                <a:cubicBezTo>
                  <a:pt x="6205" y="1577"/>
                  <a:pt x="6238" y="1344"/>
                  <a:pt x="6338" y="1110"/>
                </a:cubicBezTo>
                <a:cubicBezTo>
                  <a:pt x="6392" y="1029"/>
                  <a:pt x="6419" y="992"/>
                  <a:pt x="6438" y="992"/>
                </a:cubicBezTo>
                <a:close/>
                <a:moveTo>
                  <a:pt x="6414" y="0"/>
                </a:moveTo>
                <a:cubicBezTo>
                  <a:pt x="6069" y="0"/>
                  <a:pt x="5728" y="192"/>
                  <a:pt x="5571" y="577"/>
                </a:cubicBezTo>
                <a:cubicBezTo>
                  <a:pt x="5371" y="1044"/>
                  <a:pt x="5237" y="1544"/>
                  <a:pt x="5171" y="2078"/>
                </a:cubicBezTo>
                <a:cubicBezTo>
                  <a:pt x="5037" y="2711"/>
                  <a:pt x="4904" y="3312"/>
                  <a:pt x="4770" y="3979"/>
                </a:cubicBezTo>
                <a:cubicBezTo>
                  <a:pt x="4758" y="4059"/>
                  <a:pt x="4761" y="4132"/>
                  <a:pt x="4775" y="4197"/>
                </a:cubicBezTo>
                <a:lnTo>
                  <a:pt x="4775" y="4197"/>
                </a:lnTo>
                <a:lnTo>
                  <a:pt x="1935" y="4513"/>
                </a:lnTo>
                <a:cubicBezTo>
                  <a:pt x="1335" y="4579"/>
                  <a:pt x="367" y="4613"/>
                  <a:pt x="167" y="5347"/>
                </a:cubicBezTo>
                <a:cubicBezTo>
                  <a:pt x="0" y="6081"/>
                  <a:pt x="1001" y="6514"/>
                  <a:pt x="1535" y="6781"/>
                </a:cubicBezTo>
                <a:cubicBezTo>
                  <a:pt x="2234" y="7145"/>
                  <a:pt x="2934" y="7462"/>
                  <a:pt x="3673" y="7692"/>
                </a:cubicBezTo>
                <a:lnTo>
                  <a:pt x="3673" y="7692"/>
                </a:lnTo>
                <a:cubicBezTo>
                  <a:pt x="3514" y="8436"/>
                  <a:pt x="3375" y="9165"/>
                  <a:pt x="3236" y="9917"/>
                </a:cubicBezTo>
                <a:cubicBezTo>
                  <a:pt x="3103" y="10517"/>
                  <a:pt x="2836" y="11518"/>
                  <a:pt x="3703" y="11718"/>
                </a:cubicBezTo>
                <a:cubicBezTo>
                  <a:pt x="3773" y="11735"/>
                  <a:pt x="3842" y="11742"/>
                  <a:pt x="3911" y="11742"/>
                </a:cubicBezTo>
                <a:cubicBezTo>
                  <a:pt x="4534" y="11742"/>
                  <a:pt x="5117" y="11111"/>
                  <a:pt x="5538" y="10751"/>
                </a:cubicBezTo>
                <a:cubicBezTo>
                  <a:pt x="6090" y="10277"/>
                  <a:pt x="6602" y="9782"/>
                  <a:pt x="7088" y="9267"/>
                </a:cubicBezTo>
                <a:lnTo>
                  <a:pt x="7088" y="9267"/>
                </a:lnTo>
                <a:lnTo>
                  <a:pt x="7639" y="10083"/>
                </a:lnTo>
                <a:cubicBezTo>
                  <a:pt x="7839" y="10450"/>
                  <a:pt x="8106" y="10817"/>
                  <a:pt x="8440" y="11151"/>
                </a:cubicBezTo>
                <a:cubicBezTo>
                  <a:pt x="8643" y="11327"/>
                  <a:pt x="8917" y="11420"/>
                  <a:pt x="9187" y="11420"/>
                </a:cubicBezTo>
                <a:cubicBezTo>
                  <a:pt x="9583" y="11420"/>
                  <a:pt x="9969" y="11220"/>
                  <a:pt x="10108" y="10784"/>
                </a:cubicBezTo>
                <a:cubicBezTo>
                  <a:pt x="10174" y="10284"/>
                  <a:pt x="10174" y="9817"/>
                  <a:pt x="10141" y="9350"/>
                </a:cubicBezTo>
                <a:lnTo>
                  <a:pt x="10141" y="7682"/>
                </a:lnTo>
                <a:cubicBezTo>
                  <a:pt x="10108" y="7515"/>
                  <a:pt x="10108" y="7381"/>
                  <a:pt x="10141" y="7248"/>
                </a:cubicBezTo>
                <a:cubicBezTo>
                  <a:pt x="10174" y="7181"/>
                  <a:pt x="10274" y="7215"/>
                  <a:pt x="10308" y="7181"/>
                </a:cubicBezTo>
                <a:cubicBezTo>
                  <a:pt x="10474" y="7081"/>
                  <a:pt x="10641" y="7015"/>
                  <a:pt x="10841" y="6948"/>
                </a:cubicBezTo>
                <a:cubicBezTo>
                  <a:pt x="11275" y="6748"/>
                  <a:pt x="11709" y="6481"/>
                  <a:pt x="12142" y="6214"/>
                </a:cubicBezTo>
                <a:cubicBezTo>
                  <a:pt x="12676" y="5814"/>
                  <a:pt x="13543" y="5247"/>
                  <a:pt x="13310" y="4446"/>
                </a:cubicBezTo>
                <a:cubicBezTo>
                  <a:pt x="13043" y="3612"/>
                  <a:pt x="11742" y="3746"/>
                  <a:pt x="11042" y="3679"/>
                </a:cubicBezTo>
                <a:cubicBezTo>
                  <a:pt x="10575" y="3645"/>
                  <a:pt x="10074" y="3645"/>
                  <a:pt x="9574" y="3645"/>
                </a:cubicBezTo>
                <a:lnTo>
                  <a:pt x="8773" y="3645"/>
                </a:lnTo>
                <a:cubicBezTo>
                  <a:pt x="8440" y="3645"/>
                  <a:pt x="8406" y="3479"/>
                  <a:pt x="8273" y="3178"/>
                </a:cubicBezTo>
                <a:lnTo>
                  <a:pt x="7773" y="1777"/>
                </a:lnTo>
                <a:cubicBezTo>
                  <a:pt x="7639" y="1344"/>
                  <a:pt x="7439" y="910"/>
                  <a:pt x="7239" y="477"/>
                </a:cubicBezTo>
                <a:cubicBezTo>
                  <a:pt x="7048" y="159"/>
                  <a:pt x="6729" y="0"/>
                  <a:pt x="6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2989588" y="395163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800675" y="4340788"/>
            <a:ext cx="321925" cy="310900"/>
          </a:xfrm>
          <a:custGeom>
            <a:avLst/>
            <a:gdLst/>
            <a:ahLst/>
            <a:cxnLst/>
            <a:rect l="l" t="t" r="r" b="b"/>
            <a:pathLst>
              <a:path w="12877" h="12436" extrusionOk="0">
                <a:moveTo>
                  <a:pt x="5600" y="919"/>
                </a:moveTo>
                <a:cubicBezTo>
                  <a:pt x="6011" y="919"/>
                  <a:pt x="6242" y="1617"/>
                  <a:pt x="6272" y="1936"/>
                </a:cubicBezTo>
                <a:cubicBezTo>
                  <a:pt x="6338" y="2503"/>
                  <a:pt x="6338" y="3104"/>
                  <a:pt x="6272" y="3671"/>
                </a:cubicBezTo>
                <a:cubicBezTo>
                  <a:pt x="6205" y="4449"/>
                  <a:pt x="6019" y="5228"/>
                  <a:pt x="5725" y="5967"/>
                </a:cubicBezTo>
                <a:lnTo>
                  <a:pt x="5725" y="5967"/>
                </a:lnTo>
                <a:cubicBezTo>
                  <a:pt x="5713" y="5987"/>
                  <a:pt x="5702" y="6006"/>
                  <a:pt x="5690" y="6025"/>
                </a:cubicBezTo>
                <a:lnTo>
                  <a:pt x="5690" y="6025"/>
                </a:lnTo>
                <a:cubicBezTo>
                  <a:pt x="5502" y="5836"/>
                  <a:pt x="5353" y="5627"/>
                  <a:pt x="5236" y="5403"/>
                </a:cubicBezTo>
                <a:lnTo>
                  <a:pt x="5236" y="5403"/>
                </a:lnTo>
                <a:cubicBezTo>
                  <a:pt x="5163" y="4899"/>
                  <a:pt x="5042" y="4402"/>
                  <a:pt x="4856" y="3932"/>
                </a:cubicBezTo>
                <a:lnTo>
                  <a:pt x="4856" y="3932"/>
                </a:lnTo>
                <a:cubicBezTo>
                  <a:pt x="4843" y="3756"/>
                  <a:pt x="4837" y="3579"/>
                  <a:pt x="4837" y="3404"/>
                </a:cubicBezTo>
                <a:cubicBezTo>
                  <a:pt x="4837" y="2803"/>
                  <a:pt x="4704" y="1302"/>
                  <a:pt x="5404" y="969"/>
                </a:cubicBezTo>
                <a:cubicBezTo>
                  <a:pt x="5473" y="934"/>
                  <a:pt x="5539" y="919"/>
                  <a:pt x="5600" y="919"/>
                </a:cubicBezTo>
                <a:close/>
                <a:moveTo>
                  <a:pt x="2127" y="2545"/>
                </a:moveTo>
                <a:cubicBezTo>
                  <a:pt x="2894" y="2545"/>
                  <a:pt x="3611" y="3480"/>
                  <a:pt x="3917" y="4097"/>
                </a:cubicBezTo>
                <a:lnTo>
                  <a:pt x="3917" y="4097"/>
                </a:lnTo>
                <a:cubicBezTo>
                  <a:pt x="3967" y="4686"/>
                  <a:pt x="4094" y="5263"/>
                  <a:pt x="4350" y="5780"/>
                </a:cubicBezTo>
                <a:lnTo>
                  <a:pt x="4350" y="5780"/>
                </a:lnTo>
                <a:cubicBezTo>
                  <a:pt x="4367" y="5914"/>
                  <a:pt x="4381" y="6048"/>
                  <a:pt x="4390" y="6182"/>
                </a:cubicBezTo>
                <a:lnTo>
                  <a:pt x="4390" y="6182"/>
                </a:lnTo>
                <a:cubicBezTo>
                  <a:pt x="4175" y="6257"/>
                  <a:pt x="3964" y="6291"/>
                  <a:pt x="3758" y="6291"/>
                </a:cubicBezTo>
                <a:cubicBezTo>
                  <a:pt x="2917" y="6291"/>
                  <a:pt x="2175" y="5715"/>
                  <a:pt x="1735" y="4938"/>
                </a:cubicBezTo>
                <a:cubicBezTo>
                  <a:pt x="1401" y="4404"/>
                  <a:pt x="901" y="2937"/>
                  <a:pt x="1802" y="2603"/>
                </a:cubicBezTo>
                <a:cubicBezTo>
                  <a:pt x="1910" y="2563"/>
                  <a:pt x="2019" y="2545"/>
                  <a:pt x="2127" y="2545"/>
                </a:cubicBezTo>
                <a:close/>
                <a:moveTo>
                  <a:pt x="10594" y="3135"/>
                </a:moveTo>
                <a:cubicBezTo>
                  <a:pt x="10768" y="3135"/>
                  <a:pt x="10931" y="3176"/>
                  <a:pt x="11075" y="3270"/>
                </a:cubicBezTo>
                <a:cubicBezTo>
                  <a:pt x="11542" y="3571"/>
                  <a:pt x="11442" y="4338"/>
                  <a:pt x="11275" y="4805"/>
                </a:cubicBezTo>
                <a:cubicBezTo>
                  <a:pt x="11042" y="5338"/>
                  <a:pt x="10641" y="5772"/>
                  <a:pt x="10141" y="6072"/>
                </a:cubicBezTo>
                <a:cubicBezTo>
                  <a:pt x="9361" y="6563"/>
                  <a:pt x="8432" y="6681"/>
                  <a:pt x="7513" y="6695"/>
                </a:cubicBezTo>
                <a:lnTo>
                  <a:pt x="7513" y="6695"/>
                </a:lnTo>
                <a:cubicBezTo>
                  <a:pt x="7183" y="6649"/>
                  <a:pt x="6844" y="6634"/>
                  <a:pt x="6505" y="6634"/>
                </a:cubicBezTo>
                <a:cubicBezTo>
                  <a:pt x="6485" y="6634"/>
                  <a:pt x="6465" y="6634"/>
                  <a:pt x="6444" y="6634"/>
                </a:cubicBezTo>
                <a:lnTo>
                  <a:pt x="6444" y="6634"/>
                </a:lnTo>
                <a:cubicBezTo>
                  <a:pt x="6448" y="6627"/>
                  <a:pt x="6451" y="6620"/>
                  <a:pt x="6454" y="6612"/>
                </a:cubicBezTo>
                <a:lnTo>
                  <a:pt x="6454" y="6612"/>
                </a:lnTo>
                <a:cubicBezTo>
                  <a:pt x="6891" y="5864"/>
                  <a:pt x="7447" y="5182"/>
                  <a:pt x="8073" y="4605"/>
                </a:cubicBezTo>
                <a:cubicBezTo>
                  <a:pt x="8573" y="4160"/>
                  <a:pt x="9723" y="3135"/>
                  <a:pt x="10594" y="3135"/>
                </a:cubicBezTo>
                <a:close/>
                <a:moveTo>
                  <a:pt x="6540" y="7614"/>
                </a:moveTo>
                <a:cubicBezTo>
                  <a:pt x="6696" y="7616"/>
                  <a:pt x="6853" y="7618"/>
                  <a:pt x="7009" y="7618"/>
                </a:cubicBezTo>
                <a:cubicBezTo>
                  <a:pt x="7109" y="7618"/>
                  <a:pt x="7208" y="7617"/>
                  <a:pt x="7307" y="7616"/>
                </a:cubicBezTo>
                <a:lnTo>
                  <a:pt x="7307" y="7616"/>
                </a:lnTo>
                <a:cubicBezTo>
                  <a:pt x="7800" y="7665"/>
                  <a:pt x="8279" y="7802"/>
                  <a:pt x="8673" y="8140"/>
                </a:cubicBezTo>
                <a:cubicBezTo>
                  <a:pt x="9240" y="8641"/>
                  <a:pt x="9440" y="9475"/>
                  <a:pt x="9174" y="10209"/>
                </a:cubicBezTo>
                <a:cubicBezTo>
                  <a:pt x="9048" y="10586"/>
                  <a:pt x="8684" y="10845"/>
                  <a:pt x="8279" y="10845"/>
                </a:cubicBezTo>
                <a:cubicBezTo>
                  <a:pt x="8255" y="10845"/>
                  <a:pt x="8231" y="10844"/>
                  <a:pt x="8206" y="10842"/>
                </a:cubicBezTo>
                <a:cubicBezTo>
                  <a:pt x="7739" y="10776"/>
                  <a:pt x="7539" y="10109"/>
                  <a:pt x="7372" y="9742"/>
                </a:cubicBezTo>
                <a:cubicBezTo>
                  <a:pt x="7052" y="9048"/>
                  <a:pt x="6775" y="8333"/>
                  <a:pt x="6540" y="7614"/>
                </a:cubicBezTo>
                <a:close/>
                <a:moveTo>
                  <a:pt x="4520" y="7290"/>
                </a:moveTo>
                <a:cubicBezTo>
                  <a:pt x="4587" y="7326"/>
                  <a:pt x="4659" y="7354"/>
                  <a:pt x="4737" y="7373"/>
                </a:cubicBezTo>
                <a:cubicBezTo>
                  <a:pt x="4772" y="7381"/>
                  <a:pt x="4807" y="7385"/>
                  <a:pt x="4841" y="7385"/>
                </a:cubicBezTo>
                <a:cubicBezTo>
                  <a:pt x="4946" y="7385"/>
                  <a:pt x="5045" y="7351"/>
                  <a:pt x="5128" y="7294"/>
                </a:cubicBezTo>
                <a:lnTo>
                  <a:pt x="5128" y="7294"/>
                </a:lnTo>
                <a:cubicBezTo>
                  <a:pt x="5147" y="7485"/>
                  <a:pt x="5281" y="7643"/>
                  <a:pt x="5447" y="7709"/>
                </a:cubicBezTo>
                <a:lnTo>
                  <a:pt x="5447" y="7709"/>
                </a:lnTo>
                <a:cubicBezTo>
                  <a:pt x="5420" y="8415"/>
                  <a:pt x="5227" y="9122"/>
                  <a:pt x="4904" y="9742"/>
                </a:cubicBezTo>
                <a:cubicBezTo>
                  <a:pt x="4737" y="10109"/>
                  <a:pt x="4504" y="10409"/>
                  <a:pt x="4237" y="10709"/>
                </a:cubicBezTo>
                <a:cubicBezTo>
                  <a:pt x="4062" y="10913"/>
                  <a:pt x="3659" y="11446"/>
                  <a:pt x="3338" y="11446"/>
                </a:cubicBezTo>
                <a:cubicBezTo>
                  <a:pt x="3290" y="11446"/>
                  <a:pt x="3245" y="11435"/>
                  <a:pt x="3203" y="11409"/>
                </a:cubicBezTo>
                <a:cubicBezTo>
                  <a:pt x="2869" y="11243"/>
                  <a:pt x="2836" y="10509"/>
                  <a:pt x="2836" y="10209"/>
                </a:cubicBezTo>
                <a:cubicBezTo>
                  <a:pt x="2836" y="9808"/>
                  <a:pt x="2936" y="9408"/>
                  <a:pt x="3103" y="9074"/>
                </a:cubicBezTo>
                <a:cubicBezTo>
                  <a:pt x="3479" y="8403"/>
                  <a:pt x="3963" y="7797"/>
                  <a:pt x="4520" y="7290"/>
                </a:cubicBezTo>
                <a:close/>
                <a:moveTo>
                  <a:pt x="5546" y="1"/>
                </a:moveTo>
                <a:cubicBezTo>
                  <a:pt x="5443" y="1"/>
                  <a:pt x="5340" y="12"/>
                  <a:pt x="5237" y="35"/>
                </a:cubicBezTo>
                <a:cubicBezTo>
                  <a:pt x="4173" y="294"/>
                  <a:pt x="3977" y="1521"/>
                  <a:pt x="3922" y="2496"/>
                </a:cubicBezTo>
                <a:lnTo>
                  <a:pt x="3922" y="2496"/>
                </a:lnTo>
                <a:cubicBezTo>
                  <a:pt x="3405" y="2006"/>
                  <a:pt x="2709" y="1609"/>
                  <a:pt x="2036" y="1609"/>
                </a:cubicBezTo>
                <a:cubicBezTo>
                  <a:pt x="1674" y="1609"/>
                  <a:pt x="1318" y="1724"/>
                  <a:pt x="1001" y="2003"/>
                </a:cubicBezTo>
                <a:cubicBezTo>
                  <a:pt x="0" y="2837"/>
                  <a:pt x="334" y="4438"/>
                  <a:pt x="901" y="5439"/>
                </a:cubicBezTo>
                <a:cubicBezTo>
                  <a:pt x="1421" y="6321"/>
                  <a:pt x="2310" y="7035"/>
                  <a:pt x="3297" y="7205"/>
                </a:cubicBezTo>
                <a:lnTo>
                  <a:pt x="3297" y="7205"/>
                </a:lnTo>
                <a:cubicBezTo>
                  <a:pt x="2731" y="7808"/>
                  <a:pt x="2251" y="8488"/>
                  <a:pt x="2035" y="9308"/>
                </a:cubicBezTo>
                <a:cubicBezTo>
                  <a:pt x="1768" y="10242"/>
                  <a:pt x="1835" y="11776"/>
                  <a:pt x="2836" y="12310"/>
                </a:cubicBezTo>
                <a:cubicBezTo>
                  <a:pt x="2984" y="12397"/>
                  <a:pt x="3137" y="12435"/>
                  <a:pt x="3291" y="12435"/>
                </a:cubicBezTo>
                <a:cubicBezTo>
                  <a:pt x="4144" y="12435"/>
                  <a:pt x="5042" y="11264"/>
                  <a:pt x="5438" y="10642"/>
                </a:cubicBezTo>
                <a:cubicBezTo>
                  <a:pt x="5725" y="10197"/>
                  <a:pt x="5944" y="9721"/>
                  <a:pt x="6095" y="9227"/>
                </a:cubicBezTo>
                <a:lnTo>
                  <a:pt x="6095" y="9227"/>
                </a:lnTo>
                <a:cubicBezTo>
                  <a:pt x="6120" y="9287"/>
                  <a:pt x="6146" y="9348"/>
                  <a:pt x="6171" y="9408"/>
                </a:cubicBezTo>
                <a:cubicBezTo>
                  <a:pt x="6372" y="10008"/>
                  <a:pt x="6672" y="10609"/>
                  <a:pt x="7039" y="11176"/>
                </a:cubicBezTo>
                <a:cubicBezTo>
                  <a:pt x="7372" y="11592"/>
                  <a:pt x="7815" y="11778"/>
                  <a:pt x="8262" y="11778"/>
                </a:cubicBezTo>
                <a:cubicBezTo>
                  <a:pt x="8889" y="11778"/>
                  <a:pt x="9524" y="11413"/>
                  <a:pt x="9874" y="10809"/>
                </a:cubicBezTo>
                <a:cubicBezTo>
                  <a:pt x="10408" y="9842"/>
                  <a:pt x="10274" y="8641"/>
                  <a:pt x="9574" y="7774"/>
                </a:cubicBezTo>
                <a:cubicBezTo>
                  <a:pt x="9468" y="7638"/>
                  <a:pt x="9354" y="7518"/>
                  <a:pt x="9233" y="7412"/>
                </a:cubicBezTo>
                <a:lnTo>
                  <a:pt x="9233" y="7412"/>
                </a:lnTo>
                <a:cubicBezTo>
                  <a:pt x="9892" y="7257"/>
                  <a:pt x="10518" y="6990"/>
                  <a:pt x="11075" y="6539"/>
                </a:cubicBezTo>
                <a:cubicBezTo>
                  <a:pt x="12076" y="5705"/>
                  <a:pt x="12876" y="3971"/>
                  <a:pt x="11909" y="2803"/>
                </a:cubicBezTo>
                <a:cubicBezTo>
                  <a:pt x="11558" y="2373"/>
                  <a:pt x="11118" y="2208"/>
                  <a:pt x="10652" y="2208"/>
                </a:cubicBezTo>
                <a:cubicBezTo>
                  <a:pt x="9747" y="2208"/>
                  <a:pt x="8745" y="2830"/>
                  <a:pt x="8106" y="3337"/>
                </a:cubicBezTo>
                <a:cubicBezTo>
                  <a:pt x="7769" y="3594"/>
                  <a:pt x="7448" y="3873"/>
                  <a:pt x="7147" y="4171"/>
                </a:cubicBezTo>
                <a:lnTo>
                  <a:pt x="7147" y="4171"/>
                </a:lnTo>
                <a:cubicBezTo>
                  <a:pt x="7208" y="3742"/>
                  <a:pt x="7239" y="3307"/>
                  <a:pt x="7239" y="2870"/>
                </a:cubicBezTo>
                <a:cubicBezTo>
                  <a:pt x="7239" y="2136"/>
                  <a:pt x="7239" y="1336"/>
                  <a:pt x="6839" y="735"/>
                </a:cubicBezTo>
                <a:cubicBezTo>
                  <a:pt x="6534" y="265"/>
                  <a:pt x="6046" y="1"/>
                  <a:pt x="55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2"/>
          <p:cNvGrpSpPr/>
          <p:nvPr/>
        </p:nvGrpSpPr>
        <p:grpSpPr>
          <a:xfrm>
            <a:off x="5032475" y="4607963"/>
            <a:ext cx="311900" cy="314700"/>
            <a:chOff x="8571050" y="1873050"/>
            <a:chExt cx="311900" cy="314700"/>
          </a:xfrm>
        </p:grpSpPr>
        <p:sp>
          <p:nvSpPr>
            <p:cNvPr id="45" name="Google Shape;45;p2"/>
            <p:cNvSpPr/>
            <p:nvPr/>
          </p:nvSpPr>
          <p:spPr>
            <a:xfrm>
              <a:off x="8571050" y="1873050"/>
              <a:ext cx="311900" cy="314700"/>
            </a:xfrm>
            <a:custGeom>
              <a:avLst/>
              <a:gdLst/>
              <a:ahLst/>
              <a:cxnLst/>
              <a:rect l="l" t="t" r="r" b="b"/>
              <a:pathLst>
                <a:path w="12476" h="12588" extrusionOk="0">
                  <a:moveTo>
                    <a:pt x="6515" y="929"/>
                  </a:moveTo>
                  <a:cubicBezTo>
                    <a:pt x="7071" y="929"/>
                    <a:pt x="7622" y="1043"/>
                    <a:pt x="8139" y="1298"/>
                  </a:cubicBezTo>
                  <a:cubicBezTo>
                    <a:pt x="8210" y="1327"/>
                    <a:pt x="8279" y="1340"/>
                    <a:pt x="8345" y="1340"/>
                  </a:cubicBezTo>
                  <a:cubicBezTo>
                    <a:pt x="8479" y="1340"/>
                    <a:pt x="8599" y="1286"/>
                    <a:pt x="8691" y="1204"/>
                  </a:cubicBezTo>
                  <a:lnTo>
                    <a:pt x="8691" y="1204"/>
                  </a:lnTo>
                  <a:cubicBezTo>
                    <a:pt x="8751" y="1239"/>
                    <a:pt x="8804" y="1285"/>
                    <a:pt x="8873" y="1331"/>
                  </a:cubicBezTo>
                  <a:cubicBezTo>
                    <a:pt x="9107" y="1498"/>
                    <a:pt x="9307" y="1665"/>
                    <a:pt x="9507" y="1865"/>
                  </a:cubicBezTo>
                  <a:cubicBezTo>
                    <a:pt x="9907" y="2265"/>
                    <a:pt x="10241" y="2699"/>
                    <a:pt x="10508" y="3166"/>
                  </a:cubicBezTo>
                  <a:cubicBezTo>
                    <a:pt x="11108" y="4267"/>
                    <a:pt x="11408" y="5468"/>
                    <a:pt x="11442" y="6735"/>
                  </a:cubicBezTo>
                  <a:cubicBezTo>
                    <a:pt x="11475" y="7936"/>
                    <a:pt x="11442" y="9404"/>
                    <a:pt x="10508" y="10304"/>
                  </a:cubicBezTo>
                  <a:cubicBezTo>
                    <a:pt x="9674" y="11038"/>
                    <a:pt x="8640" y="11505"/>
                    <a:pt x="7539" y="11605"/>
                  </a:cubicBezTo>
                  <a:cubicBezTo>
                    <a:pt x="7275" y="11644"/>
                    <a:pt x="7012" y="11662"/>
                    <a:pt x="6751" y="11662"/>
                  </a:cubicBezTo>
                  <a:cubicBezTo>
                    <a:pt x="4966" y="11662"/>
                    <a:pt x="3287" y="10784"/>
                    <a:pt x="2268" y="9270"/>
                  </a:cubicBezTo>
                  <a:cubicBezTo>
                    <a:pt x="1101" y="7569"/>
                    <a:pt x="1034" y="5368"/>
                    <a:pt x="2035" y="3566"/>
                  </a:cubicBezTo>
                  <a:cubicBezTo>
                    <a:pt x="2924" y="2093"/>
                    <a:pt x="4742" y="929"/>
                    <a:pt x="6515" y="929"/>
                  </a:cubicBezTo>
                  <a:close/>
                  <a:moveTo>
                    <a:pt x="6555" y="0"/>
                  </a:moveTo>
                  <a:cubicBezTo>
                    <a:pt x="4670" y="0"/>
                    <a:pt x="2774" y="1021"/>
                    <a:pt x="1635" y="2499"/>
                  </a:cubicBezTo>
                  <a:cubicBezTo>
                    <a:pt x="100" y="4567"/>
                    <a:pt x="0" y="7336"/>
                    <a:pt x="1334" y="9537"/>
                  </a:cubicBezTo>
                  <a:cubicBezTo>
                    <a:pt x="2520" y="11456"/>
                    <a:pt x="4636" y="12587"/>
                    <a:pt x="6855" y="12587"/>
                  </a:cubicBezTo>
                  <a:cubicBezTo>
                    <a:pt x="7259" y="12587"/>
                    <a:pt x="7667" y="12550"/>
                    <a:pt x="8073" y="12473"/>
                  </a:cubicBezTo>
                  <a:cubicBezTo>
                    <a:pt x="9407" y="12239"/>
                    <a:pt x="10641" y="11539"/>
                    <a:pt x="11542" y="10505"/>
                  </a:cubicBezTo>
                  <a:cubicBezTo>
                    <a:pt x="12476" y="9337"/>
                    <a:pt x="12442" y="7469"/>
                    <a:pt x="12309" y="6035"/>
                  </a:cubicBezTo>
                  <a:cubicBezTo>
                    <a:pt x="12209" y="4434"/>
                    <a:pt x="11608" y="2866"/>
                    <a:pt x="10574" y="1632"/>
                  </a:cubicBezTo>
                  <a:cubicBezTo>
                    <a:pt x="10074" y="1031"/>
                    <a:pt x="9507" y="531"/>
                    <a:pt x="8806" y="197"/>
                  </a:cubicBezTo>
                  <a:cubicBezTo>
                    <a:pt x="8667" y="128"/>
                    <a:pt x="8499" y="91"/>
                    <a:pt x="8331" y="91"/>
                  </a:cubicBezTo>
                  <a:cubicBezTo>
                    <a:pt x="8179" y="91"/>
                    <a:pt x="8029" y="121"/>
                    <a:pt x="7902" y="185"/>
                  </a:cubicBezTo>
                  <a:lnTo>
                    <a:pt x="7902" y="185"/>
                  </a:lnTo>
                  <a:cubicBezTo>
                    <a:pt x="7461" y="59"/>
                    <a:pt x="7008" y="0"/>
                    <a:pt x="6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662775" y="1977975"/>
              <a:ext cx="28375" cy="42475"/>
            </a:xfrm>
            <a:custGeom>
              <a:avLst/>
              <a:gdLst/>
              <a:ahLst/>
              <a:cxnLst/>
              <a:rect l="l" t="t" r="r" b="b"/>
              <a:pathLst>
                <a:path w="1135" h="1699" extrusionOk="0">
                  <a:moveTo>
                    <a:pt x="617" y="0"/>
                  </a:moveTo>
                  <a:cubicBezTo>
                    <a:pt x="537" y="0"/>
                    <a:pt x="463" y="29"/>
                    <a:pt x="401" y="70"/>
                  </a:cubicBezTo>
                  <a:cubicBezTo>
                    <a:pt x="267" y="136"/>
                    <a:pt x="201" y="237"/>
                    <a:pt x="167" y="337"/>
                  </a:cubicBezTo>
                  <a:lnTo>
                    <a:pt x="145" y="437"/>
                  </a:lnTo>
                  <a:lnTo>
                    <a:pt x="145" y="437"/>
                  </a:lnTo>
                  <a:cubicBezTo>
                    <a:pt x="127" y="470"/>
                    <a:pt x="112" y="503"/>
                    <a:pt x="101" y="537"/>
                  </a:cubicBezTo>
                  <a:lnTo>
                    <a:pt x="0" y="1104"/>
                  </a:lnTo>
                  <a:cubicBezTo>
                    <a:pt x="0" y="1171"/>
                    <a:pt x="0" y="1237"/>
                    <a:pt x="0" y="1271"/>
                  </a:cubicBezTo>
                  <a:cubicBezTo>
                    <a:pt x="0" y="1337"/>
                    <a:pt x="34" y="1404"/>
                    <a:pt x="67" y="1471"/>
                  </a:cubicBezTo>
                  <a:cubicBezTo>
                    <a:pt x="159" y="1608"/>
                    <a:pt x="313" y="1698"/>
                    <a:pt x="476" y="1698"/>
                  </a:cubicBezTo>
                  <a:cubicBezTo>
                    <a:pt x="551" y="1698"/>
                    <a:pt x="628" y="1679"/>
                    <a:pt x="701" y="1638"/>
                  </a:cubicBezTo>
                  <a:cubicBezTo>
                    <a:pt x="801" y="1571"/>
                    <a:pt x="901" y="1471"/>
                    <a:pt x="934" y="1337"/>
                  </a:cubicBezTo>
                  <a:cubicBezTo>
                    <a:pt x="968" y="1104"/>
                    <a:pt x="1035" y="837"/>
                    <a:pt x="1101" y="603"/>
                  </a:cubicBezTo>
                  <a:cubicBezTo>
                    <a:pt x="1135" y="470"/>
                    <a:pt x="1101" y="337"/>
                    <a:pt x="1035" y="237"/>
                  </a:cubicBezTo>
                  <a:cubicBezTo>
                    <a:pt x="968" y="136"/>
                    <a:pt x="868" y="36"/>
                    <a:pt x="768" y="36"/>
                  </a:cubicBezTo>
                  <a:cubicBezTo>
                    <a:pt x="717" y="11"/>
                    <a:pt x="666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738650" y="1982725"/>
              <a:ext cx="30900" cy="44550"/>
            </a:xfrm>
            <a:custGeom>
              <a:avLst/>
              <a:gdLst/>
              <a:ahLst/>
              <a:cxnLst/>
              <a:rect l="l" t="t" r="r" b="b"/>
              <a:pathLst>
                <a:path w="1236" h="1782" extrusionOk="0">
                  <a:moveTo>
                    <a:pt x="781" y="0"/>
                  </a:moveTo>
                  <a:cubicBezTo>
                    <a:pt x="697" y="0"/>
                    <a:pt x="599" y="31"/>
                    <a:pt x="501" y="80"/>
                  </a:cubicBezTo>
                  <a:cubicBezTo>
                    <a:pt x="469" y="102"/>
                    <a:pt x="440" y="127"/>
                    <a:pt x="414" y="154"/>
                  </a:cubicBezTo>
                  <a:lnTo>
                    <a:pt x="414" y="154"/>
                  </a:lnTo>
                  <a:cubicBezTo>
                    <a:pt x="321" y="194"/>
                    <a:pt x="232" y="289"/>
                    <a:pt x="201" y="413"/>
                  </a:cubicBezTo>
                  <a:cubicBezTo>
                    <a:pt x="168" y="680"/>
                    <a:pt x="101" y="947"/>
                    <a:pt x="34" y="1181"/>
                  </a:cubicBezTo>
                  <a:cubicBezTo>
                    <a:pt x="1" y="1314"/>
                    <a:pt x="34" y="1448"/>
                    <a:pt x="68" y="1548"/>
                  </a:cubicBezTo>
                  <a:cubicBezTo>
                    <a:pt x="134" y="1648"/>
                    <a:pt x="234" y="1748"/>
                    <a:pt x="368" y="1781"/>
                  </a:cubicBezTo>
                  <a:cubicBezTo>
                    <a:pt x="468" y="1781"/>
                    <a:pt x="601" y="1781"/>
                    <a:pt x="735" y="1714"/>
                  </a:cubicBezTo>
                  <a:cubicBezTo>
                    <a:pt x="835" y="1648"/>
                    <a:pt x="902" y="1548"/>
                    <a:pt x="935" y="1448"/>
                  </a:cubicBezTo>
                  <a:cubicBezTo>
                    <a:pt x="1035" y="1147"/>
                    <a:pt x="1135" y="880"/>
                    <a:pt x="1202" y="614"/>
                  </a:cubicBezTo>
                  <a:cubicBezTo>
                    <a:pt x="1235" y="480"/>
                    <a:pt x="1235" y="347"/>
                    <a:pt x="1168" y="247"/>
                  </a:cubicBezTo>
                  <a:cubicBezTo>
                    <a:pt x="1102" y="147"/>
                    <a:pt x="1002" y="47"/>
                    <a:pt x="868" y="13"/>
                  </a:cubicBezTo>
                  <a:cubicBezTo>
                    <a:pt x="841" y="4"/>
                    <a:pt x="812" y="0"/>
                    <a:pt x="7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636225" y="2044500"/>
              <a:ext cx="150825" cy="63025"/>
            </a:xfrm>
            <a:custGeom>
              <a:avLst/>
              <a:gdLst/>
              <a:ahLst/>
              <a:cxnLst/>
              <a:rect l="l" t="t" r="r" b="b"/>
              <a:pathLst>
                <a:path w="6033" h="2521" extrusionOk="0">
                  <a:moveTo>
                    <a:pt x="617" y="1"/>
                  </a:moveTo>
                  <a:cubicBezTo>
                    <a:pt x="314" y="1"/>
                    <a:pt x="1" y="262"/>
                    <a:pt x="162" y="644"/>
                  </a:cubicBezTo>
                  <a:cubicBezTo>
                    <a:pt x="362" y="1912"/>
                    <a:pt x="1696" y="2446"/>
                    <a:pt x="2830" y="2512"/>
                  </a:cubicBezTo>
                  <a:cubicBezTo>
                    <a:pt x="2931" y="2518"/>
                    <a:pt x="3031" y="2520"/>
                    <a:pt x="3131" y="2520"/>
                  </a:cubicBezTo>
                  <a:cubicBezTo>
                    <a:pt x="3663" y="2520"/>
                    <a:pt x="4188" y="2442"/>
                    <a:pt x="4665" y="2246"/>
                  </a:cubicBezTo>
                  <a:cubicBezTo>
                    <a:pt x="5232" y="2012"/>
                    <a:pt x="5666" y="1578"/>
                    <a:pt x="5933" y="1045"/>
                  </a:cubicBezTo>
                  <a:cubicBezTo>
                    <a:pt x="6033" y="811"/>
                    <a:pt x="5966" y="544"/>
                    <a:pt x="5766" y="411"/>
                  </a:cubicBezTo>
                  <a:cubicBezTo>
                    <a:pt x="5683" y="364"/>
                    <a:pt x="5592" y="341"/>
                    <a:pt x="5504" y="341"/>
                  </a:cubicBezTo>
                  <a:cubicBezTo>
                    <a:pt x="5345" y="341"/>
                    <a:pt x="5197" y="415"/>
                    <a:pt x="5132" y="544"/>
                  </a:cubicBezTo>
                  <a:cubicBezTo>
                    <a:pt x="4965" y="945"/>
                    <a:pt x="4665" y="1245"/>
                    <a:pt x="4298" y="1378"/>
                  </a:cubicBezTo>
                  <a:cubicBezTo>
                    <a:pt x="3937" y="1517"/>
                    <a:pt x="3552" y="1587"/>
                    <a:pt x="3164" y="1587"/>
                  </a:cubicBezTo>
                  <a:cubicBezTo>
                    <a:pt x="3086" y="1587"/>
                    <a:pt x="3008" y="1584"/>
                    <a:pt x="2930" y="1578"/>
                  </a:cubicBezTo>
                  <a:cubicBezTo>
                    <a:pt x="2163" y="1545"/>
                    <a:pt x="1196" y="1278"/>
                    <a:pt x="1062" y="378"/>
                  </a:cubicBezTo>
                  <a:cubicBezTo>
                    <a:pt x="1010" y="113"/>
                    <a:pt x="81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1541184" y="829733"/>
            <a:ext cx="686239" cy="223927"/>
            <a:chOff x="3798300" y="2287225"/>
            <a:chExt cx="730975" cy="238525"/>
          </a:xfrm>
        </p:grpSpPr>
        <p:sp>
          <p:nvSpPr>
            <p:cNvPr id="50" name="Google Shape;50;p2"/>
            <p:cNvSpPr/>
            <p:nvPr/>
          </p:nvSpPr>
          <p:spPr>
            <a:xfrm>
              <a:off x="3798300" y="2287225"/>
              <a:ext cx="722625" cy="238525"/>
            </a:xfrm>
            <a:custGeom>
              <a:avLst/>
              <a:gdLst/>
              <a:ahLst/>
              <a:cxnLst/>
              <a:rect l="l" t="t" r="r" b="b"/>
              <a:pathLst>
                <a:path w="28905" h="9541" extrusionOk="0">
                  <a:moveTo>
                    <a:pt x="5536" y="982"/>
                  </a:moveTo>
                  <a:cubicBezTo>
                    <a:pt x="5554" y="982"/>
                    <a:pt x="5571" y="986"/>
                    <a:pt x="5588" y="995"/>
                  </a:cubicBezTo>
                  <a:cubicBezTo>
                    <a:pt x="5821" y="1129"/>
                    <a:pt x="5588" y="2096"/>
                    <a:pt x="5554" y="2263"/>
                  </a:cubicBezTo>
                  <a:cubicBezTo>
                    <a:pt x="5421" y="3164"/>
                    <a:pt x="5154" y="4064"/>
                    <a:pt x="4754" y="4932"/>
                  </a:cubicBezTo>
                  <a:cubicBezTo>
                    <a:pt x="4706" y="5042"/>
                    <a:pt x="4649" y="5168"/>
                    <a:pt x="4585" y="5303"/>
                  </a:cubicBezTo>
                  <a:lnTo>
                    <a:pt x="4585" y="5303"/>
                  </a:lnTo>
                  <a:cubicBezTo>
                    <a:pt x="4305" y="4192"/>
                    <a:pt x="4401" y="2999"/>
                    <a:pt x="4887" y="1929"/>
                  </a:cubicBezTo>
                  <a:cubicBezTo>
                    <a:pt x="4949" y="1743"/>
                    <a:pt x="5299" y="982"/>
                    <a:pt x="5536" y="982"/>
                  </a:cubicBezTo>
                  <a:close/>
                  <a:moveTo>
                    <a:pt x="13440" y="2437"/>
                  </a:moveTo>
                  <a:cubicBezTo>
                    <a:pt x="13700" y="2437"/>
                    <a:pt x="13943" y="2626"/>
                    <a:pt x="13994" y="2930"/>
                  </a:cubicBezTo>
                  <a:cubicBezTo>
                    <a:pt x="14127" y="3564"/>
                    <a:pt x="13760" y="4331"/>
                    <a:pt x="13493" y="4865"/>
                  </a:cubicBezTo>
                  <a:cubicBezTo>
                    <a:pt x="13311" y="5270"/>
                    <a:pt x="13092" y="5663"/>
                    <a:pt x="12843" y="6037"/>
                  </a:cubicBezTo>
                  <a:lnTo>
                    <a:pt x="12843" y="6037"/>
                  </a:lnTo>
                  <a:cubicBezTo>
                    <a:pt x="12692" y="5943"/>
                    <a:pt x="12561" y="5822"/>
                    <a:pt x="12459" y="5665"/>
                  </a:cubicBezTo>
                  <a:cubicBezTo>
                    <a:pt x="12059" y="5032"/>
                    <a:pt x="12226" y="3964"/>
                    <a:pt x="12459" y="3297"/>
                  </a:cubicBezTo>
                  <a:cubicBezTo>
                    <a:pt x="12559" y="2930"/>
                    <a:pt x="12826" y="2630"/>
                    <a:pt x="13193" y="2496"/>
                  </a:cubicBezTo>
                  <a:cubicBezTo>
                    <a:pt x="13273" y="2456"/>
                    <a:pt x="13358" y="2437"/>
                    <a:pt x="13440" y="2437"/>
                  </a:cubicBezTo>
                  <a:close/>
                  <a:moveTo>
                    <a:pt x="5662" y="0"/>
                  </a:moveTo>
                  <a:cubicBezTo>
                    <a:pt x="5196" y="0"/>
                    <a:pt x="4695" y="361"/>
                    <a:pt x="4420" y="762"/>
                  </a:cubicBezTo>
                  <a:cubicBezTo>
                    <a:pt x="3887" y="1629"/>
                    <a:pt x="3553" y="2630"/>
                    <a:pt x="3486" y="3664"/>
                  </a:cubicBezTo>
                  <a:cubicBezTo>
                    <a:pt x="3422" y="4617"/>
                    <a:pt x="3600" y="5555"/>
                    <a:pt x="3986" y="6397"/>
                  </a:cubicBezTo>
                  <a:lnTo>
                    <a:pt x="3986" y="6397"/>
                  </a:lnTo>
                  <a:cubicBezTo>
                    <a:pt x="3401" y="7331"/>
                    <a:pt x="2595" y="8245"/>
                    <a:pt x="1710" y="8245"/>
                  </a:cubicBezTo>
                  <a:cubicBezTo>
                    <a:pt x="1441" y="8245"/>
                    <a:pt x="1164" y="8161"/>
                    <a:pt x="884" y="7967"/>
                  </a:cubicBezTo>
                  <a:cubicBezTo>
                    <a:pt x="801" y="7912"/>
                    <a:pt x="719" y="7888"/>
                    <a:pt x="642" y="7888"/>
                  </a:cubicBezTo>
                  <a:cubicBezTo>
                    <a:pt x="256" y="7888"/>
                    <a:pt x="0" y="8495"/>
                    <a:pt x="417" y="8801"/>
                  </a:cubicBezTo>
                  <a:lnTo>
                    <a:pt x="417" y="8768"/>
                  </a:lnTo>
                  <a:cubicBezTo>
                    <a:pt x="839" y="9054"/>
                    <a:pt x="1255" y="9176"/>
                    <a:pt x="1657" y="9176"/>
                  </a:cubicBezTo>
                  <a:cubicBezTo>
                    <a:pt x="2767" y="9176"/>
                    <a:pt x="3767" y="8243"/>
                    <a:pt x="4484" y="7268"/>
                  </a:cubicBezTo>
                  <a:lnTo>
                    <a:pt x="4484" y="7268"/>
                  </a:lnTo>
                  <a:cubicBezTo>
                    <a:pt x="4859" y="7805"/>
                    <a:pt x="5331" y="8281"/>
                    <a:pt x="5888" y="8668"/>
                  </a:cubicBezTo>
                  <a:cubicBezTo>
                    <a:pt x="6737" y="9246"/>
                    <a:pt x="7733" y="9540"/>
                    <a:pt x="8733" y="9540"/>
                  </a:cubicBezTo>
                  <a:cubicBezTo>
                    <a:pt x="9579" y="9540"/>
                    <a:pt x="10427" y="9329"/>
                    <a:pt x="11192" y="8901"/>
                  </a:cubicBezTo>
                  <a:cubicBezTo>
                    <a:pt x="11962" y="8461"/>
                    <a:pt x="12614" y="7858"/>
                    <a:pt x="13161" y="7165"/>
                  </a:cubicBezTo>
                  <a:lnTo>
                    <a:pt x="13161" y="7165"/>
                  </a:lnTo>
                  <a:cubicBezTo>
                    <a:pt x="13594" y="7281"/>
                    <a:pt x="14053" y="7312"/>
                    <a:pt x="14505" y="7312"/>
                  </a:cubicBezTo>
                  <a:cubicBezTo>
                    <a:pt x="14693" y="7312"/>
                    <a:pt x="14879" y="7306"/>
                    <a:pt x="15061" y="7300"/>
                  </a:cubicBezTo>
                  <a:cubicBezTo>
                    <a:pt x="16496" y="7200"/>
                    <a:pt x="17930" y="7100"/>
                    <a:pt x="19364" y="7000"/>
                  </a:cubicBezTo>
                  <a:lnTo>
                    <a:pt x="28304" y="6433"/>
                  </a:lnTo>
                  <a:cubicBezTo>
                    <a:pt x="28894" y="6400"/>
                    <a:pt x="28904" y="5498"/>
                    <a:pt x="28335" y="5498"/>
                  </a:cubicBezTo>
                  <a:cubicBezTo>
                    <a:pt x="28325" y="5498"/>
                    <a:pt x="28315" y="5498"/>
                    <a:pt x="28304" y="5499"/>
                  </a:cubicBezTo>
                  <a:lnTo>
                    <a:pt x="16662" y="6266"/>
                  </a:lnTo>
                  <a:cubicBezTo>
                    <a:pt x="16009" y="6320"/>
                    <a:pt x="15333" y="6375"/>
                    <a:pt x="14653" y="6375"/>
                  </a:cubicBezTo>
                  <a:cubicBezTo>
                    <a:pt x="14500" y="6375"/>
                    <a:pt x="14347" y="6372"/>
                    <a:pt x="14194" y="6366"/>
                  </a:cubicBezTo>
                  <a:cubicBezTo>
                    <a:pt x="14053" y="6358"/>
                    <a:pt x="13902" y="6346"/>
                    <a:pt x="13749" y="6326"/>
                  </a:cubicBezTo>
                  <a:lnTo>
                    <a:pt x="13749" y="6326"/>
                  </a:lnTo>
                  <a:cubicBezTo>
                    <a:pt x="14094" y="5773"/>
                    <a:pt x="14385" y="5188"/>
                    <a:pt x="14628" y="4598"/>
                  </a:cubicBezTo>
                  <a:cubicBezTo>
                    <a:pt x="14928" y="3831"/>
                    <a:pt x="15161" y="2863"/>
                    <a:pt x="14661" y="2130"/>
                  </a:cubicBezTo>
                  <a:cubicBezTo>
                    <a:pt x="14353" y="1719"/>
                    <a:pt x="13880" y="1497"/>
                    <a:pt x="13391" y="1497"/>
                  </a:cubicBezTo>
                  <a:cubicBezTo>
                    <a:pt x="13086" y="1497"/>
                    <a:pt x="12775" y="1583"/>
                    <a:pt x="12493" y="1763"/>
                  </a:cubicBezTo>
                  <a:cubicBezTo>
                    <a:pt x="11659" y="2296"/>
                    <a:pt x="11425" y="3364"/>
                    <a:pt x="11325" y="4298"/>
                  </a:cubicBezTo>
                  <a:cubicBezTo>
                    <a:pt x="11259" y="5232"/>
                    <a:pt x="11459" y="6199"/>
                    <a:pt x="12293" y="6766"/>
                  </a:cubicBezTo>
                  <a:cubicBezTo>
                    <a:pt x="12293" y="6767"/>
                    <a:pt x="12294" y="6767"/>
                    <a:pt x="12295" y="6768"/>
                  </a:cubicBezTo>
                  <a:lnTo>
                    <a:pt x="12295" y="6768"/>
                  </a:lnTo>
                  <a:cubicBezTo>
                    <a:pt x="11382" y="7799"/>
                    <a:pt x="10156" y="8635"/>
                    <a:pt x="8770" y="8635"/>
                  </a:cubicBezTo>
                  <a:cubicBezTo>
                    <a:pt x="8744" y="8635"/>
                    <a:pt x="8717" y="8635"/>
                    <a:pt x="8690" y="8634"/>
                  </a:cubicBezTo>
                  <a:cubicBezTo>
                    <a:pt x="7189" y="8601"/>
                    <a:pt x="5821" y="7767"/>
                    <a:pt x="5054" y="6499"/>
                  </a:cubicBezTo>
                  <a:cubicBezTo>
                    <a:pt x="5044" y="6481"/>
                    <a:pt x="5034" y="6462"/>
                    <a:pt x="5024" y="6443"/>
                  </a:cubicBezTo>
                  <a:lnTo>
                    <a:pt x="5024" y="6443"/>
                  </a:lnTo>
                  <a:cubicBezTo>
                    <a:pt x="5046" y="6406"/>
                    <a:pt x="5067" y="6369"/>
                    <a:pt x="5087" y="6333"/>
                  </a:cubicBezTo>
                  <a:cubicBezTo>
                    <a:pt x="5655" y="5365"/>
                    <a:pt x="6055" y="4331"/>
                    <a:pt x="6322" y="3264"/>
                  </a:cubicBezTo>
                  <a:cubicBezTo>
                    <a:pt x="6422" y="2763"/>
                    <a:pt x="6488" y="2263"/>
                    <a:pt x="6555" y="1763"/>
                  </a:cubicBezTo>
                  <a:cubicBezTo>
                    <a:pt x="6655" y="1296"/>
                    <a:pt x="6589" y="862"/>
                    <a:pt x="6388" y="428"/>
                  </a:cubicBezTo>
                  <a:cubicBezTo>
                    <a:pt x="6192" y="122"/>
                    <a:pt x="5933" y="0"/>
                    <a:pt x="5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418700" y="2374225"/>
              <a:ext cx="110575" cy="120525"/>
            </a:xfrm>
            <a:custGeom>
              <a:avLst/>
              <a:gdLst/>
              <a:ahLst/>
              <a:cxnLst/>
              <a:rect l="l" t="t" r="r" b="b"/>
              <a:pathLst>
                <a:path w="4423" h="4821" extrusionOk="0">
                  <a:moveTo>
                    <a:pt x="940" y="1"/>
                  </a:moveTo>
                  <a:cubicBezTo>
                    <a:pt x="819" y="1"/>
                    <a:pt x="703" y="51"/>
                    <a:pt x="619" y="151"/>
                  </a:cubicBezTo>
                  <a:cubicBezTo>
                    <a:pt x="419" y="317"/>
                    <a:pt x="419" y="618"/>
                    <a:pt x="619" y="784"/>
                  </a:cubicBezTo>
                  <a:lnTo>
                    <a:pt x="619" y="851"/>
                  </a:lnTo>
                  <a:cubicBezTo>
                    <a:pt x="1345" y="1473"/>
                    <a:pt x="2111" y="2035"/>
                    <a:pt x="2918" y="2552"/>
                  </a:cubicBezTo>
                  <a:lnTo>
                    <a:pt x="2918" y="2552"/>
                  </a:lnTo>
                  <a:lnTo>
                    <a:pt x="453" y="3953"/>
                  </a:lnTo>
                  <a:cubicBezTo>
                    <a:pt x="1" y="4207"/>
                    <a:pt x="266" y="4820"/>
                    <a:pt x="682" y="4820"/>
                  </a:cubicBezTo>
                  <a:cubicBezTo>
                    <a:pt x="757" y="4820"/>
                    <a:pt x="838" y="4800"/>
                    <a:pt x="920" y="4754"/>
                  </a:cubicBezTo>
                  <a:lnTo>
                    <a:pt x="4122" y="2986"/>
                  </a:lnTo>
                  <a:cubicBezTo>
                    <a:pt x="4422" y="2786"/>
                    <a:pt x="4422" y="2319"/>
                    <a:pt x="4122" y="2152"/>
                  </a:cubicBezTo>
                  <a:cubicBezTo>
                    <a:pt x="3088" y="1552"/>
                    <a:pt x="2154" y="884"/>
                    <a:pt x="1286" y="151"/>
                  </a:cubicBezTo>
                  <a:cubicBezTo>
                    <a:pt x="1186" y="51"/>
                    <a:pt x="1061" y="1"/>
                    <a:pt x="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7553320" y="4416698"/>
            <a:ext cx="545748" cy="159103"/>
            <a:chOff x="5393300" y="2420750"/>
            <a:chExt cx="581325" cy="169475"/>
          </a:xfrm>
        </p:grpSpPr>
        <p:sp>
          <p:nvSpPr>
            <p:cNvPr id="53" name="Google Shape;53;p2"/>
            <p:cNvSpPr/>
            <p:nvPr/>
          </p:nvSpPr>
          <p:spPr>
            <a:xfrm>
              <a:off x="5393300" y="2420750"/>
              <a:ext cx="581325" cy="169475"/>
            </a:xfrm>
            <a:custGeom>
              <a:avLst/>
              <a:gdLst/>
              <a:ahLst/>
              <a:cxnLst/>
              <a:rect l="l" t="t" r="r" b="b"/>
              <a:pathLst>
                <a:path w="23253" h="6779" extrusionOk="0">
                  <a:moveTo>
                    <a:pt x="13116" y="2293"/>
                  </a:moveTo>
                  <a:cubicBezTo>
                    <a:pt x="13135" y="2304"/>
                    <a:pt x="13154" y="2315"/>
                    <a:pt x="13172" y="2326"/>
                  </a:cubicBezTo>
                  <a:cubicBezTo>
                    <a:pt x="13906" y="2759"/>
                    <a:pt x="14573" y="3560"/>
                    <a:pt x="14440" y="4494"/>
                  </a:cubicBezTo>
                  <a:cubicBezTo>
                    <a:pt x="14374" y="4890"/>
                    <a:pt x="14133" y="5127"/>
                    <a:pt x="13834" y="5127"/>
                  </a:cubicBezTo>
                  <a:cubicBezTo>
                    <a:pt x="13679" y="5127"/>
                    <a:pt x="13509" y="5064"/>
                    <a:pt x="13339" y="4928"/>
                  </a:cubicBezTo>
                  <a:cubicBezTo>
                    <a:pt x="12972" y="4594"/>
                    <a:pt x="12772" y="4094"/>
                    <a:pt x="12805" y="3593"/>
                  </a:cubicBezTo>
                  <a:cubicBezTo>
                    <a:pt x="12791" y="3083"/>
                    <a:pt x="12907" y="2651"/>
                    <a:pt x="13116" y="2293"/>
                  </a:cubicBezTo>
                  <a:close/>
                  <a:moveTo>
                    <a:pt x="15863" y="0"/>
                  </a:moveTo>
                  <a:cubicBezTo>
                    <a:pt x="14729" y="0"/>
                    <a:pt x="13609" y="359"/>
                    <a:pt x="12840" y="1117"/>
                  </a:cubicBezTo>
                  <a:lnTo>
                    <a:pt x="12840" y="1117"/>
                  </a:lnTo>
                  <a:cubicBezTo>
                    <a:pt x="12235" y="894"/>
                    <a:pt x="11591" y="777"/>
                    <a:pt x="10991" y="777"/>
                  </a:cubicBezTo>
                  <a:cubicBezTo>
                    <a:pt x="10871" y="777"/>
                    <a:pt x="10753" y="782"/>
                    <a:pt x="10637" y="791"/>
                  </a:cubicBezTo>
                  <a:cubicBezTo>
                    <a:pt x="8969" y="958"/>
                    <a:pt x="7468" y="1725"/>
                    <a:pt x="5967" y="2359"/>
                  </a:cubicBezTo>
                  <a:cubicBezTo>
                    <a:pt x="4938" y="2762"/>
                    <a:pt x="3758" y="3165"/>
                    <a:pt x="2610" y="3165"/>
                  </a:cubicBezTo>
                  <a:cubicBezTo>
                    <a:pt x="2046" y="3165"/>
                    <a:pt x="1490" y="3068"/>
                    <a:pt x="963" y="2826"/>
                  </a:cubicBezTo>
                  <a:cubicBezTo>
                    <a:pt x="897" y="2797"/>
                    <a:pt x="831" y="2784"/>
                    <a:pt x="767" y="2784"/>
                  </a:cubicBezTo>
                  <a:cubicBezTo>
                    <a:pt x="322" y="2784"/>
                    <a:pt x="0" y="3427"/>
                    <a:pt x="496" y="3660"/>
                  </a:cubicBezTo>
                  <a:cubicBezTo>
                    <a:pt x="1196" y="3972"/>
                    <a:pt x="1906" y="4100"/>
                    <a:pt x="2617" y="4100"/>
                  </a:cubicBezTo>
                  <a:cubicBezTo>
                    <a:pt x="4108" y="4100"/>
                    <a:pt x="5600" y="3536"/>
                    <a:pt x="7001" y="2926"/>
                  </a:cubicBezTo>
                  <a:cubicBezTo>
                    <a:pt x="8283" y="2374"/>
                    <a:pt x="9697" y="1762"/>
                    <a:pt x="11088" y="1762"/>
                  </a:cubicBezTo>
                  <a:cubicBezTo>
                    <a:pt x="11476" y="1762"/>
                    <a:pt x="11863" y="1810"/>
                    <a:pt x="12244" y="1920"/>
                  </a:cubicBezTo>
                  <a:lnTo>
                    <a:pt x="12244" y="1920"/>
                  </a:lnTo>
                  <a:cubicBezTo>
                    <a:pt x="12088" y="2219"/>
                    <a:pt x="11972" y="2554"/>
                    <a:pt x="11905" y="2926"/>
                  </a:cubicBezTo>
                  <a:cubicBezTo>
                    <a:pt x="11704" y="3994"/>
                    <a:pt x="12038" y="5261"/>
                    <a:pt x="13039" y="5828"/>
                  </a:cubicBezTo>
                  <a:cubicBezTo>
                    <a:pt x="13313" y="5985"/>
                    <a:pt x="13584" y="6055"/>
                    <a:pt x="13839" y="6055"/>
                  </a:cubicBezTo>
                  <a:cubicBezTo>
                    <a:pt x="14667" y="6055"/>
                    <a:pt x="15323" y="5312"/>
                    <a:pt x="15374" y="4394"/>
                  </a:cubicBezTo>
                  <a:cubicBezTo>
                    <a:pt x="15459" y="3149"/>
                    <a:pt x="14759" y="2191"/>
                    <a:pt x="13778" y="1575"/>
                  </a:cubicBezTo>
                  <a:lnTo>
                    <a:pt x="13778" y="1575"/>
                  </a:lnTo>
                  <a:cubicBezTo>
                    <a:pt x="14376" y="1144"/>
                    <a:pt x="15176" y="939"/>
                    <a:pt x="15967" y="939"/>
                  </a:cubicBezTo>
                  <a:cubicBezTo>
                    <a:pt x="16407" y="939"/>
                    <a:pt x="16844" y="1002"/>
                    <a:pt x="17242" y="1125"/>
                  </a:cubicBezTo>
                  <a:cubicBezTo>
                    <a:pt x="18443" y="1592"/>
                    <a:pt x="19543" y="2326"/>
                    <a:pt x="20411" y="3293"/>
                  </a:cubicBezTo>
                  <a:cubicBezTo>
                    <a:pt x="21311" y="4160"/>
                    <a:pt x="22079" y="5161"/>
                    <a:pt x="22279" y="6429"/>
                  </a:cubicBezTo>
                  <a:cubicBezTo>
                    <a:pt x="22319" y="6673"/>
                    <a:pt x="22492" y="6779"/>
                    <a:pt x="22678" y="6779"/>
                  </a:cubicBezTo>
                  <a:cubicBezTo>
                    <a:pt x="22951" y="6779"/>
                    <a:pt x="23252" y="6552"/>
                    <a:pt x="23213" y="6195"/>
                  </a:cubicBezTo>
                  <a:cubicBezTo>
                    <a:pt x="22979" y="4828"/>
                    <a:pt x="22145" y="3693"/>
                    <a:pt x="21211" y="2726"/>
                  </a:cubicBezTo>
                  <a:cubicBezTo>
                    <a:pt x="20244" y="1725"/>
                    <a:pt x="19110" y="925"/>
                    <a:pt x="17875" y="391"/>
                  </a:cubicBezTo>
                  <a:cubicBezTo>
                    <a:pt x="17250" y="134"/>
                    <a:pt x="16554" y="0"/>
                    <a:pt x="15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395700" y="2435100"/>
              <a:ext cx="80900" cy="141375"/>
            </a:xfrm>
            <a:custGeom>
              <a:avLst/>
              <a:gdLst/>
              <a:ahLst/>
              <a:cxnLst/>
              <a:rect l="l" t="t" r="r" b="b"/>
              <a:pathLst>
                <a:path w="3236" h="5655" extrusionOk="0">
                  <a:moveTo>
                    <a:pt x="2715" y="1"/>
                  </a:moveTo>
                  <a:cubicBezTo>
                    <a:pt x="2594" y="1"/>
                    <a:pt x="2469" y="51"/>
                    <a:pt x="2368" y="151"/>
                  </a:cubicBezTo>
                  <a:lnTo>
                    <a:pt x="1068" y="1251"/>
                  </a:lnTo>
                  <a:cubicBezTo>
                    <a:pt x="701" y="1552"/>
                    <a:pt x="200" y="1885"/>
                    <a:pt x="100" y="2386"/>
                  </a:cubicBezTo>
                  <a:cubicBezTo>
                    <a:pt x="0" y="2919"/>
                    <a:pt x="334" y="3520"/>
                    <a:pt x="567" y="3987"/>
                  </a:cubicBezTo>
                  <a:cubicBezTo>
                    <a:pt x="834" y="4487"/>
                    <a:pt x="1134" y="4987"/>
                    <a:pt x="1468" y="5454"/>
                  </a:cubicBezTo>
                  <a:cubicBezTo>
                    <a:pt x="1558" y="5595"/>
                    <a:pt x="1697" y="5654"/>
                    <a:pt x="1838" y="5654"/>
                  </a:cubicBezTo>
                  <a:cubicBezTo>
                    <a:pt x="2165" y="5654"/>
                    <a:pt x="2501" y="5337"/>
                    <a:pt x="2268" y="4987"/>
                  </a:cubicBezTo>
                  <a:lnTo>
                    <a:pt x="2235" y="4987"/>
                  </a:lnTo>
                  <a:cubicBezTo>
                    <a:pt x="1968" y="4587"/>
                    <a:pt x="1735" y="4187"/>
                    <a:pt x="1501" y="3753"/>
                  </a:cubicBezTo>
                  <a:cubicBezTo>
                    <a:pt x="1368" y="3553"/>
                    <a:pt x="1268" y="3353"/>
                    <a:pt x="1168" y="3153"/>
                  </a:cubicBezTo>
                  <a:cubicBezTo>
                    <a:pt x="1068" y="2953"/>
                    <a:pt x="934" y="2753"/>
                    <a:pt x="1001" y="2586"/>
                  </a:cubicBezTo>
                  <a:cubicBezTo>
                    <a:pt x="1068" y="2386"/>
                    <a:pt x="1201" y="2319"/>
                    <a:pt x="1301" y="2252"/>
                  </a:cubicBezTo>
                  <a:lnTo>
                    <a:pt x="1835" y="1785"/>
                  </a:lnTo>
                  <a:lnTo>
                    <a:pt x="3036" y="784"/>
                  </a:lnTo>
                  <a:cubicBezTo>
                    <a:pt x="3236" y="618"/>
                    <a:pt x="3236" y="317"/>
                    <a:pt x="3036" y="151"/>
                  </a:cubicBezTo>
                  <a:cubicBezTo>
                    <a:pt x="2952" y="51"/>
                    <a:pt x="2835" y="1"/>
                    <a:pt x="2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"/>
          <p:cNvSpPr txBox="1">
            <a:spLocks noGrp="1"/>
          </p:cNvSpPr>
          <p:nvPr>
            <p:ph type="body" idx="1"/>
          </p:nvPr>
        </p:nvSpPr>
        <p:spPr>
          <a:xfrm>
            <a:off x="891300" y="1225850"/>
            <a:ext cx="7361400" cy="3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0" name="Google Shape;100;p4"/>
          <p:cNvSpPr txBox="1">
            <a:spLocks noGrp="1"/>
          </p:cNvSpPr>
          <p:nvPr>
            <p:ph type="title"/>
          </p:nvPr>
        </p:nvSpPr>
        <p:spPr>
          <a:xfrm>
            <a:off x="713225" y="539000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9pPr>
          </a:lstStyle>
          <a:p>
            <a:endParaRPr/>
          </a:p>
        </p:txBody>
      </p:sp>
      <p:grpSp>
        <p:nvGrpSpPr>
          <p:cNvPr id="101" name="Google Shape;101;p4"/>
          <p:cNvGrpSpPr/>
          <p:nvPr/>
        </p:nvGrpSpPr>
        <p:grpSpPr>
          <a:xfrm>
            <a:off x="95" y="25"/>
            <a:ext cx="9143969" cy="5143446"/>
            <a:chOff x="95" y="25"/>
            <a:chExt cx="9143969" cy="5143446"/>
          </a:xfrm>
        </p:grpSpPr>
        <p:sp>
          <p:nvSpPr>
            <p:cNvPr id="102" name="Google Shape;102;p4"/>
            <p:cNvSpPr/>
            <p:nvPr/>
          </p:nvSpPr>
          <p:spPr>
            <a:xfrm>
              <a:off x="95" y="484705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95" y="67722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95" y="86974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95" y="106454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95" y="125706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95" y="1449643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95" y="1642163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95" y="1834744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95" y="2029479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95" y="2222059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95" y="241458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95" y="260710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95" y="280189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95" y="299441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95" y="3186997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95" y="3379517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95" y="3572098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95" y="3764618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95" y="3959413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95" y="4151934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95" y="4344454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95" y="4537035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95" y="4731770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95" y="4924351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704325" y="25"/>
              <a:ext cx="17779" cy="5143446"/>
            </a:xfrm>
            <a:custGeom>
              <a:avLst/>
              <a:gdLst/>
              <a:ahLst/>
              <a:cxnLst/>
              <a:rect l="l" t="t" r="r" b="b"/>
              <a:pathLst>
                <a:path w="297" h="85921" extrusionOk="0">
                  <a:moveTo>
                    <a:pt x="1" y="0"/>
                  </a:moveTo>
                  <a:lnTo>
                    <a:pt x="1" y="85920"/>
                  </a:lnTo>
                  <a:lnTo>
                    <a:pt x="296" y="8592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" name="Google Shape;127;p4"/>
          <p:cNvSpPr/>
          <p:nvPr/>
        </p:nvSpPr>
        <p:spPr>
          <a:xfrm>
            <a:off x="8718050" y="3779800"/>
            <a:ext cx="109275" cy="114525"/>
          </a:xfrm>
          <a:custGeom>
            <a:avLst/>
            <a:gdLst/>
            <a:ahLst/>
            <a:cxnLst/>
            <a:rect l="l" t="t" r="r" b="b"/>
            <a:pathLst>
              <a:path w="4371" h="4581" extrusionOk="0">
                <a:moveTo>
                  <a:pt x="1702" y="1062"/>
                </a:moveTo>
                <a:cubicBezTo>
                  <a:pt x="1780" y="1119"/>
                  <a:pt x="1875" y="1151"/>
                  <a:pt x="1969" y="1151"/>
                </a:cubicBezTo>
                <a:lnTo>
                  <a:pt x="2002" y="1151"/>
                </a:lnTo>
                <a:lnTo>
                  <a:pt x="2102" y="1185"/>
                </a:lnTo>
                <a:cubicBezTo>
                  <a:pt x="2169" y="1185"/>
                  <a:pt x="2236" y="1218"/>
                  <a:pt x="2336" y="1218"/>
                </a:cubicBezTo>
                <a:cubicBezTo>
                  <a:pt x="2436" y="1285"/>
                  <a:pt x="2569" y="1352"/>
                  <a:pt x="2670" y="1418"/>
                </a:cubicBezTo>
                <a:cubicBezTo>
                  <a:pt x="2770" y="1485"/>
                  <a:pt x="2870" y="1552"/>
                  <a:pt x="2936" y="1652"/>
                </a:cubicBezTo>
                <a:cubicBezTo>
                  <a:pt x="3003" y="1752"/>
                  <a:pt x="3070" y="1852"/>
                  <a:pt x="3137" y="1952"/>
                </a:cubicBezTo>
                <a:cubicBezTo>
                  <a:pt x="3170" y="1985"/>
                  <a:pt x="3170" y="2052"/>
                  <a:pt x="3203" y="2085"/>
                </a:cubicBezTo>
                <a:cubicBezTo>
                  <a:pt x="3203" y="2152"/>
                  <a:pt x="3237" y="2219"/>
                  <a:pt x="3237" y="2286"/>
                </a:cubicBezTo>
                <a:lnTo>
                  <a:pt x="3237" y="2319"/>
                </a:lnTo>
                <a:cubicBezTo>
                  <a:pt x="3237" y="2352"/>
                  <a:pt x="3237" y="2386"/>
                  <a:pt x="3237" y="2419"/>
                </a:cubicBezTo>
                <a:cubicBezTo>
                  <a:pt x="3237" y="2519"/>
                  <a:pt x="3237" y="2586"/>
                  <a:pt x="3237" y="2686"/>
                </a:cubicBezTo>
                <a:cubicBezTo>
                  <a:pt x="3237" y="2675"/>
                  <a:pt x="3236" y="2670"/>
                  <a:pt x="3234" y="2670"/>
                </a:cubicBezTo>
                <a:cubicBezTo>
                  <a:pt x="3227" y="2670"/>
                  <a:pt x="3203" y="2791"/>
                  <a:pt x="3203" y="2819"/>
                </a:cubicBezTo>
                <a:cubicBezTo>
                  <a:pt x="3203" y="2886"/>
                  <a:pt x="3170" y="2953"/>
                  <a:pt x="3137" y="2986"/>
                </a:cubicBezTo>
                <a:cubicBezTo>
                  <a:pt x="3146" y="2976"/>
                  <a:pt x="3150" y="2972"/>
                  <a:pt x="3151" y="2972"/>
                </a:cubicBezTo>
                <a:lnTo>
                  <a:pt x="3151" y="2972"/>
                </a:lnTo>
                <a:cubicBezTo>
                  <a:pt x="3153" y="2972"/>
                  <a:pt x="3137" y="2996"/>
                  <a:pt x="3137" y="3019"/>
                </a:cubicBezTo>
                <a:lnTo>
                  <a:pt x="3103" y="3119"/>
                </a:lnTo>
                <a:cubicBezTo>
                  <a:pt x="3070" y="3186"/>
                  <a:pt x="3036" y="3220"/>
                  <a:pt x="3003" y="3253"/>
                </a:cubicBezTo>
                <a:cubicBezTo>
                  <a:pt x="2936" y="3320"/>
                  <a:pt x="2903" y="3353"/>
                  <a:pt x="2836" y="3386"/>
                </a:cubicBezTo>
                <a:lnTo>
                  <a:pt x="2770" y="3453"/>
                </a:lnTo>
                <a:lnTo>
                  <a:pt x="2670" y="3520"/>
                </a:lnTo>
                <a:cubicBezTo>
                  <a:pt x="2603" y="3520"/>
                  <a:pt x="2536" y="3553"/>
                  <a:pt x="2469" y="3553"/>
                </a:cubicBezTo>
                <a:cubicBezTo>
                  <a:pt x="2469" y="3553"/>
                  <a:pt x="2395" y="3568"/>
                  <a:pt x="2366" y="3568"/>
                </a:cubicBezTo>
                <a:cubicBezTo>
                  <a:pt x="2351" y="3568"/>
                  <a:pt x="2347" y="3564"/>
                  <a:pt x="2369" y="3553"/>
                </a:cubicBezTo>
                <a:lnTo>
                  <a:pt x="2303" y="3553"/>
                </a:lnTo>
                <a:cubicBezTo>
                  <a:pt x="2286" y="3570"/>
                  <a:pt x="2261" y="3578"/>
                  <a:pt x="2232" y="3578"/>
                </a:cubicBezTo>
                <a:cubicBezTo>
                  <a:pt x="2203" y="3578"/>
                  <a:pt x="2169" y="3570"/>
                  <a:pt x="2136" y="3553"/>
                </a:cubicBezTo>
                <a:lnTo>
                  <a:pt x="2002" y="3553"/>
                </a:lnTo>
                <a:lnTo>
                  <a:pt x="1902" y="3520"/>
                </a:lnTo>
                <a:lnTo>
                  <a:pt x="1869" y="3520"/>
                </a:lnTo>
                <a:cubicBezTo>
                  <a:pt x="1369" y="3253"/>
                  <a:pt x="1068" y="2753"/>
                  <a:pt x="1068" y="2185"/>
                </a:cubicBezTo>
                <a:cubicBezTo>
                  <a:pt x="1068" y="1885"/>
                  <a:pt x="1168" y="1618"/>
                  <a:pt x="1335" y="1385"/>
                </a:cubicBezTo>
                <a:cubicBezTo>
                  <a:pt x="1437" y="1262"/>
                  <a:pt x="1565" y="1152"/>
                  <a:pt x="1702" y="1062"/>
                </a:cubicBezTo>
                <a:close/>
                <a:moveTo>
                  <a:pt x="1857" y="0"/>
                </a:moveTo>
                <a:cubicBezTo>
                  <a:pt x="1817" y="0"/>
                  <a:pt x="1776" y="6"/>
                  <a:pt x="1736" y="17"/>
                </a:cubicBezTo>
                <a:cubicBezTo>
                  <a:pt x="902" y="284"/>
                  <a:pt x="301" y="985"/>
                  <a:pt x="168" y="1852"/>
                </a:cubicBezTo>
                <a:cubicBezTo>
                  <a:pt x="1" y="2753"/>
                  <a:pt x="368" y="3687"/>
                  <a:pt x="1102" y="4254"/>
                </a:cubicBezTo>
                <a:cubicBezTo>
                  <a:pt x="1429" y="4472"/>
                  <a:pt x="1814" y="4581"/>
                  <a:pt x="2199" y="4581"/>
                </a:cubicBezTo>
                <a:cubicBezTo>
                  <a:pt x="2640" y="4581"/>
                  <a:pt x="3081" y="4438"/>
                  <a:pt x="3437" y="4154"/>
                </a:cubicBezTo>
                <a:cubicBezTo>
                  <a:pt x="4104" y="3620"/>
                  <a:pt x="4371" y="2719"/>
                  <a:pt x="4104" y="1885"/>
                </a:cubicBezTo>
                <a:cubicBezTo>
                  <a:pt x="3834" y="1046"/>
                  <a:pt x="3133" y="422"/>
                  <a:pt x="2268" y="256"/>
                </a:cubicBezTo>
                <a:lnTo>
                  <a:pt x="2268" y="256"/>
                </a:lnTo>
                <a:cubicBezTo>
                  <a:pt x="2188" y="93"/>
                  <a:pt x="2024" y="0"/>
                  <a:pt x="18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"/>
          <p:cNvSpPr/>
          <p:nvPr/>
        </p:nvSpPr>
        <p:spPr>
          <a:xfrm>
            <a:off x="5349125" y="4901550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"/>
          <p:cNvSpPr/>
          <p:nvPr/>
        </p:nvSpPr>
        <p:spPr>
          <a:xfrm>
            <a:off x="350200" y="4565113"/>
            <a:ext cx="87600" cy="85725"/>
          </a:xfrm>
          <a:custGeom>
            <a:avLst/>
            <a:gdLst/>
            <a:ahLst/>
            <a:cxnLst/>
            <a:rect l="l" t="t" r="r" b="b"/>
            <a:pathLst>
              <a:path w="3504" h="3429" extrusionOk="0">
                <a:moveTo>
                  <a:pt x="1306" y="1043"/>
                </a:moveTo>
                <a:cubicBezTo>
                  <a:pt x="1302" y="1043"/>
                  <a:pt x="1285" y="1051"/>
                  <a:pt x="1268" y="1068"/>
                </a:cubicBezTo>
                <a:cubicBezTo>
                  <a:pt x="1302" y="1051"/>
                  <a:pt x="1310" y="1043"/>
                  <a:pt x="1306" y="1043"/>
                </a:cubicBezTo>
                <a:close/>
                <a:moveTo>
                  <a:pt x="1049" y="1498"/>
                </a:moveTo>
                <a:cubicBezTo>
                  <a:pt x="1048" y="1498"/>
                  <a:pt x="1043" y="1508"/>
                  <a:pt x="1039" y="1525"/>
                </a:cubicBezTo>
                <a:lnTo>
                  <a:pt x="1039" y="1525"/>
                </a:lnTo>
                <a:cubicBezTo>
                  <a:pt x="1048" y="1506"/>
                  <a:pt x="1050" y="1498"/>
                  <a:pt x="1049" y="1498"/>
                </a:cubicBezTo>
                <a:close/>
                <a:moveTo>
                  <a:pt x="2278" y="2426"/>
                </a:moveTo>
                <a:lnTo>
                  <a:pt x="2278" y="2426"/>
                </a:lnTo>
                <a:cubicBezTo>
                  <a:pt x="2263" y="2428"/>
                  <a:pt x="2252" y="2445"/>
                  <a:pt x="2256" y="2445"/>
                </a:cubicBezTo>
                <a:cubicBezTo>
                  <a:pt x="2258" y="2445"/>
                  <a:pt x="2262" y="2442"/>
                  <a:pt x="2269" y="2435"/>
                </a:cubicBezTo>
                <a:lnTo>
                  <a:pt x="2278" y="2426"/>
                </a:lnTo>
                <a:close/>
                <a:moveTo>
                  <a:pt x="1458" y="943"/>
                </a:moveTo>
                <a:lnTo>
                  <a:pt x="1458" y="943"/>
                </a:lnTo>
                <a:cubicBezTo>
                  <a:pt x="1551" y="978"/>
                  <a:pt x="1643" y="1040"/>
                  <a:pt x="1735" y="1101"/>
                </a:cubicBezTo>
                <a:lnTo>
                  <a:pt x="1869" y="1201"/>
                </a:lnTo>
                <a:lnTo>
                  <a:pt x="1935" y="1234"/>
                </a:lnTo>
                <a:cubicBezTo>
                  <a:pt x="1935" y="1234"/>
                  <a:pt x="1995" y="1264"/>
                  <a:pt x="2004" y="1264"/>
                </a:cubicBezTo>
                <a:cubicBezTo>
                  <a:pt x="2009" y="1264"/>
                  <a:pt x="2002" y="1257"/>
                  <a:pt x="1969" y="1235"/>
                </a:cubicBezTo>
                <a:lnTo>
                  <a:pt x="1969" y="1235"/>
                </a:lnTo>
                <a:cubicBezTo>
                  <a:pt x="2069" y="1302"/>
                  <a:pt x="2136" y="1368"/>
                  <a:pt x="2202" y="1468"/>
                </a:cubicBezTo>
                <a:lnTo>
                  <a:pt x="2236" y="1501"/>
                </a:lnTo>
                <a:cubicBezTo>
                  <a:pt x="2227" y="1485"/>
                  <a:pt x="2225" y="1478"/>
                  <a:pt x="2227" y="1478"/>
                </a:cubicBezTo>
                <a:lnTo>
                  <a:pt x="2227" y="1478"/>
                </a:lnTo>
                <a:cubicBezTo>
                  <a:pt x="2231" y="1478"/>
                  <a:pt x="2269" y="1535"/>
                  <a:pt x="2269" y="1535"/>
                </a:cubicBezTo>
                <a:cubicBezTo>
                  <a:pt x="2302" y="1568"/>
                  <a:pt x="2336" y="1635"/>
                  <a:pt x="2369" y="1702"/>
                </a:cubicBezTo>
                <a:cubicBezTo>
                  <a:pt x="2369" y="1702"/>
                  <a:pt x="2402" y="1735"/>
                  <a:pt x="2402" y="1768"/>
                </a:cubicBezTo>
                <a:lnTo>
                  <a:pt x="2436" y="1902"/>
                </a:lnTo>
                <a:cubicBezTo>
                  <a:pt x="2436" y="1912"/>
                  <a:pt x="2436" y="1923"/>
                  <a:pt x="2436" y="1935"/>
                </a:cubicBezTo>
                <a:cubicBezTo>
                  <a:pt x="2436" y="2002"/>
                  <a:pt x="2436" y="2035"/>
                  <a:pt x="2436" y="2102"/>
                </a:cubicBezTo>
                <a:cubicBezTo>
                  <a:pt x="2436" y="2121"/>
                  <a:pt x="2436" y="2135"/>
                  <a:pt x="2436" y="2135"/>
                </a:cubicBezTo>
                <a:lnTo>
                  <a:pt x="2413" y="2227"/>
                </a:lnTo>
                <a:lnTo>
                  <a:pt x="2413" y="2227"/>
                </a:lnTo>
                <a:cubicBezTo>
                  <a:pt x="2410" y="2228"/>
                  <a:pt x="2407" y="2230"/>
                  <a:pt x="2402" y="2235"/>
                </a:cubicBezTo>
                <a:cubicBezTo>
                  <a:pt x="2402" y="2269"/>
                  <a:pt x="2369" y="2302"/>
                  <a:pt x="2369" y="2302"/>
                </a:cubicBezTo>
                <a:cubicBezTo>
                  <a:pt x="2336" y="2335"/>
                  <a:pt x="2336" y="2369"/>
                  <a:pt x="2336" y="2369"/>
                </a:cubicBezTo>
                <a:lnTo>
                  <a:pt x="2278" y="2426"/>
                </a:lnTo>
                <a:lnTo>
                  <a:pt x="2278" y="2426"/>
                </a:lnTo>
                <a:cubicBezTo>
                  <a:pt x="2279" y="2426"/>
                  <a:pt x="2281" y="2426"/>
                  <a:pt x="2282" y="2426"/>
                </a:cubicBezTo>
                <a:cubicBezTo>
                  <a:pt x="2288" y="2426"/>
                  <a:pt x="2295" y="2428"/>
                  <a:pt x="2302" y="2435"/>
                </a:cubicBezTo>
                <a:lnTo>
                  <a:pt x="2197" y="2488"/>
                </a:lnTo>
                <a:lnTo>
                  <a:pt x="2197" y="2488"/>
                </a:lnTo>
                <a:cubicBezTo>
                  <a:pt x="2177" y="2490"/>
                  <a:pt x="2122" y="2502"/>
                  <a:pt x="2102" y="2502"/>
                </a:cubicBezTo>
                <a:lnTo>
                  <a:pt x="1902" y="2502"/>
                </a:lnTo>
                <a:cubicBezTo>
                  <a:pt x="1835" y="2502"/>
                  <a:pt x="1769" y="2469"/>
                  <a:pt x="1735" y="2435"/>
                </a:cubicBezTo>
                <a:lnTo>
                  <a:pt x="1668" y="2435"/>
                </a:lnTo>
                <a:lnTo>
                  <a:pt x="1502" y="2335"/>
                </a:lnTo>
                <a:lnTo>
                  <a:pt x="1402" y="2269"/>
                </a:lnTo>
                <a:cubicBezTo>
                  <a:pt x="1402" y="2269"/>
                  <a:pt x="1302" y="2202"/>
                  <a:pt x="1302" y="2169"/>
                </a:cubicBezTo>
                <a:lnTo>
                  <a:pt x="1201" y="2102"/>
                </a:lnTo>
                <a:cubicBezTo>
                  <a:pt x="1168" y="2068"/>
                  <a:pt x="1168" y="2035"/>
                  <a:pt x="1135" y="2002"/>
                </a:cubicBezTo>
                <a:cubicBezTo>
                  <a:pt x="1101" y="1968"/>
                  <a:pt x="1068" y="1902"/>
                  <a:pt x="1068" y="1868"/>
                </a:cubicBezTo>
                <a:lnTo>
                  <a:pt x="1068" y="1768"/>
                </a:lnTo>
                <a:cubicBezTo>
                  <a:pt x="1068" y="1768"/>
                  <a:pt x="1068" y="1735"/>
                  <a:pt x="1035" y="1702"/>
                </a:cubicBezTo>
                <a:lnTo>
                  <a:pt x="1035" y="1568"/>
                </a:lnTo>
                <a:cubicBezTo>
                  <a:pt x="1035" y="1551"/>
                  <a:pt x="1037" y="1536"/>
                  <a:pt x="1039" y="1525"/>
                </a:cubicBezTo>
                <a:lnTo>
                  <a:pt x="1039" y="1525"/>
                </a:lnTo>
                <a:cubicBezTo>
                  <a:pt x="1038" y="1528"/>
                  <a:pt x="1036" y="1531"/>
                  <a:pt x="1035" y="1535"/>
                </a:cubicBezTo>
                <a:cubicBezTo>
                  <a:pt x="1035" y="1514"/>
                  <a:pt x="1035" y="1484"/>
                  <a:pt x="1035" y="1468"/>
                </a:cubicBezTo>
                <a:cubicBezTo>
                  <a:pt x="1035" y="1435"/>
                  <a:pt x="1035" y="1435"/>
                  <a:pt x="1035" y="1401"/>
                </a:cubicBezTo>
                <a:lnTo>
                  <a:pt x="1035" y="1368"/>
                </a:lnTo>
                <a:cubicBezTo>
                  <a:pt x="1035" y="1335"/>
                  <a:pt x="1101" y="1268"/>
                  <a:pt x="1135" y="1234"/>
                </a:cubicBezTo>
                <a:cubicBezTo>
                  <a:pt x="1135" y="1201"/>
                  <a:pt x="1135" y="1201"/>
                  <a:pt x="1168" y="1168"/>
                </a:cubicBezTo>
                <a:lnTo>
                  <a:pt x="1201" y="1168"/>
                </a:lnTo>
                <a:lnTo>
                  <a:pt x="1268" y="1068"/>
                </a:lnTo>
                <a:cubicBezTo>
                  <a:pt x="1268" y="1034"/>
                  <a:pt x="1368" y="1001"/>
                  <a:pt x="1402" y="968"/>
                </a:cubicBezTo>
                <a:lnTo>
                  <a:pt x="1368" y="968"/>
                </a:lnTo>
                <a:cubicBezTo>
                  <a:pt x="1368" y="968"/>
                  <a:pt x="1423" y="968"/>
                  <a:pt x="1458" y="943"/>
                </a:cubicBezTo>
                <a:close/>
                <a:moveTo>
                  <a:pt x="1568" y="0"/>
                </a:moveTo>
                <a:lnTo>
                  <a:pt x="1568" y="67"/>
                </a:lnTo>
                <a:cubicBezTo>
                  <a:pt x="868" y="100"/>
                  <a:pt x="301" y="567"/>
                  <a:pt x="134" y="1201"/>
                </a:cubicBezTo>
                <a:cubicBezTo>
                  <a:pt x="1" y="1835"/>
                  <a:pt x="201" y="2502"/>
                  <a:pt x="734" y="2936"/>
                </a:cubicBezTo>
                <a:cubicBezTo>
                  <a:pt x="1078" y="3258"/>
                  <a:pt x="1519" y="3428"/>
                  <a:pt x="1967" y="3428"/>
                </a:cubicBezTo>
                <a:cubicBezTo>
                  <a:pt x="2215" y="3428"/>
                  <a:pt x="2465" y="3376"/>
                  <a:pt x="2703" y="3269"/>
                </a:cubicBezTo>
                <a:cubicBezTo>
                  <a:pt x="3270" y="2902"/>
                  <a:pt x="3503" y="2235"/>
                  <a:pt x="3336" y="1601"/>
                </a:cubicBezTo>
                <a:cubicBezTo>
                  <a:pt x="3103" y="934"/>
                  <a:pt x="2569" y="367"/>
                  <a:pt x="1902" y="134"/>
                </a:cubicBezTo>
                <a:cubicBezTo>
                  <a:pt x="1878" y="122"/>
                  <a:pt x="1855" y="112"/>
                  <a:pt x="1832" y="104"/>
                </a:cubicBezTo>
                <a:lnTo>
                  <a:pt x="1832" y="104"/>
                </a:lnTo>
                <a:cubicBezTo>
                  <a:pt x="1756" y="40"/>
                  <a:pt x="1665" y="0"/>
                  <a:pt x="15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"/>
          <p:cNvSpPr/>
          <p:nvPr/>
        </p:nvSpPr>
        <p:spPr>
          <a:xfrm>
            <a:off x="7166000" y="4814900"/>
            <a:ext cx="70900" cy="70825"/>
          </a:xfrm>
          <a:custGeom>
            <a:avLst/>
            <a:gdLst/>
            <a:ahLst/>
            <a:cxnLst/>
            <a:rect l="l" t="t" r="r" b="b"/>
            <a:pathLst>
              <a:path w="2836" h="2833" extrusionOk="0">
                <a:moveTo>
                  <a:pt x="958" y="1016"/>
                </a:moveTo>
                <a:cubicBezTo>
                  <a:pt x="951" y="1028"/>
                  <a:pt x="943" y="1033"/>
                  <a:pt x="939" y="1033"/>
                </a:cubicBezTo>
                <a:cubicBezTo>
                  <a:pt x="936" y="1033"/>
                  <a:pt x="939" y="1027"/>
                  <a:pt x="958" y="1016"/>
                </a:cubicBezTo>
                <a:close/>
                <a:moveTo>
                  <a:pt x="1201" y="1126"/>
                </a:moveTo>
                <a:cubicBezTo>
                  <a:pt x="1201" y="1126"/>
                  <a:pt x="1200" y="1138"/>
                  <a:pt x="1197" y="1153"/>
                </a:cubicBezTo>
                <a:lnTo>
                  <a:pt x="1197" y="1153"/>
                </a:lnTo>
                <a:cubicBezTo>
                  <a:pt x="1198" y="1150"/>
                  <a:pt x="1200" y="1147"/>
                  <a:pt x="1201" y="1144"/>
                </a:cubicBezTo>
                <a:cubicBezTo>
                  <a:pt x="1201" y="1131"/>
                  <a:pt x="1201" y="1126"/>
                  <a:pt x="1201" y="1126"/>
                </a:cubicBezTo>
                <a:close/>
                <a:moveTo>
                  <a:pt x="1197" y="1153"/>
                </a:moveTo>
                <a:cubicBezTo>
                  <a:pt x="1187" y="1174"/>
                  <a:pt x="1181" y="1191"/>
                  <a:pt x="1176" y="1208"/>
                </a:cubicBezTo>
                <a:lnTo>
                  <a:pt x="1176" y="1208"/>
                </a:lnTo>
                <a:cubicBezTo>
                  <a:pt x="1188" y="1199"/>
                  <a:pt x="1194" y="1173"/>
                  <a:pt x="1197" y="1153"/>
                </a:cubicBezTo>
                <a:close/>
                <a:moveTo>
                  <a:pt x="1826" y="1273"/>
                </a:moveTo>
                <a:cubicBezTo>
                  <a:pt x="1828" y="1291"/>
                  <a:pt x="1839" y="1306"/>
                  <a:pt x="1843" y="1306"/>
                </a:cubicBezTo>
                <a:cubicBezTo>
                  <a:pt x="1846" y="1306"/>
                  <a:pt x="1845" y="1299"/>
                  <a:pt x="1835" y="1278"/>
                </a:cubicBezTo>
                <a:lnTo>
                  <a:pt x="1826" y="1273"/>
                </a:lnTo>
                <a:close/>
                <a:moveTo>
                  <a:pt x="1316" y="1792"/>
                </a:moveTo>
                <a:cubicBezTo>
                  <a:pt x="1316" y="1792"/>
                  <a:pt x="1327" y="1802"/>
                  <a:pt x="1339" y="1812"/>
                </a:cubicBezTo>
                <a:lnTo>
                  <a:pt x="1339" y="1812"/>
                </a:lnTo>
                <a:cubicBezTo>
                  <a:pt x="1338" y="1812"/>
                  <a:pt x="1336" y="1812"/>
                  <a:pt x="1335" y="1812"/>
                </a:cubicBezTo>
                <a:cubicBezTo>
                  <a:pt x="1321" y="1797"/>
                  <a:pt x="1315" y="1792"/>
                  <a:pt x="1316" y="1792"/>
                </a:cubicBezTo>
                <a:close/>
                <a:moveTo>
                  <a:pt x="1835" y="1778"/>
                </a:moveTo>
                <a:lnTo>
                  <a:pt x="1835" y="1778"/>
                </a:lnTo>
                <a:cubicBezTo>
                  <a:pt x="1816" y="1797"/>
                  <a:pt x="1774" y="1817"/>
                  <a:pt x="1768" y="1817"/>
                </a:cubicBezTo>
                <a:cubicBezTo>
                  <a:pt x="1764" y="1817"/>
                  <a:pt x="1779" y="1806"/>
                  <a:pt x="1835" y="1778"/>
                </a:cubicBezTo>
                <a:close/>
                <a:moveTo>
                  <a:pt x="1270" y="945"/>
                </a:moveTo>
                <a:cubicBezTo>
                  <a:pt x="1303" y="947"/>
                  <a:pt x="1344" y="954"/>
                  <a:pt x="1368" y="978"/>
                </a:cubicBezTo>
                <a:lnTo>
                  <a:pt x="1435" y="978"/>
                </a:lnTo>
                <a:lnTo>
                  <a:pt x="1568" y="1078"/>
                </a:lnTo>
                <a:lnTo>
                  <a:pt x="1635" y="1111"/>
                </a:lnTo>
                <a:cubicBezTo>
                  <a:pt x="1702" y="1144"/>
                  <a:pt x="1735" y="1178"/>
                  <a:pt x="1768" y="1244"/>
                </a:cubicBezTo>
                <a:lnTo>
                  <a:pt x="1826" y="1273"/>
                </a:lnTo>
                <a:lnTo>
                  <a:pt x="1826" y="1273"/>
                </a:lnTo>
                <a:cubicBezTo>
                  <a:pt x="1825" y="1263"/>
                  <a:pt x="1827" y="1253"/>
                  <a:pt x="1835" y="1244"/>
                </a:cubicBezTo>
                <a:lnTo>
                  <a:pt x="1835" y="1244"/>
                </a:lnTo>
                <a:lnTo>
                  <a:pt x="1902" y="1378"/>
                </a:lnTo>
                <a:lnTo>
                  <a:pt x="1935" y="1445"/>
                </a:lnTo>
                <a:cubicBezTo>
                  <a:pt x="1935" y="1478"/>
                  <a:pt x="1935" y="1478"/>
                  <a:pt x="1935" y="1511"/>
                </a:cubicBezTo>
                <a:lnTo>
                  <a:pt x="1935" y="1611"/>
                </a:lnTo>
                <a:lnTo>
                  <a:pt x="1935" y="1645"/>
                </a:lnTo>
                <a:cubicBezTo>
                  <a:pt x="1935" y="1645"/>
                  <a:pt x="1935" y="1662"/>
                  <a:pt x="1923" y="1672"/>
                </a:cubicBezTo>
                <a:lnTo>
                  <a:pt x="1923" y="1672"/>
                </a:lnTo>
                <a:cubicBezTo>
                  <a:pt x="1931" y="1653"/>
                  <a:pt x="1936" y="1629"/>
                  <a:pt x="1925" y="1629"/>
                </a:cubicBezTo>
                <a:cubicBezTo>
                  <a:pt x="1921" y="1629"/>
                  <a:pt x="1913" y="1633"/>
                  <a:pt x="1902" y="1645"/>
                </a:cubicBezTo>
                <a:lnTo>
                  <a:pt x="1835" y="1745"/>
                </a:lnTo>
                <a:cubicBezTo>
                  <a:pt x="1828" y="1759"/>
                  <a:pt x="1828" y="1764"/>
                  <a:pt x="1833" y="1764"/>
                </a:cubicBezTo>
                <a:cubicBezTo>
                  <a:pt x="1845" y="1764"/>
                  <a:pt x="1887" y="1726"/>
                  <a:pt x="1887" y="1726"/>
                </a:cubicBezTo>
                <a:lnTo>
                  <a:pt x="1887" y="1726"/>
                </a:lnTo>
                <a:cubicBezTo>
                  <a:pt x="1888" y="1726"/>
                  <a:pt x="1883" y="1731"/>
                  <a:pt x="1868" y="1745"/>
                </a:cubicBezTo>
                <a:lnTo>
                  <a:pt x="1835" y="1778"/>
                </a:lnTo>
                <a:cubicBezTo>
                  <a:pt x="1802" y="1778"/>
                  <a:pt x="1768" y="1812"/>
                  <a:pt x="1735" y="1812"/>
                </a:cubicBezTo>
                <a:lnTo>
                  <a:pt x="1702" y="1845"/>
                </a:lnTo>
                <a:lnTo>
                  <a:pt x="1668" y="1845"/>
                </a:lnTo>
                <a:cubicBezTo>
                  <a:pt x="1735" y="1812"/>
                  <a:pt x="1735" y="1812"/>
                  <a:pt x="1702" y="1812"/>
                </a:cubicBezTo>
                <a:lnTo>
                  <a:pt x="1602" y="1845"/>
                </a:lnTo>
                <a:lnTo>
                  <a:pt x="1535" y="1845"/>
                </a:lnTo>
                <a:cubicBezTo>
                  <a:pt x="1518" y="1862"/>
                  <a:pt x="1502" y="1870"/>
                  <a:pt x="1485" y="1870"/>
                </a:cubicBezTo>
                <a:cubicBezTo>
                  <a:pt x="1468" y="1870"/>
                  <a:pt x="1451" y="1862"/>
                  <a:pt x="1435" y="1845"/>
                </a:cubicBezTo>
                <a:cubicBezTo>
                  <a:pt x="1414" y="1845"/>
                  <a:pt x="1393" y="1832"/>
                  <a:pt x="1373" y="1822"/>
                </a:cubicBezTo>
                <a:lnTo>
                  <a:pt x="1373" y="1822"/>
                </a:lnTo>
                <a:cubicBezTo>
                  <a:pt x="1372" y="1820"/>
                  <a:pt x="1370" y="1816"/>
                  <a:pt x="1368" y="1812"/>
                </a:cubicBezTo>
                <a:lnTo>
                  <a:pt x="1335" y="1778"/>
                </a:lnTo>
                <a:cubicBezTo>
                  <a:pt x="1301" y="1778"/>
                  <a:pt x="1301" y="1778"/>
                  <a:pt x="1301" y="1745"/>
                </a:cubicBezTo>
                <a:cubicBezTo>
                  <a:pt x="1281" y="1725"/>
                  <a:pt x="1261" y="1692"/>
                  <a:pt x="1263" y="1692"/>
                </a:cubicBezTo>
                <a:lnTo>
                  <a:pt x="1263" y="1692"/>
                </a:lnTo>
                <a:cubicBezTo>
                  <a:pt x="1264" y="1692"/>
                  <a:pt x="1275" y="1706"/>
                  <a:pt x="1301" y="1745"/>
                </a:cubicBezTo>
                <a:cubicBezTo>
                  <a:pt x="1301" y="1711"/>
                  <a:pt x="1235" y="1678"/>
                  <a:pt x="1235" y="1645"/>
                </a:cubicBezTo>
                <a:cubicBezTo>
                  <a:pt x="1218" y="1645"/>
                  <a:pt x="1210" y="1637"/>
                  <a:pt x="1206" y="1625"/>
                </a:cubicBezTo>
                <a:lnTo>
                  <a:pt x="1206" y="1625"/>
                </a:lnTo>
                <a:cubicBezTo>
                  <a:pt x="1207" y="1626"/>
                  <a:pt x="1208" y="1628"/>
                  <a:pt x="1208" y="1628"/>
                </a:cubicBezTo>
                <a:cubicBezTo>
                  <a:pt x="1209" y="1628"/>
                  <a:pt x="1207" y="1624"/>
                  <a:pt x="1203" y="1616"/>
                </a:cubicBezTo>
                <a:lnTo>
                  <a:pt x="1203" y="1616"/>
                </a:lnTo>
                <a:cubicBezTo>
                  <a:pt x="1201" y="1604"/>
                  <a:pt x="1201" y="1591"/>
                  <a:pt x="1201" y="1578"/>
                </a:cubicBezTo>
                <a:cubicBezTo>
                  <a:pt x="1190" y="1567"/>
                  <a:pt x="1183" y="1562"/>
                  <a:pt x="1180" y="1562"/>
                </a:cubicBezTo>
                <a:cubicBezTo>
                  <a:pt x="1176" y="1562"/>
                  <a:pt x="1178" y="1571"/>
                  <a:pt x="1183" y="1582"/>
                </a:cubicBezTo>
                <a:lnTo>
                  <a:pt x="1183" y="1582"/>
                </a:lnTo>
                <a:cubicBezTo>
                  <a:pt x="1141" y="1511"/>
                  <a:pt x="1168" y="1508"/>
                  <a:pt x="1168" y="1478"/>
                </a:cubicBezTo>
                <a:lnTo>
                  <a:pt x="1168" y="1445"/>
                </a:lnTo>
                <a:lnTo>
                  <a:pt x="1168" y="1311"/>
                </a:lnTo>
                <a:cubicBezTo>
                  <a:pt x="1168" y="1269"/>
                  <a:pt x="1168" y="1240"/>
                  <a:pt x="1176" y="1208"/>
                </a:cubicBezTo>
                <a:lnTo>
                  <a:pt x="1176" y="1208"/>
                </a:lnTo>
                <a:cubicBezTo>
                  <a:pt x="1174" y="1210"/>
                  <a:pt x="1171" y="1211"/>
                  <a:pt x="1168" y="1211"/>
                </a:cubicBezTo>
                <a:cubicBezTo>
                  <a:pt x="1135" y="1211"/>
                  <a:pt x="1201" y="1144"/>
                  <a:pt x="1201" y="1111"/>
                </a:cubicBezTo>
                <a:cubicBezTo>
                  <a:pt x="1236" y="1055"/>
                  <a:pt x="1259" y="999"/>
                  <a:pt x="1270" y="945"/>
                </a:cubicBezTo>
                <a:close/>
                <a:moveTo>
                  <a:pt x="1195" y="1"/>
                </a:moveTo>
                <a:cubicBezTo>
                  <a:pt x="988" y="1"/>
                  <a:pt x="784" y="52"/>
                  <a:pt x="601" y="144"/>
                </a:cubicBezTo>
                <a:cubicBezTo>
                  <a:pt x="234" y="344"/>
                  <a:pt x="0" y="677"/>
                  <a:pt x="0" y="1078"/>
                </a:cubicBezTo>
                <a:cubicBezTo>
                  <a:pt x="0" y="1230"/>
                  <a:pt x="66" y="1361"/>
                  <a:pt x="171" y="1445"/>
                </a:cubicBezTo>
                <a:lnTo>
                  <a:pt x="171" y="1445"/>
                </a:lnTo>
                <a:cubicBezTo>
                  <a:pt x="176" y="1712"/>
                  <a:pt x="251" y="1978"/>
                  <a:pt x="401" y="2212"/>
                </a:cubicBezTo>
                <a:cubicBezTo>
                  <a:pt x="636" y="2604"/>
                  <a:pt x="1056" y="2832"/>
                  <a:pt x="1483" y="2832"/>
                </a:cubicBezTo>
                <a:cubicBezTo>
                  <a:pt x="1601" y="2832"/>
                  <a:pt x="1720" y="2815"/>
                  <a:pt x="1835" y="2779"/>
                </a:cubicBezTo>
                <a:cubicBezTo>
                  <a:pt x="2402" y="2612"/>
                  <a:pt x="2802" y="2145"/>
                  <a:pt x="2836" y="1545"/>
                </a:cubicBezTo>
                <a:cubicBezTo>
                  <a:pt x="2769" y="878"/>
                  <a:pt x="2335" y="310"/>
                  <a:pt x="1702" y="110"/>
                </a:cubicBezTo>
                <a:cubicBezTo>
                  <a:pt x="1536" y="35"/>
                  <a:pt x="1364" y="1"/>
                  <a:pt x="11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"/>
          <p:cNvSpPr/>
          <p:nvPr/>
        </p:nvSpPr>
        <p:spPr>
          <a:xfrm>
            <a:off x="891300" y="591825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"/>
          <p:cNvSpPr/>
          <p:nvPr/>
        </p:nvSpPr>
        <p:spPr>
          <a:xfrm>
            <a:off x="233038" y="2263725"/>
            <a:ext cx="321925" cy="310900"/>
          </a:xfrm>
          <a:custGeom>
            <a:avLst/>
            <a:gdLst/>
            <a:ahLst/>
            <a:cxnLst/>
            <a:rect l="l" t="t" r="r" b="b"/>
            <a:pathLst>
              <a:path w="12877" h="12436" extrusionOk="0">
                <a:moveTo>
                  <a:pt x="5600" y="919"/>
                </a:moveTo>
                <a:cubicBezTo>
                  <a:pt x="6011" y="919"/>
                  <a:pt x="6242" y="1617"/>
                  <a:pt x="6272" y="1936"/>
                </a:cubicBezTo>
                <a:cubicBezTo>
                  <a:pt x="6338" y="2503"/>
                  <a:pt x="6338" y="3104"/>
                  <a:pt x="6272" y="3671"/>
                </a:cubicBezTo>
                <a:cubicBezTo>
                  <a:pt x="6205" y="4449"/>
                  <a:pt x="6019" y="5228"/>
                  <a:pt x="5725" y="5967"/>
                </a:cubicBezTo>
                <a:lnTo>
                  <a:pt x="5725" y="5967"/>
                </a:lnTo>
                <a:cubicBezTo>
                  <a:pt x="5713" y="5987"/>
                  <a:pt x="5702" y="6006"/>
                  <a:pt x="5690" y="6025"/>
                </a:cubicBezTo>
                <a:lnTo>
                  <a:pt x="5690" y="6025"/>
                </a:lnTo>
                <a:cubicBezTo>
                  <a:pt x="5502" y="5836"/>
                  <a:pt x="5353" y="5627"/>
                  <a:pt x="5236" y="5403"/>
                </a:cubicBezTo>
                <a:lnTo>
                  <a:pt x="5236" y="5403"/>
                </a:lnTo>
                <a:cubicBezTo>
                  <a:pt x="5163" y="4899"/>
                  <a:pt x="5042" y="4402"/>
                  <a:pt x="4856" y="3932"/>
                </a:cubicBezTo>
                <a:lnTo>
                  <a:pt x="4856" y="3932"/>
                </a:lnTo>
                <a:cubicBezTo>
                  <a:pt x="4843" y="3756"/>
                  <a:pt x="4837" y="3579"/>
                  <a:pt x="4837" y="3404"/>
                </a:cubicBezTo>
                <a:cubicBezTo>
                  <a:pt x="4837" y="2803"/>
                  <a:pt x="4704" y="1302"/>
                  <a:pt x="5404" y="969"/>
                </a:cubicBezTo>
                <a:cubicBezTo>
                  <a:pt x="5473" y="934"/>
                  <a:pt x="5539" y="919"/>
                  <a:pt x="5600" y="919"/>
                </a:cubicBezTo>
                <a:close/>
                <a:moveTo>
                  <a:pt x="2127" y="2545"/>
                </a:moveTo>
                <a:cubicBezTo>
                  <a:pt x="2894" y="2545"/>
                  <a:pt x="3611" y="3480"/>
                  <a:pt x="3917" y="4097"/>
                </a:cubicBezTo>
                <a:lnTo>
                  <a:pt x="3917" y="4097"/>
                </a:lnTo>
                <a:cubicBezTo>
                  <a:pt x="3967" y="4686"/>
                  <a:pt x="4094" y="5263"/>
                  <a:pt x="4350" y="5780"/>
                </a:cubicBezTo>
                <a:lnTo>
                  <a:pt x="4350" y="5780"/>
                </a:lnTo>
                <a:cubicBezTo>
                  <a:pt x="4367" y="5914"/>
                  <a:pt x="4381" y="6048"/>
                  <a:pt x="4390" y="6182"/>
                </a:cubicBezTo>
                <a:lnTo>
                  <a:pt x="4390" y="6182"/>
                </a:lnTo>
                <a:cubicBezTo>
                  <a:pt x="4175" y="6257"/>
                  <a:pt x="3964" y="6291"/>
                  <a:pt x="3758" y="6291"/>
                </a:cubicBezTo>
                <a:cubicBezTo>
                  <a:pt x="2917" y="6291"/>
                  <a:pt x="2175" y="5715"/>
                  <a:pt x="1735" y="4938"/>
                </a:cubicBezTo>
                <a:cubicBezTo>
                  <a:pt x="1401" y="4404"/>
                  <a:pt x="901" y="2937"/>
                  <a:pt x="1802" y="2603"/>
                </a:cubicBezTo>
                <a:cubicBezTo>
                  <a:pt x="1910" y="2563"/>
                  <a:pt x="2019" y="2545"/>
                  <a:pt x="2127" y="2545"/>
                </a:cubicBezTo>
                <a:close/>
                <a:moveTo>
                  <a:pt x="10594" y="3135"/>
                </a:moveTo>
                <a:cubicBezTo>
                  <a:pt x="10768" y="3135"/>
                  <a:pt x="10931" y="3176"/>
                  <a:pt x="11075" y="3270"/>
                </a:cubicBezTo>
                <a:cubicBezTo>
                  <a:pt x="11542" y="3571"/>
                  <a:pt x="11442" y="4338"/>
                  <a:pt x="11275" y="4805"/>
                </a:cubicBezTo>
                <a:cubicBezTo>
                  <a:pt x="11042" y="5338"/>
                  <a:pt x="10641" y="5772"/>
                  <a:pt x="10141" y="6072"/>
                </a:cubicBezTo>
                <a:cubicBezTo>
                  <a:pt x="9361" y="6563"/>
                  <a:pt x="8432" y="6681"/>
                  <a:pt x="7513" y="6695"/>
                </a:cubicBezTo>
                <a:lnTo>
                  <a:pt x="7513" y="6695"/>
                </a:lnTo>
                <a:cubicBezTo>
                  <a:pt x="7183" y="6649"/>
                  <a:pt x="6844" y="6634"/>
                  <a:pt x="6505" y="6634"/>
                </a:cubicBezTo>
                <a:cubicBezTo>
                  <a:pt x="6485" y="6634"/>
                  <a:pt x="6465" y="6634"/>
                  <a:pt x="6444" y="6634"/>
                </a:cubicBezTo>
                <a:lnTo>
                  <a:pt x="6444" y="6634"/>
                </a:lnTo>
                <a:cubicBezTo>
                  <a:pt x="6448" y="6627"/>
                  <a:pt x="6451" y="6620"/>
                  <a:pt x="6454" y="6612"/>
                </a:cubicBezTo>
                <a:lnTo>
                  <a:pt x="6454" y="6612"/>
                </a:lnTo>
                <a:cubicBezTo>
                  <a:pt x="6891" y="5864"/>
                  <a:pt x="7447" y="5182"/>
                  <a:pt x="8073" y="4605"/>
                </a:cubicBezTo>
                <a:cubicBezTo>
                  <a:pt x="8573" y="4160"/>
                  <a:pt x="9723" y="3135"/>
                  <a:pt x="10594" y="3135"/>
                </a:cubicBezTo>
                <a:close/>
                <a:moveTo>
                  <a:pt x="6540" y="7614"/>
                </a:moveTo>
                <a:cubicBezTo>
                  <a:pt x="6696" y="7616"/>
                  <a:pt x="6853" y="7618"/>
                  <a:pt x="7009" y="7618"/>
                </a:cubicBezTo>
                <a:cubicBezTo>
                  <a:pt x="7109" y="7618"/>
                  <a:pt x="7208" y="7617"/>
                  <a:pt x="7307" y="7616"/>
                </a:cubicBezTo>
                <a:lnTo>
                  <a:pt x="7307" y="7616"/>
                </a:lnTo>
                <a:cubicBezTo>
                  <a:pt x="7800" y="7665"/>
                  <a:pt x="8279" y="7802"/>
                  <a:pt x="8673" y="8140"/>
                </a:cubicBezTo>
                <a:cubicBezTo>
                  <a:pt x="9240" y="8641"/>
                  <a:pt x="9440" y="9475"/>
                  <a:pt x="9174" y="10209"/>
                </a:cubicBezTo>
                <a:cubicBezTo>
                  <a:pt x="9048" y="10586"/>
                  <a:pt x="8684" y="10845"/>
                  <a:pt x="8279" y="10845"/>
                </a:cubicBezTo>
                <a:cubicBezTo>
                  <a:pt x="8255" y="10845"/>
                  <a:pt x="8231" y="10844"/>
                  <a:pt x="8206" y="10842"/>
                </a:cubicBezTo>
                <a:cubicBezTo>
                  <a:pt x="7739" y="10776"/>
                  <a:pt x="7539" y="10109"/>
                  <a:pt x="7372" y="9742"/>
                </a:cubicBezTo>
                <a:cubicBezTo>
                  <a:pt x="7052" y="9048"/>
                  <a:pt x="6775" y="8333"/>
                  <a:pt x="6540" y="7614"/>
                </a:cubicBezTo>
                <a:close/>
                <a:moveTo>
                  <a:pt x="4520" y="7290"/>
                </a:moveTo>
                <a:cubicBezTo>
                  <a:pt x="4587" y="7326"/>
                  <a:pt x="4659" y="7354"/>
                  <a:pt x="4737" y="7373"/>
                </a:cubicBezTo>
                <a:cubicBezTo>
                  <a:pt x="4772" y="7381"/>
                  <a:pt x="4807" y="7385"/>
                  <a:pt x="4841" y="7385"/>
                </a:cubicBezTo>
                <a:cubicBezTo>
                  <a:pt x="4946" y="7385"/>
                  <a:pt x="5045" y="7351"/>
                  <a:pt x="5128" y="7294"/>
                </a:cubicBezTo>
                <a:lnTo>
                  <a:pt x="5128" y="7294"/>
                </a:lnTo>
                <a:cubicBezTo>
                  <a:pt x="5147" y="7485"/>
                  <a:pt x="5281" y="7643"/>
                  <a:pt x="5447" y="7709"/>
                </a:cubicBezTo>
                <a:lnTo>
                  <a:pt x="5447" y="7709"/>
                </a:lnTo>
                <a:cubicBezTo>
                  <a:pt x="5420" y="8415"/>
                  <a:pt x="5227" y="9122"/>
                  <a:pt x="4904" y="9742"/>
                </a:cubicBezTo>
                <a:cubicBezTo>
                  <a:pt x="4737" y="10109"/>
                  <a:pt x="4504" y="10409"/>
                  <a:pt x="4237" y="10709"/>
                </a:cubicBezTo>
                <a:cubicBezTo>
                  <a:pt x="4062" y="10913"/>
                  <a:pt x="3659" y="11446"/>
                  <a:pt x="3338" y="11446"/>
                </a:cubicBezTo>
                <a:cubicBezTo>
                  <a:pt x="3290" y="11446"/>
                  <a:pt x="3245" y="11435"/>
                  <a:pt x="3203" y="11409"/>
                </a:cubicBezTo>
                <a:cubicBezTo>
                  <a:pt x="2869" y="11243"/>
                  <a:pt x="2836" y="10509"/>
                  <a:pt x="2836" y="10209"/>
                </a:cubicBezTo>
                <a:cubicBezTo>
                  <a:pt x="2836" y="9808"/>
                  <a:pt x="2936" y="9408"/>
                  <a:pt x="3103" y="9074"/>
                </a:cubicBezTo>
                <a:cubicBezTo>
                  <a:pt x="3479" y="8403"/>
                  <a:pt x="3963" y="7797"/>
                  <a:pt x="4520" y="7290"/>
                </a:cubicBezTo>
                <a:close/>
                <a:moveTo>
                  <a:pt x="5546" y="1"/>
                </a:moveTo>
                <a:cubicBezTo>
                  <a:pt x="5443" y="1"/>
                  <a:pt x="5340" y="12"/>
                  <a:pt x="5237" y="35"/>
                </a:cubicBezTo>
                <a:cubicBezTo>
                  <a:pt x="4173" y="294"/>
                  <a:pt x="3977" y="1521"/>
                  <a:pt x="3922" y="2496"/>
                </a:cubicBezTo>
                <a:lnTo>
                  <a:pt x="3922" y="2496"/>
                </a:lnTo>
                <a:cubicBezTo>
                  <a:pt x="3405" y="2006"/>
                  <a:pt x="2709" y="1609"/>
                  <a:pt x="2036" y="1609"/>
                </a:cubicBezTo>
                <a:cubicBezTo>
                  <a:pt x="1674" y="1609"/>
                  <a:pt x="1318" y="1724"/>
                  <a:pt x="1001" y="2003"/>
                </a:cubicBezTo>
                <a:cubicBezTo>
                  <a:pt x="0" y="2837"/>
                  <a:pt x="334" y="4438"/>
                  <a:pt x="901" y="5439"/>
                </a:cubicBezTo>
                <a:cubicBezTo>
                  <a:pt x="1421" y="6321"/>
                  <a:pt x="2310" y="7035"/>
                  <a:pt x="3297" y="7205"/>
                </a:cubicBezTo>
                <a:lnTo>
                  <a:pt x="3297" y="7205"/>
                </a:lnTo>
                <a:cubicBezTo>
                  <a:pt x="2731" y="7808"/>
                  <a:pt x="2251" y="8488"/>
                  <a:pt x="2035" y="9308"/>
                </a:cubicBezTo>
                <a:cubicBezTo>
                  <a:pt x="1768" y="10242"/>
                  <a:pt x="1835" y="11776"/>
                  <a:pt x="2836" y="12310"/>
                </a:cubicBezTo>
                <a:cubicBezTo>
                  <a:pt x="2984" y="12397"/>
                  <a:pt x="3137" y="12435"/>
                  <a:pt x="3291" y="12435"/>
                </a:cubicBezTo>
                <a:cubicBezTo>
                  <a:pt x="4144" y="12435"/>
                  <a:pt x="5042" y="11264"/>
                  <a:pt x="5438" y="10642"/>
                </a:cubicBezTo>
                <a:cubicBezTo>
                  <a:pt x="5725" y="10197"/>
                  <a:pt x="5944" y="9721"/>
                  <a:pt x="6095" y="9227"/>
                </a:cubicBezTo>
                <a:lnTo>
                  <a:pt x="6095" y="9227"/>
                </a:lnTo>
                <a:cubicBezTo>
                  <a:pt x="6120" y="9287"/>
                  <a:pt x="6146" y="9348"/>
                  <a:pt x="6171" y="9408"/>
                </a:cubicBezTo>
                <a:cubicBezTo>
                  <a:pt x="6372" y="10008"/>
                  <a:pt x="6672" y="10609"/>
                  <a:pt x="7039" y="11176"/>
                </a:cubicBezTo>
                <a:cubicBezTo>
                  <a:pt x="7372" y="11592"/>
                  <a:pt x="7815" y="11778"/>
                  <a:pt x="8262" y="11778"/>
                </a:cubicBezTo>
                <a:cubicBezTo>
                  <a:pt x="8889" y="11778"/>
                  <a:pt x="9524" y="11413"/>
                  <a:pt x="9874" y="10809"/>
                </a:cubicBezTo>
                <a:cubicBezTo>
                  <a:pt x="10408" y="9842"/>
                  <a:pt x="10274" y="8641"/>
                  <a:pt x="9574" y="7774"/>
                </a:cubicBezTo>
                <a:cubicBezTo>
                  <a:pt x="9468" y="7638"/>
                  <a:pt x="9354" y="7518"/>
                  <a:pt x="9233" y="7412"/>
                </a:cubicBezTo>
                <a:lnTo>
                  <a:pt x="9233" y="7412"/>
                </a:lnTo>
                <a:cubicBezTo>
                  <a:pt x="9892" y="7257"/>
                  <a:pt x="10518" y="6990"/>
                  <a:pt x="11075" y="6539"/>
                </a:cubicBezTo>
                <a:cubicBezTo>
                  <a:pt x="12076" y="5705"/>
                  <a:pt x="12876" y="3971"/>
                  <a:pt x="11909" y="2803"/>
                </a:cubicBezTo>
                <a:cubicBezTo>
                  <a:pt x="11558" y="2373"/>
                  <a:pt x="11118" y="2208"/>
                  <a:pt x="10652" y="2208"/>
                </a:cubicBezTo>
                <a:cubicBezTo>
                  <a:pt x="9747" y="2208"/>
                  <a:pt x="8745" y="2830"/>
                  <a:pt x="8106" y="3337"/>
                </a:cubicBezTo>
                <a:cubicBezTo>
                  <a:pt x="7769" y="3594"/>
                  <a:pt x="7448" y="3873"/>
                  <a:pt x="7147" y="4171"/>
                </a:cubicBezTo>
                <a:lnTo>
                  <a:pt x="7147" y="4171"/>
                </a:lnTo>
                <a:cubicBezTo>
                  <a:pt x="7208" y="3742"/>
                  <a:pt x="7239" y="3307"/>
                  <a:pt x="7239" y="2870"/>
                </a:cubicBezTo>
                <a:cubicBezTo>
                  <a:pt x="7239" y="2136"/>
                  <a:pt x="7239" y="1336"/>
                  <a:pt x="6839" y="735"/>
                </a:cubicBezTo>
                <a:cubicBezTo>
                  <a:pt x="6534" y="265"/>
                  <a:pt x="6046" y="1"/>
                  <a:pt x="55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4"/>
          <p:cNvGrpSpPr/>
          <p:nvPr/>
        </p:nvGrpSpPr>
        <p:grpSpPr>
          <a:xfrm>
            <a:off x="8118813" y="911138"/>
            <a:ext cx="311900" cy="314700"/>
            <a:chOff x="8571050" y="1873050"/>
            <a:chExt cx="311900" cy="314700"/>
          </a:xfrm>
        </p:grpSpPr>
        <p:sp>
          <p:nvSpPr>
            <p:cNvPr id="134" name="Google Shape;134;p4"/>
            <p:cNvSpPr/>
            <p:nvPr/>
          </p:nvSpPr>
          <p:spPr>
            <a:xfrm>
              <a:off x="8571050" y="1873050"/>
              <a:ext cx="311900" cy="314700"/>
            </a:xfrm>
            <a:custGeom>
              <a:avLst/>
              <a:gdLst/>
              <a:ahLst/>
              <a:cxnLst/>
              <a:rect l="l" t="t" r="r" b="b"/>
              <a:pathLst>
                <a:path w="12476" h="12588" extrusionOk="0">
                  <a:moveTo>
                    <a:pt x="6515" y="929"/>
                  </a:moveTo>
                  <a:cubicBezTo>
                    <a:pt x="7071" y="929"/>
                    <a:pt x="7622" y="1043"/>
                    <a:pt x="8139" y="1298"/>
                  </a:cubicBezTo>
                  <a:cubicBezTo>
                    <a:pt x="8210" y="1327"/>
                    <a:pt x="8279" y="1340"/>
                    <a:pt x="8345" y="1340"/>
                  </a:cubicBezTo>
                  <a:cubicBezTo>
                    <a:pt x="8479" y="1340"/>
                    <a:pt x="8599" y="1286"/>
                    <a:pt x="8691" y="1204"/>
                  </a:cubicBezTo>
                  <a:lnTo>
                    <a:pt x="8691" y="1204"/>
                  </a:lnTo>
                  <a:cubicBezTo>
                    <a:pt x="8751" y="1239"/>
                    <a:pt x="8804" y="1285"/>
                    <a:pt x="8873" y="1331"/>
                  </a:cubicBezTo>
                  <a:cubicBezTo>
                    <a:pt x="9107" y="1498"/>
                    <a:pt x="9307" y="1665"/>
                    <a:pt x="9507" y="1865"/>
                  </a:cubicBezTo>
                  <a:cubicBezTo>
                    <a:pt x="9907" y="2265"/>
                    <a:pt x="10241" y="2699"/>
                    <a:pt x="10508" y="3166"/>
                  </a:cubicBezTo>
                  <a:cubicBezTo>
                    <a:pt x="11108" y="4267"/>
                    <a:pt x="11408" y="5468"/>
                    <a:pt x="11442" y="6735"/>
                  </a:cubicBezTo>
                  <a:cubicBezTo>
                    <a:pt x="11475" y="7936"/>
                    <a:pt x="11442" y="9404"/>
                    <a:pt x="10508" y="10304"/>
                  </a:cubicBezTo>
                  <a:cubicBezTo>
                    <a:pt x="9674" y="11038"/>
                    <a:pt x="8640" y="11505"/>
                    <a:pt x="7539" y="11605"/>
                  </a:cubicBezTo>
                  <a:cubicBezTo>
                    <a:pt x="7275" y="11644"/>
                    <a:pt x="7012" y="11662"/>
                    <a:pt x="6751" y="11662"/>
                  </a:cubicBezTo>
                  <a:cubicBezTo>
                    <a:pt x="4966" y="11662"/>
                    <a:pt x="3287" y="10784"/>
                    <a:pt x="2268" y="9270"/>
                  </a:cubicBezTo>
                  <a:cubicBezTo>
                    <a:pt x="1101" y="7569"/>
                    <a:pt x="1034" y="5368"/>
                    <a:pt x="2035" y="3566"/>
                  </a:cubicBezTo>
                  <a:cubicBezTo>
                    <a:pt x="2924" y="2093"/>
                    <a:pt x="4742" y="929"/>
                    <a:pt x="6515" y="929"/>
                  </a:cubicBezTo>
                  <a:close/>
                  <a:moveTo>
                    <a:pt x="6555" y="0"/>
                  </a:moveTo>
                  <a:cubicBezTo>
                    <a:pt x="4670" y="0"/>
                    <a:pt x="2774" y="1021"/>
                    <a:pt x="1635" y="2499"/>
                  </a:cubicBezTo>
                  <a:cubicBezTo>
                    <a:pt x="100" y="4567"/>
                    <a:pt x="0" y="7336"/>
                    <a:pt x="1334" y="9537"/>
                  </a:cubicBezTo>
                  <a:cubicBezTo>
                    <a:pt x="2520" y="11456"/>
                    <a:pt x="4636" y="12587"/>
                    <a:pt x="6855" y="12587"/>
                  </a:cubicBezTo>
                  <a:cubicBezTo>
                    <a:pt x="7259" y="12587"/>
                    <a:pt x="7667" y="12550"/>
                    <a:pt x="8073" y="12473"/>
                  </a:cubicBezTo>
                  <a:cubicBezTo>
                    <a:pt x="9407" y="12239"/>
                    <a:pt x="10641" y="11539"/>
                    <a:pt x="11542" y="10505"/>
                  </a:cubicBezTo>
                  <a:cubicBezTo>
                    <a:pt x="12476" y="9337"/>
                    <a:pt x="12442" y="7469"/>
                    <a:pt x="12309" y="6035"/>
                  </a:cubicBezTo>
                  <a:cubicBezTo>
                    <a:pt x="12209" y="4434"/>
                    <a:pt x="11608" y="2866"/>
                    <a:pt x="10574" y="1632"/>
                  </a:cubicBezTo>
                  <a:cubicBezTo>
                    <a:pt x="10074" y="1031"/>
                    <a:pt x="9507" y="531"/>
                    <a:pt x="8806" y="197"/>
                  </a:cubicBezTo>
                  <a:cubicBezTo>
                    <a:pt x="8667" y="128"/>
                    <a:pt x="8499" y="91"/>
                    <a:pt x="8331" y="91"/>
                  </a:cubicBezTo>
                  <a:cubicBezTo>
                    <a:pt x="8179" y="91"/>
                    <a:pt x="8029" y="121"/>
                    <a:pt x="7902" y="185"/>
                  </a:cubicBezTo>
                  <a:lnTo>
                    <a:pt x="7902" y="185"/>
                  </a:lnTo>
                  <a:cubicBezTo>
                    <a:pt x="7461" y="59"/>
                    <a:pt x="7008" y="0"/>
                    <a:pt x="6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8662775" y="1977975"/>
              <a:ext cx="28375" cy="42475"/>
            </a:xfrm>
            <a:custGeom>
              <a:avLst/>
              <a:gdLst/>
              <a:ahLst/>
              <a:cxnLst/>
              <a:rect l="l" t="t" r="r" b="b"/>
              <a:pathLst>
                <a:path w="1135" h="1699" extrusionOk="0">
                  <a:moveTo>
                    <a:pt x="617" y="0"/>
                  </a:moveTo>
                  <a:cubicBezTo>
                    <a:pt x="537" y="0"/>
                    <a:pt x="463" y="29"/>
                    <a:pt x="401" y="70"/>
                  </a:cubicBezTo>
                  <a:cubicBezTo>
                    <a:pt x="267" y="136"/>
                    <a:pt x="201" y="237"/>
                    <a:pt x="167" y="337"/>
                  </a:cubicBezTo>
                  <a:lnTo>
                    <a:pt x="145" y="437"/>
                  </a:lnTo>
                  <a:lnTo>
                    <a:pt x="145" y="437"/>
                  </a:lnTo>
                  <a:cubicBezTo>
                    <a:pt x="127" y="470"/>
                    <a:pt x="112" y="503"/>
                    <a:pt x="101" y="537"/>
                  </a:cubicBezTo>
                  <a:lnTo>
                    <a:pt x="0" y="1104"/>
                  </a:lnTo>
                  <a:cubicBezTo>
                    <a:pt x="0" y="1171"/>
                    <a:pt x="0" y="1237"/>
                    <a:pt x="0" y="1271"/>
                  </a:cubicBezTo>
                  <a:cubicBezTo>
                    <a:pt x="0" y="1337"/>
                    <a:pt x="34" y="1404"/>
                    <a:pt x="67" y="1471"/>
                  </a:cubicBezTo>
                  <a:cubicBezTo>
                    <a:pt x="159" y="1608"/>
                    <a:pt x="313" y="1698"/>
                    <a:pt x="476" y="1698"/>
                  </a:cubicBezTo>
                  <a:cubicBezTo>
                    <a:pt x="551" y="1698"/>
                    <a:pt x="628" y="1679"/>
                    <a:pt x="701" y="1638"/>
                  </a:cubicBezTo>
                  <a:cubicBezTo>
                    <a:pt x="801" y="1571"/>
                    <a:pt x="901" y="1471"/>
                    <a:pt x="934" y="1337"/>
                  </a:cubicBezTo>
                  <a:cubicBezTo>
                    <a:pt x="968" y="1104"/>
                    <a:pt x="1035" y="837"/>
                    <a:pt x="1101" y="603"/>
                  </a:cubicBezTo>
                  <a:cubicBezTo>
                    <a:pt x="1135" y="470"/>
                    <a:pt x="1101" y="337"/>
                    <a:pt x="1035" y="237"/>
                  </a:cubicBezTo>
                  <a:cubicBezTo>
                    <a:pt x="968" y="136"/>
                    <a:pt x="868" y="36"/>
                    <a:pt x="768" y="36"/>
                  </a:cubicBezTo>
                  <a:cubicBezTo>
                    <a:pt x="717" y="11"/>
                    <a:pt x="666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8738650" y="1982725"/>
              <a:ext cx="30900" cy="44550"/>
            </a:xfrm>
            <a:custGeom>
              <a:avLst/>
              <a:gdLst/>
              <a:ahLst/>
              <a:cxnLst/>
              <a:rect l="l" t="t" r="r" b="b"/>
              <a:pathLst>
                <a:path w="1236" h="1782" extrusionOk="0">
                  <a:moveTo>
                    <a:pt x="781" y="0"/>
                  </a:moveTo>
                  <a:cubicBezTo>
                    <a:pt x="697" y="0"/>
                    <a:pt x="599" y="31"/>
                    <a:pt x="501" y="80"/>
                  </a:cubicBezTo>
                  <a:cubicBezTo>
                    <a:pt x="469" y="102"/>
                    <a:pt x="440" y="127"/>
                    <a:pt x="414" y="154"/>
                  </a:cubicBezTo>
                  <a:lnTo>
                    <a:pt x="414" y="154"/>
                  </a:lnTo>
                  <a:cubicBezTo>
                    <a:pt x="321" y="194"/>
                    <a:pt x="232" y="289"/>
                    <a:pt x="201" y="413"/>
                  </a:cubicBezTo>
                  <a:cubicBezTo>
                    <a:pt x="168" y="680"/>
                    <a:pt x="101" y="947"/>
                    <a:pt x="34" y="1181"/>
                  </a:cubicBezTo>
                  <a:cubicBezTo>
                    <a:pt x="1" y="1314"/>
                    <a:pt x="34" y="1448"/>
                    <a:pt x="68" y="1548"/>
                  </a:cubicBezTo>
                  <a:cubicBezTo>
                    <a:pt x="134" y="1648"/>
                    <a:pt x="234" y="1748"/>
                    <a:pt x="368" y="1781"/>
                  </a:cubicBezTo>
                  <a:cubicBezTo>
                    <a:pt x="468" y="1781"/>
                    <a:pt x="601" y="1781"/>
                    <a:pt x="735" y="1714"/>
                  </a:cubicBezTo>
                  <a:cubicBezTo>
                    <a:pt x="835" y="1648"/>
                    <a:pt x="902" y="1548"/>
                    <a:pt x="935" y="1448"/>
                  </a:cubicBezTo>
                  <a:cubicBezTo>
                    <a:pt x="1035" y="1147"/>
                    <a:pt x="1135" y="880"/>
                    <a:pt x="1202" y="614"/>
                  </a:cubicBezTo>
                  <a:cubicBezTo>
                    <a:pt x="1235" y="480"/>
                    <a:pt x="1235" y="347"/>
                    <a:pt x="1168" y="247"/>
                  </a:cubicBezTo>
                  <a:cubicBezTo>
                    <a:pt x="1102" y="147"/>
                    <a:pt x="1002" y="47"/>
                    <a:pt x="868" y="13"/>
                  </a:cubicBezTo>
                  <a:cubicBezTo>
                    <a:pt x="841" y="4"/>
                    <a:pt x="812" y="0"/>
                    <a:pt x="7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8636225" y="2044500"/>
              <a:ext cx="150825" cy="63025"/>
            </a:xfrm>
            <a:custGeom>
              <a:avLst/>
              <a:gdLst/>
              <a:ahLst/>
              <a:cxnLst/>
              <a:rect l="l" t="t" r="r" b="b"/>
              <a:pathLst>
                <a:path w="6033" h="2521" extrusionOk="0">
                  <a:moveTo>
                    <a:pt x="617" y="1"/>
                  </a:moveTo>
                  <a:cubicBezTo>
                    <a:pt x="314" y="1"/>
                    <a:pt x="1" y="262"/>
                    <a:pt x="162" y="644"/>
                  </a:cubicBezTo>
                  <a:cubicBezTo>
                    <a:pt x="362" y="1912"/>
                    <a:pt x="1696" y="2446"/>
                    <a:pt x="2830" y="2512"/>
                  </a:cubicBezTo>
                  <a:cubicBezTo>
                    <a:pt x="2931" y="2518"/>
                    <a:pt x="3031" y="2520"/>
                    <a:pt x="3131" y="2520"/>
                  </a:cubicBezTo>
                  <a:cubicBezTo>
                    <a:pt x="3663" y="2520"/>
                    <a:pt x="4188" y="2442"/>
                    <a:pt x="4665" y="2246"/>
                  </a:cubicBezTo>
                  <a:cubicBezTo>
                    <a:pt x="5232" y="2012"/>
                    <a:pt x="5666" y="1578"/>
                    <a:pt x="5933" y="1045"/>
                  </a:cubicBezTo>
                  <a:cubicBezTo>
                    <a:pt x="6033" y="811"/>
                    <a:pt x="5966" y="544"/>
                    <a:pt x="5766" y="411"/>
                  </a:cubicBezTo>
                  <a:cubicBezTo>
                    <a:pt x="5683" y="364"/>
                    <a:pt x="5592" y="341"/>
                    <a:pt x="5504" y="341"/>
                  </a:cubicBezTo>
                  <a:cubicBezTo>
                    <a:pt x="5345" y="341"/>
                    <a:pt x="5197" y="415"/>
                    <a:pt x="5132" y="544"/>
                  </a:cubicBezTo>
                  <a:cubicBezTo>
                    <a:pt x="4965" y="945"/>
                    <a:pt x="4665" y="1245"/>
                    <a:pt x="4298" y="1378"/>
                  </a:cubicBezTo>
                  <a:cubicBezTo>
                    <a:pt x="3937" y="1517"/>
                    <a:pt x="3552" y="1587"/>
                    <a:pt x="3164" y="1587"/>
                  </a:cubicBezTo>
                  <a:cubicBezTo>
                    <a:pt x="3086" y="1587"/>
                    <a:pt x="3008" y="1584"/>
                    <a:pt x="2930" y="1578"/>
                  </a:cubicBezTo>
                  <a:cubicBezTo>
                    <a:pt x="2163" y="1545"/>
                    <a:pt x="1196" y="1278"/>
                    <a:pt x="1062" y="378"/>
                  </a:cubicBezTo>
                  <a:cubicBezTo>
                    <a:pt x="1010" y="113"/>
                    <a:pt x="81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4"/>
          <p:cNvGrpSpPr/>
          <p:nvPr/>
        </p:nvGrpSpPr>
        <p:grpSpPr>
          <a:xfrm>
            <a:off x="8165825" y="4533300"/>
            <a:ext cx="529900" cy="149350"/>
            <a:chOff x="3898800" y="2624300"/>
            <a:chExt cx="529900" cy="149350"/>
          </a:xfrm>
        </p:grpSpPr>
        <p:sp>
          <p:nvSpPr>
            <p:cNvPr id="139" name="Google Shape;139;p4"/>
            <p:cNvSpPr/>
            <p:nvPr/>
          </p:nvSpPr>
          <p:spPr>
            <a:xfrm>
              <a:off x="3916975" y="2666775"/>
              <a:ext cx="511725" cy="65425"/>
            </a:xfrm>
            <a:custGeom>
              <a:avLst/>
              <a:gdLst/>
              <a:ahLst/>
              <a:cxnLst/>
              <a:rect l="l" t="t" r="r" b="b"/>
              <a:pathLst>
                <a:path w="20469" h="2617" extrusionOk="0">
                  <a:moveTo>
                    <a:pt x="706" y="0"/>
                  </a:moveTo>
                  <a:cubicBezTo>
                    <a:pt x="336" y="0"/>
                    <a:pt x="1" y="477"/>
                    <a:pt x="340" y="791"/>
                  </a:cubicBezTo>
                  <a:cubicBezTo>
                    <a:pt x="1876" y="2162"/>
                    <a:pt x="3788" y="2617"/>
                    <a:pt x="5745" y="2617"/>
                  </a:cubicBezTo>
                  <a:cubicBezTo>
                    <a:pt x="6978" y="2617"/>
                    <a:pt x="8228" y="2437"/>
                    <a:pt x="9414" y="2192"/>
                  </a:cubicBezTo>
                  <a:cubicBezTo>
                    <a:pt x="11350" y="1797"/>
                    <a:pt x="13463" y="1214"/>
                    <a:pt x="15508" y="1214"/>
                  </a:cubicBezTo>
                  <a:cubicBezTo>
                    <a:pt x="16915" y="1214"/>
                    <a:pt x="18290" y="1490"/>
                    <a:pt x="19554" y="2292"/>
                  </a:cubicBezTo>
                  <a:cubicBezTo>
                    <a:pt x="19635" y="2346"/>
                    <a:pt x="19716" y="2369"/>
                    <a:pt x="19793" y="2369"/>
                  </a:cubicBezTo>
                  <a:cubicBezTo>
                    <a:pt x="20190" y="2369"/>
                    <a:pt x="20468" y="1743"/>
                    <a:pt x="20021" y="1491"/>
                  </a:cubicBezTo>
                  <a:cubicBezTo>
                    <a:pt x="18642" y="609"/>
                    <a:pt x="17110" y="306"/>
                    <a:pt x="15541" y="306"/>
                  </a:cubicBezTo>
                  <a:cubicBezTo>
                    <a:pt x="13846" y="306"/>
                    <a:pt x="12110" y="660"/>
                    <a:pt x="10481" y="1024"/>
                  </a:cubicBezTo>
                  <a:cubicBezTo>
                    <a:pt x="8965" y="1350"/>
                    <a:pt x="7289" y="1700"/>
                    <a:pt x="5668" y="1700"/>
                  </a:cubicBezTo>
                  <a:cubicBezTo>
                    <a:pt x="3973" y="1700"/>
                    <a:pt x="2338" y="1317"/>
                    <a:pt x="1008" y="124"/>
                  </a:cubicBezTo>
                  <a:cubicBezTo>
                    <a:pt x="914" y="37"/>
                    <a:pt x="809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3898800" y="2624300"/>
              <a:ext cx="116400" cy="149350"/>
            </a:xfrm>
            <a:custGeom>
              <a:avLst/>
              <a:gdLst/>
              <a:ahLst/>
              <a:cxnLst/>
              <a:rect l="l" t="t" r="r" b="b"/>
              <a:pathLst>
                <a:path w="4656" h="5974" extrusionOk="0">
                  <a:moveTo>
                    <a:pt x="4013" y="1"/>
                  </a:moveTo>
                  <a:cubicBezTo>
                    <a:pt x="3968" y="1"/>
                    <a:pt x="3920" y="7"/>
                    <a:pt x="3869" y="21"/>
                  </a:cubicBezTo>
                  <a:lnTo>
                    <a:pt x="1768" y="688"/>
                  </a:lnTo>
                  <a:lnTo>
                    <a:pt x="767" y="989"/>
                  </a:lnTo>
                  <a:cubicBezTo>
                    <a:pt x="434" y="1055"/>
                    <a:pt x="167" y="1256"/>
                    <a:pt x="33" y="1589"/>
                  </a:cubicBezTo>
                  <a:cubicBezTo>
                    <a:pt x="0" y="1923"/>
                    <a:pt x="67" y="2256"/>
                    <a:pt x="200" y="2556"/>
                  </a:cubicBezTo>
                  <a:cubicBezTo>
                    <a:pt x="300" y="2890"/>
                    <a:pt x="400" y="3224"/>
                    <a:pt x="500" y="3557"/>
                  </a:cubicBezTo>
                  <a:cubicBezTo>
                    <a:pt x="701" y="4258"/>
                    <a:pt x="834" y="4925"/>
                    <a:pt x="934" y="5625"/>
                  </a:cubicBezTo>
                  <a:cubicBezTo>
                    <a:pt x="991" y="5824"/>
                    <a:pt x="1192" y="5974"/>
                    <a:pt x="1394" y="5974"/>
                  </a:cubicBezTo>
                  <a:cubicBezTo>
                    <a:pt x="1430" y="5974"/>
                    <a:pt x="1466" y="5969"/>
                    <a:pt x="1501" y="5959"/>
                  </a:cubicBezTo>
                  <a:cubicBezTo>
                    <a:pt x="1735" y="5859"/>
                    <a:pt x="1901" y="5625"/>
                    <a:pt x="1835" y="5358"/>
                  </a:cubicBezTo>
                  <a:cubicBezTo>
                    <a:pt x="1635" y="4191"/>
                    <a:pt x="1368" y="3057"/>
                    <a:pt x="1001" y="1923"/>
                  </a:cubicBezTo>
                  <a:cubicBezTo>
                    <a:pt x="1001" y="1913"/>
                    <a:pt x="1000" y="1902"/>
                    <a:pt x="999" y="1890"/>
                  </a:cubicBezTo>
                  <a:lnTo>
                    <a:pt x="999" y="1890"/>
                  </a:lnTo>
                  <a:cubicBezTo>
                    <a:pt x="999" y="1890"/>
                    <a:pt x="1000" y="1890"/>
                    <a:pt x="1001" y="1889"/>
                  </a:cubicBezTo>
                  <a:cubicBezTo>
                    <a:pt x="1134" y="1889"/>
                    <a:pt x="1268" y="1823"/>
                    <a:pt x="1401" y="1756"/>
                  </a:cubicBezTo>
                  <a:lnTo>
                    <a:pt x="2302" y="1489"/>
                  </a:lnTo>
                  <a:lnTo>
                    <a:pt x="4136" y="922"/>
                  </a:lnTo>
                  <a:cubicBezTo>
                    <a:pt x="4656" y="769"/>
                    <a:pt x="4504" y="1"/>
                    <a:pt x="4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4"/>
          <p:cNvGrpSpPr/>
          <p:nvPr/>
        </p:nvGrpSpPr>
        <p:grpSpPr>
          <a:xfrm rot="3651682">
            <a:off x="153345" y="1192019"/>
            <a:ext cx="340408" cy="202565"/>
            <a:chOff x="3780075" y="2889150"/>
            <a:chExt cx="340425" cy="202575"/>
          </a:xfrm>
        </p:grpSpPr>
        <p:sp>
          <p:nvSpPr>
            <p:cNvPr id="142" name="Google Shape;142;p4"/>
            <p:cNvSpPr/>
            <p:nvPr/>
          </p:nvSpPr>
          <p:spPr>
            <a:xfrm>
              <a:off x="3826225" y="2907725"/>
              <a:ext cx="294275" cy="184000"/>
            </a:xfrm>
            <a:custGeom>
              <a:avLst/>
              <a:gdLst/>
              <a:ahLst/>
              <a:cxnLst/>
              <a:rect l="l" t="t" r="r" b="b"/>
              <a:pathLst>
                <a:path w="11771" h="7360" extrusionOk="0">
                  <a:moveTo>
                    <a:pt x="551" y="1"/>
                  </a:moveTo>
                  <a:cubicBezTo>
                    <a:pt x="326" y="1"/>
                    <a:pt x="101" y="143"/>
                    <a:pt x="68" y="426"/>
                  </a:cubicBezTo>
                  <a:cubicBezTo>
                    <a:pt x="1" y="2194"/>
                    <a:pt x="435" y="3962"/>
                    <a:pt x="1302" y="5530"/>
                  </a:cubicBezTo>
                  <a:cubicBezTo>
                    <a:pt x="2059" y="6773"/>
                    <a:pt x="3188" y="7360"/>
                    <a:pt x="4513" y="7360"/>
                  </a:cubicBezTo>
                  <a:cubicBezTo>
                    <a:pt x="4822" y="7360"/>
                    <a:pt x="5143" y="7328"/>
                    <a:pt x="5472" y="7264"/>
                  </a:cubicBezTo>
                  <a:cubicBezTo>
                    <a:pt x="8474" y="6631"/>
                    <a:pt x="10875" y="4362"/>
                    <a:pt x="11709" y="1393"/>
                  </a:cubicBezTo>
                  <a:cubicBezTo>
                    <a:pt x="11770" y="1048"/>
                    <a:pt x="11497" y="826"/>
                    <a:pt x="11229" y="826"/>
                  </a:cubicBezTo>
                  <a:cubicBezTo>
                    <a:pt x="11057" y="826"/>
                    <a:pt x="10887" y="918"/>
                    <a:pt x="10809" y="1127"/>
                  </a:cubicBezTo>
                  <a:cubicBezTo>
                    <a:pt x="10108" y="3595"/>
                    <a:pt x="8173" y="5563"/>
                    <a:pt x="5705" y="6264"/>
                  </a:cubicBezTo>
                  <a:cubicBezTo>
                    <a:pt x="5338" y="6380"/>
                    <a:pt x="4963" y="6439"/>
                    <a:pt x="4588" y="6439"/>
                  </a:cubicBezTo>
                  <a:cubicBezTo>
                    <a:pt x="4212" y="6439"/>
                    <a:pt x="3837" y="6380"/>
                    <a:pt x="3470" y="6264"/>
                  </a:cubicBezTo>
                  <a:cubicBezTo>
                    <a:pt x="2836" y="5997"/>
                    <a:pt x="2336" y="5530"/>
                    <a:pt x="2036" y="4929"/>
                  </a:cubicBezTo>
                  <a:cubicBezTo>
                    <a:pt x="1302" y="3528"/>
                    <a:pt x="968" y="1994"/>
                    <a:pt x="1035" y="426"/>
                  </a:cubicBezTo>
                  <a:cubicBezTo>
                    <a:pt x="1002" y="143"/>
                    <a:pt x="777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3780075" y="2889150"/>
              <a:ext cx="132075" cy="76975"/>
            </a:xfrm>
            <a:custGeom>
              <a:avLst/>
              <a:gdLst/>
              <a:ahLst/>
              <a:cxnLst/>
              <a:rect l="l" t="t" r="r" b="b"/>
              <a:pathLst>
                <a:path w="5283" h="3079" extrusionOk="0">
                  <a:moveTo>
                    <a:pt x="2227" y="0"/>
                  </a:moveTo>
                  <a:cubicBezTo>
                    <a:pt x="1662" y="0"/>
                    <a:pt x="1372" y="515"/>
                    <a:pt x="1113" y="936"/>
                  </a:cubicBezTo>
                  <a:cubicBezTo>
                    <a:pt x="846" y="1369"/>
                    <a:pt x="513" y="1903"/>
                    <a:pt x="212" y="2403"/>
                  </a:cubicBezTo>
                  <a:cubicBezTo>
                    <a:pt x="1" y="2733"/>
                    <a:pt x="320" y="3078"/>
                    <a:pt x="643" y="3078"/>
                  </a:cubicBezTo>
                  <a:cubicBezTo>
                    <a:pt x="779" y="3078"/>
                    <a:pt x="915" y="3018"/>
                    <a:pt x="1013" y="2870"/>
                  </a:cubicBezTo>
                  <a:cubicBezTo>
                    <a:pt x="1280" y="2470"/>
                    <a:pt x="1513" y="2070"/>
                    <a:pt x="1747" y="1669"/>
                  </a:cubicBezTo>
                  <a:cubicBezTo>
                    <a:pt x="1880" y="1503"/>
                    <a:pt x="1980" y="1303"/>
                    <a:pt x="2114" y="1102"/>
                  </a:cubicBezTo>
                  <a:cubicBezTo>
                    <a:pt x="2147" y="1069"/>
                    <a:pt x="2214" y="936"/>
                    <a:pt x="2281" y="936"/>
                  </a:cubicBezTo>
                  <a:cubicBezTo>
                    <a:pt x="2414" y="936"/>
                    <a:pt x="2614" y="1136"/>
                    <a:pt x="2714" y="1236"/>
                  </a:cubicBezTo>
                  <a:lnTo>
                    <a:pt x="3281" y="1669"/>
                  </a:lnTo>
                  <a:lnTo>
                    <a:pt x="4449" y="2603"/>
                  </a:lnTo>
                  <a:cubicBezTo>
                    <a:pt x="4549" y="2687"/>
                    <a:pt x="4666" y="2729"/>
                    <a:pt x="4782" y="2729"/>
                  </a:cubicBezTo>
                  <a:cubicBezTo>
                    <a:pt x="4899" y="2729"/>
                    <a:pt x="5016" y="2687"/>
                    <a:pt x="5116" y="2603"/>
                  </a:cubicBezTo>
                  <a:cubicBezTo>
                    <a:pt x="5283" y="2403"/>
                    <a:pt x="5283" y="2103"/>
                    <a:pt x="5116" y="1936"/>
                  </a:cubicBezTo>
                  <a:lnTo>
                    <a:pt x="3748" y="836"/>
                  </a:lnTo>
                  <a:cubicBezTo>
                    <a:pt x="3348" y="502"/>
                    <a:pt x="2848" y="2"/>
                    <a:pt x="2281" y="2"/>
                  </a:cubicBezTo>
                  <a:cubicBezTo>
                    <a:pt x="2263" y="1"/>
                    <a:pt x="2245" y="0"/>
                    <a:pt x="2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6" name="Google Shape;1006;p24"/>
          <p:cNvGrpSpPr/>
          <p:nvPr/>
        </p:nvGrpSpPr>
        <p:grpSpPr>
          <a:xfrm>
            <a:off x="95" y="25"/>
            <a:ext cx="9143969" cy="5143446"/>
            <a:chOff x="95" y="25"/>
            <a:chExt cx="9143969" cy="5143446"/>
          </a:xfrm>
        </p:grpSpPr>
        <p:sp>
          <p:nvSpPr>
            <p:cNvPr id="1007" name="Google Shape;1007;p24"/>
            <p:cNvSpPr/>
            <p:nvPr/>
          </p:nvSpPr>
          <p:spPr>
            <a:xfrm>
              <a:off x="95" y="484705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4"/>
            <p:cNvSpPr/>
            <p:nvPr/>
          </p:nvSpPr>
          <p:spPr>
            <a:xfrm>
              <a:off x="95" y="67722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95" y="86974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95" y="106454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95" y="125706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95" y="1449643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95" y="1642163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95" y="1834744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95" y="2029479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95" y="2222059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95" y="241458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95" y="260710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95" y="280189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4"/>
            <p:cNvSpPr/>
            <p:nvPr/>
          </p:nvSpPr>
          <p:spPr>
            <a:xfrm>
              <a:off x="95" y="299441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4"/>
            <p:cNvSpPr/>
            <p:nvPr/>
          </p:nvSpPr>
          <p:spPr>
            <a:xfrm>
              <a:off x="95" y="3186997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4"/>
            <p:cNvSpPr/>
            <p:nvPr/>
          </p:nvSpPr>
          <p:spPr>
            <a:xfrm>
              <a:off x="95" y="3379517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4"/>
            <p:cNvSpPr/>
            <p:nvPr/>
          </p:nvSpPr>
          <p:spPr>
            <a:xfrm>
              <a:off x="95" y="3572098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4"/>
            <p:cNvSpPr/>
            <p:nvPr/>
          </p:nvSpPr>
          <p:spPr>
            <a:xfrm>
              <a:off x="95" y="3764618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4"/>
            <p:cNvSpPr/>
            <p:nvPr/>
          </p:nvSpPr>
          <p:spPr>
            <a:xfrm>
              <a:off x="95" y="3959413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4"/>
            <p:cNvSpPr/>
            <p:nvPr/>
          </p:nvSpPr>
          <p:spPr>
            <a:xfrm>
              <a:off x="95" y="4151934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4"/>
            <p:cNvSpPr/>
            <p:nvPr/>
          </p:nvSpPr>
          <p:spPr>
            <a:xfrm>
              <a:off x="95" y="4344454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95" y="4537035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95" y="4731770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95" y="4924351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704325" y="25"/>
              <a:ext cx="17779" cy="5143446"/>
            </a:xfrm>
            <a:custGeom>
              <a:avLst/>
              <a:gdLst/>
              <a:ahLst/>
              <a:cxnLst/>
              <a:rect l="l" t="t" r="r" b="b"/>
              <a:pathLst>
                <a:path w="297" h="85921" extrusionOk="0">
                  <a:moveTo>
                    <a:pt x="1" y="0"/>
                  </a:moveTo>
                  <a:lnTo>
                    <a:pt x="1" y="85920"/>
                  </a:lnTo>
                  <a:lnTo>
                    <a:pt x="296" y="8592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2" name="Google Shape;1032;p24"/>
          <p:cNvSpPr txBox="1">
            <a:spLocks noGrp="1"/>
          </p:cNvSpPr>
          <p:nvPr>
            <p:ph type="title"/>
          </p:nvPr>
        </p:nvSpPr>
        <p:spPr>
          <a:xfrm>
            <a:off x="3650175" y="2532250"/>
            <a:ext cx="4320600" cy="8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550">
                <a:solidFill>
                  <a:srgbClr val="21252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33" name="Google Shape;1033;p24"/>
          <p:cNvSpPr txBox="1">
            <a:spLocks noGrp="1"/>
          </p:cNvSpPr>
          <p:nvPr>
            <p:ph type="title" idx="2" hasCustomPrompt="1"/>
          </p:nvPr>
        </p:nvSpPr>
        <p:spPr>
          <a:xfrm>
            <a:off x="6349924" y="1000925"/>
            <a:ext cx="1620900" cy="11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034" name="Google Shape;1034;p24"/>
          <p:cNvSpPr txBox="1">
            <a:spLocks noGrp="1"/>
          </p:cNvSpPr>
          <p:nvPr>
            <p:ph type="subTitle" idx="1"/>
          </p:nvPr>
        </p:nvSpPr>
        <p:spPr>
          <a:xfrm>
            <a:off x="3650175" y="3545650"/>
            <a:ext cx="4270200" cy="534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5" name="Google Shape;1035;p24"/>
          <p:cNvSpPr/>
          <p:nvPr/>
        </p:nvSpPr>
        <p:spPr>
          <a:xfrm flipH="1">
            <a:off x="4235673" y="3017200"/>
            <a:ext cx="109275" cy="114525"/>
          </a:xfrm>
          <a:custGeom>
            <a:avLst/>
            <a:gdLst/>
            <a:ahLst/>
            <a:cxnLst/>
            <a:rect l="l" t="t" r="r" b="b"/>
            <a:pathLst>
              <a:path w="4371" h="4581" extrusionOk="0">
                <a:moveTo>
                  <a:pt x="1702" y="1062"/>
                </a:moveTo>
                <a:cubicBezTo>
                  <a:pt x="1780" y="1119"/>
                  <a:pt x="1875" y="1151"/>
                  <a:pt x="1969" y="1151"/>
                </a:cubicBezTo>
                <a:lnTo>
                  <a:pt x="2002" y="1151"/>
                </a:lnTo>
                <a:lnTo>
                  <a:pt x="2102" y="1185"/>
                </a:lnTo>
                <a:cubicBezTo>
                  <a:pt x="2169" y="1185"/>
                  <a:pt x="2236" y="1218"/>
                  <a:pt x="2336" y="1218"/>
                </a:cubicBezTo>
                <a:cubicBezTo>
                  <a:pt x="2436" y="1285"/>
                  <a:pt x="2569" y="1352"/>
                  <a:pt x="2670" y="1418"/>
                </a:cubicBezTo>
                <a:cubicBezTo>
                  <a:pt x="2770" y="1485"/>
                  <a:pt x="2870" y="1552"/>
                  <a:pt x="2936" y="1652"/>
                </a:cubicBezTo>
                <a:cubicBezTo>
                  <a:pt x="3003" y="1752"/>
                  <a:pt x="3070" y="1852"/>
                  <a:pt x="3137" y="1952"/>
                </a:cubicBezTo>
                <a:cubicBezTo>
                  <a:pt x="3170" y="1985"/>
                  <a:pt x="3170" y="2052"/>
                  <a:pt x="3203" y="2085"/>
                </a:cubicBezTo>
                <a:cubicBezTo>
                  <a:pt x="3203" y="2152"/>
                  <a:pt x="3237" y="2219"/>
                  <a:pt x="3237" y="2286"/>
                </a:cubicBezTo>
                <a:lnTo>
                  <a:pt x="3237" y="2319"/>
                </a:lnTo>
                <a:cubicBezTo>
                  <a:pt x="3237" y="2352"/>
                  <a:pt x="3237" y="2386"/>
                  <a:pt x="3237" y="2419"/>
                </a:cubicBezTo>
                <a:cubicBezTo>
                  <a:pt x="3237" y="2519"/>
                  <a:pt x="3237" y="2586"/>
                  <a:pt x="3237" y="2686"/>
                </a:cubicBezTo>
                <a:cubicBezTo>
                  <a:pt x="3237" y="2675"/>
                  <a:pt x="3236" y="2670"/>
                  <a:pt x="3234" y="2670"/>
                </a:cubicBezTo>
                <a:cubicBezTo>
                  <a:pt x="3227" y="2670"/>
                  <a:pt x="3203" y="2791"/>
                  <a:pt x="3203" y="2819"/>
                </a:cubicBezTo>
                <a:cubicBezTo>
                  <a:pt x="3203" y="2886"/>
                  <a:pt x="3170" y="2953"/>
                  <a:pt x="3137" y="2986"/>
                </a:cubicBezTo>
                <a:cubicBezTo>
                  <a:pt x="3146" y="2976"/>
                  <a:pt x="3150" y="2972"/>
                  <a:pt x="3151" y="2972"/>
                </a:cubicBezTo>
                <a:lnTo>
                  <a:pt x="3151" y="2972"/>
                </a:lnTo>
                <a:cubicBezTo>
                  <a:pt x="3153" y="2972"/>
                  <a:pt x="3137" y="2996"/>
                  <a:pt x="3137" y="3019"/>
                </a:cubicBezTo>
                <a:lnTo>
                  <a:pt x="3103" y="3119"/>
                </a:lnTo>
                <a:cubicBezTo>
                  <a:pt x="3070" y="3186"/>
                  <a:pt x="3036" y="3220"/>
                  <a:pt x="3003" y="3253"/>
                </a:cubicBezTo>
                <a:cubicBezTo>
                  <a:pt x="2936" y="3320"/>
                  <a:pt x="2903" y="3353"/>
                  <a:pt x="2836" y="3386"/>
                </a:cubicBezTo>
                <a:lnTo>
                  <a:pt x="2770" y="3453"/>
                </a:lnTo>
                <a:lnTo>
                  <a:pt x="2670" y="3520"/>
                </a:lnTo>
                <a:cubicBezTo>
                  <a:pt x="2603" y="3520"/>
                  <a:pt x="2536" y="3553"/>
                  <a:pt x="2469" y="3553"/>
                </a:cubicBezTo>
                <a:cubicBezTo>
                  <a:pt x="2469" y="3553"/>
                  <a:pt x="2395" y="3568"/>
                  <a:pt x="2366" y="3568"/>
                </a:cubicBezTo>
                <a:cubicBezTo>
                  <a:pt x="2351" y="3568"/>
                  <a:pt x="2347" y="3564"/>
                  <a:pt x="2369" y="3553"/>
                </a:cubicBezTo>
                <a:lnTo>
                  <a:pt x="2303" y="3553"/>
                </a:lnTo>
                <a:cubicBezTo>
                  <a:pt x="2286" y="3570"/>
                  <a:pt x="2261" y="3578"/>
                  <a:pt x="2232" y="3578"/>
                </a:cubicBezTo>
                <a:cubicBezTo>
                  <a:pt x="2203" y="3578"/>
                  <a:pt x="2169" y="3570"/>
                  <a:pt x="2136" y="3553"/>
                </a:cubicBezTo>
                <a:lnTo>
                  <a:pt x="2002" y="3553"/>
                </a:lnTo>
                <a:lnTo>
                  <a:pt x="1902" y="3520"/>
                </a:lnTo>
                <a:lnTo>
                  <a:pt x="1869" y="3520"/>
                </a:lnTo>
                <a:cubicBezTo>
                  <a:pt x="1369" y="3253"/>
                  <a:pt x="1068" y="2753"/>
                  <a:pt x="1068" y="2185"/>
                </a:cubicBezTo>
                <a:cubicBezTo>
                  <a:pt x="1068" y="1885"/>
                  <a:pt x="1168" y="1618"/>
                  <a:pt x="1335" y="1385"/>
                </a:cubicBezTo>
                <a:cubicBezTo>
                  <a:pt x="1437" y="1262"/>
                  <a:pt x="1565" y="1152"/>
                  <a:pt x="1702" y="1062"/>
                </a:cubicBezTo>
                <a:close/>
                <a:moveTo>
                  <a:pt x="1857" y="0"/>
                </a:moveTo>
                <a:cubicBezTo>
                  <a:pt x="1817" y="0"/>
                  <a:pt x="1776" y="6"/>
                  <a:pt x="1736" y="17"/>
                </a:cubicBezTo>
                <a:cubicBezTo>
                  <a:pt x="902" y="284"/>
                  <a:pt x="301" y="985"/>
                  <a:pt x="168" y="1852"/>
                </a:cubicBezTo>
                <a:cubicBezTo>
                  <a:pt x="1" y="2753"/>
                  <a:pt x="368" y="3687"/>
                  <a:pt x="1102" y="4254"/>
                </a:cubicBezTo>
                <a:cubicBezTo>
                  <a:pt x="1429" y="4472"/>
                  <a:pt x="1814" y="4581"/>
                  <a:pt x="2199" y="4581"/>
                </a:cubicBezTo>
                <a:cubicBezTo>
                  <a:pt x="2640" y="4581"/>
                  <a:pt x="3081" y="4438"/>
                  <a:pt x="3437" y="4154"/>
                </a:cubicBezTo>
                <a:cubicBezTo>
                  <a:pt x="4104" y="3620"/>
                  <a:pt x="4371" y="2719"/>
                  <a:pt x="4104" y="1885"/>
                </a:cubicBezTo>
                <a:cubicBezTo>
                  <a:pt x="3834" y="1046"/>
                  <a:pt x="3133" y="422"/>
                  <a:pt x="2268" y="256"/>
                </a:cubicBezTo>
                <a:lnTo>
                  <a:pt x="2268" y="256"/>
                </a:lnTo>
                <a:cubicBezTo>
                  <a:pt x="2188" y="93"/>
                  <a:pt x="2024" y="0"/>
                  <a:pt x="18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24"/>
          <p:cNvSpPr/>
          <p:nvPr/>
        </p:nvSpPr>
        <p:spPr>
          <a:xfrm flipH="1">
            <a:off x="5039723" y="454938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24"/>
          <p:cNvSpPr/>
          <p:nvPr/>
        </p:nvSpPr>
        <p:spPr>
          <a:xfrm flipH="1">
            <a:off x="8140473" y="452375"/>
            <a:ext cx="87600" cy="85725"/>
          </a:xfrm>
          <a:custGeom>
            <a:avLst/>
            <a:gdLst/>
            <a:ahLst/>
            <a:cxnLst/>
            <a:rect l="l" t="t" r="r" b="b"/>
            <a:pathLst>
              <a:path w="3504" h="3429" extrusionOk="0">
                <a:moveTo>
                  <a:pt x="1306" y="1043"/>
                </a:moveTo>
                <a:cubicBezTo>
                  <a:pt x="1302" y="1043"/>
                  <a:pt x="1285" y="1051"/>
                  <a:pt x="1268" y="1068"/>
                </a:cubicBezTo>
                <a:cubicBezTo>
                  <a:pt x="1302" y="1051"/>
                  <a:pt x="1310" y="1043"/>
                  <a:pt x="1306" y="1043"/>
                </a:cubicBezTo>
                <a:close/>
                <a:moveTo>
                  <a:pt x="1049" y="1498"/>
                </a:moveTo>
                <a:cubicBezTo>
                  <a:pt x="1048" y="1498"/>
                  <a:pt x="1043" y="1508"/>
                  <a:pt x="1039" y="1525"/>
                </a:cubicBezTo>
                <a:lnTo>
                  <a:pt x="1039" y="1525"/>
                </a:lnTo>
                <a:cubicBezTo>
                  <a:pt x="1048" y="1506"/>
                  <a:pt x="1050" y="1498"/>
                  <a:pt x="1049" y="1498"/>
                </a:cubicBezTo>
                <a:close/>
                <a:moveTo>
                  <a:pt x="2278" y="2426"/>
                </a:moveTo>
                <a:lnTo>
                  <a:pt x="2278" y="2426"/>
                </a:lnTo>
                <a:cubicBezTo>
                  <a:pt x="2263" y="2428"/>
                  <a:pt x="2252" y="2445"/>
                  <a:pt x="2256" y="2445"/>
                </a:cubicBezTo>
                <a:cubicBezTo>
                  <a:pt x="2258" y="2445"/>
                  <a:pt x="2262" y="2442"/>
                  <a:pt x="2269" y="2435"/>
                </a:cubicBezTo>
                <a:lnTo>
                  <a:pt x="2278" y="2426"/>
                </a:lnTo>
                <a:close/>
                <a:moveTo>
                  <a:pt x="1458" y="943"/>
                </a:moveTo>
                <a:lnTo>
                  <a:pt x="1458" y="943"/>
                </a:lnTo>
                <a:cubicBezTo>
                  <a:pt x="1551" y="978"/>
                  <a:pt x="1643" y="1040"/>
                  <a:pt x="1735" y="1101"/>
                </a:cubicBezTo>
                <a:lnTo>
                  <a:pt x="1869" y="1201"/>
                </a:lnTo>
                <a:lnTo>
                  <a:pt x="1935" y="1234"/>
                </a:lnTo>
                <a:cubicBezTo>
                  <a:pt x="1935" y="1234"/>
                  <a:pt x="1995" y="1264"/>
                  <a:pt x="2004" y="1264"/>
                </a:cubicBezTo>
                <a:cubicBezTo>
                  <a:pt x="2009" y="1264"/>
                  <a:pt x="2002" y="1257"/>
                  <a:pt x="1969" y="1235"/>
                </a:cubicBezTo>
                <a:lnTo>
                  <a:pt x="1969" y="1235"/>
                </a:lnTo>
                <a:cubicBezTo>
                  <a:pt x="2069" y="1302"/>
                  <a:pt x="2136" y="1368"/>
                  <a:pt x="2202" y="1468"/>
                </a:cubicBezTo>
                <a:lnTo>
                  <a:pt x="2236" y="1501"/>
                </a:lnTo>
                <a:cubicBezTo>
                  <a:pt x="2227" y="1485"/>
                  <a:pt x="2225" y="1478"/>
                  <a:pt x="2227" y="1478"/>
                </a:cubicBezTo>
                <a:lnTo>
                  <a:pt x="2227" y="1478"/>
                </a:lnTo>
                <a:cubicBezTo>
                  <a:pt x="2231" y="1478"/>
                  <a:pt x="2269" y="1535"/>
                  <a:pt x="2269" y="1535"/>
                </a:cubicBezTo>
                <a:cubicBezTo>
                  <a:pt x="2302" y="1568"/>
                  <a:pt x="2336" y="1635"/>
                  <a:pt x="2369" y="1702"/>
                </a:cubicBezTo>
                <a:cubicBezTo>
                  <a:pt x="2369" y="1702"/>
                  <a:pt x="2402" y="1735"/>
                  <a:pt x="2402" y="1768"/>
                </a:cubicBezTo>
                <a:lnTo>
                  <a:pt x="2436" y="1902"/>
                </a:lnTo>
                <a:cubicBezTo>
                  <a:pt x="2436" y="1912"/>
                  <a:pt x="2436" y="1923"/>
                  <a:pt x="2436" y="1935"/>
                </a:cubicBezTo>
                <a:cubicBezTo>
                  <a:pt x="2436" y="2002"/>
                  <a:pt x="2436" y="2035"/>
                  <a:pt x="2436" y="2102"/>
                </a:cubicBezTo>
                <a:cubicBezTo>
                  <a:pt x="2436" y="2121"/>
                  <a:pt x="2436" y="2135"/>
                  <a:pt x="2436" y="2135"/>
                </a:cubicBezTo>
                <a:lnTo>
                  <a:pt x="2413" y="2227"/>
                </a:lnTo>
                <a:lnTo>
                  <a:pt x="2413" y="2227"/>
                </a:lnTo>
                <a:cubicBezTo>
                  <a:pt x="2410" y="2228"/>
                  <a:pt x="2407" y="2230"/>
                  <a:pt x="2402" y="2235"/>
                </a:cubicBezTo>
                <a:cubicBezTo>
                  <a:pt x="2402" y="2269"/>
                  <a:pt x="2369" y="2302"/>
                  <a:pt x="2369" y="2302"/>
                </a:cubicBezTo>
                <a:cubicBezTo>
                  <a:pt x="2336" y="2335"/>
                  <a:pt x="2336" y="2369"/>
                  <a:pt x="2336" y="2369"/>
                </a:cubicBezTo>
                <a:lnTo>
                  <a:pt x="2278" y="2426"/>
                </a:lnTo>
                <a:lnTo>
                  <a:pt x="2278" y="2426"/>
                </a:lnTo>
                <a:cubicBezTo>
                  <a:pt x="2279" y="2426"/>
                  <a:pt x="2281" y="2426"/>
                  <a:pt x="2282" y="2426"/>
                </a:cubicBezTo>
                <a:cubicBezTo>
                  <a:pt x="2288" y="2426"/>
                  <a:pt x="2295" y="2428"/>
                  <a:pt x="2302" y="2435"/>
                </a:cubicBezTo>
                <a:lnTo>
                  <a:pt x="2197" y="2488"/>
                </a:lnTo>
                <a:lnTo>
                  <a:pt x="2197" y="2488"/>
                </a:lnTo>
                <a:cubicBezTo>
                  <a:pt x="2177" y="2490"/>
                  <a:pt x="2122" y="2502"/>
                  <a:pt x="2102" y="2502"/>
                </a:cubicBezTo>
                <a:lnTo>
                  <a:pt x="1902" y="2502"/>
                </a:lnTo>
                <a:cubicBezTo>
                  <a:pt x="1835" y="2502"/>
                  <a:pt x="1769" y="2469"/>
                  <a:pt x="1735" y="2435"/>
                </a:cubicBezTo>
                <a:lnTo>
                  <a:pt x="1668" y="2435"/>
                </a:lnTo>
                <a:lnTo>
                  <a:pt x="1502" y="2335"/>
                </a:lnTo>
                <a:lnTo>
                  <a:pt x="1402" y="2269"/>
                </a:lnTo>
                <a:cubicBezTo>
                  <a:pt x="1402" y="2269"/>
                  <a:pt x="1302" y="2202"/>
                  <a:pt x="1302" y="2169"/>
                </a:cubicBezTo>
                <a:lnTo>
                  <a:pt x="1201" y="2102"/>
                </a:lnTo>
                <a:cubicBezTo>
                  <a:pt x="1168" y="2068"/>
                  <a:pt x="1168" y="2035"/>
                  <a:pt x="1135" y="2002"/>
                </a:cubicBezTo>
                <a:cubicBezTo>
                  <a:pt x="1101" y="1968"/>
                  <a:pt x="1068" y="1902"/>
                  <a:pt x="1068" y="1868"/>
                </a:cubicBezTo>
                <a:lnTo>
                  <a:pt x="1068" y="1768"/>
                </a:lnTo>
                <a:cubicBezTo>
                  <a:pt x="1068" y="1768"/>
                  <a:pt x="1068" y="1735"/>
                  <a:pt x="1035" y="1702"/>
                </a:cubicBezTo>
                <a:lnTo>
                  <a:pt x="1035" y="1568"/>
                </a:lnTo>
                <a:cubicBezTo>
                  <a:pt x="1035" y="1551"/>
                  <a:pt x="1037" y="1536"/>
                  <a:pt x="1039" y="1525"/>
                </a:cubicBezTo>
                <a:lnTo>
                  <a:pt x="1039" y="1525"/>
                </a:lnTo>
                <a:cubicBezTo>
                  <a:pt x="1038" y="1528"/>
                  <a:pt x="1036" y="1531"/>
                  <a:pt x="1035" y="1535"/>
                </a:cubicBezTo>
                <a:cubicBezTo>
                  <a:pt x="1035" y="1514"/>
                  <a:pt x="1035" y="1484"/>
                  <a:pt x="1035" y="1468"/>
                </a:cubicBezTo>
                <a:cubicBezTo>
                  <a:pt x="1035" y="1435"/>
                  <a:pt x="1035" y="1435"/>
                  <a:pt x="1035" y="1401"/>
                </a:cubicBezTo>
                <a:lnTo>
                  <a:pt x="1035" y="1368"/>
                </a:lnTo>
                <a:cubicBezTo>
                  <a:pt x="1035" y="1335"/>
                  <a:pt x="1101" y="1268"/>
                  <a:pt x="1135" y="1234"/>
                </a:cubicBezTo>
                <a:cubicBezTo>
                  <a:pt x="1135" y="1201"/>
                  <a:pt x="1135" y="1201"/>
                  <a:pt x="1168" y="1168"/>
                </a:cubicBezTo>
                <a:lnTo>
                  <a:pt x="1201" y="1168"/>
                </a:lnTo>
                <a:lnTo>
                  <a:pt x="1268" y="1068"/>
                </a:lnTo>
                <a:cubicBezTo>
                  <a:pt x="1268" y="1034"/>
                  <a:pt x="1368" y="1001"/>
                  <a:pt x="1402" y="968"/>
                </a:cubicBezTo>
                <a:lnTo>
                  <a:pt x="1368" y="968"/>
                </a:lnTo>
                <a:cubicBezTo>
                  <a:pt x="1368" y="968"/>
                  <a:pt x="1423" y="968"/>
                  <a:pt x="1458" y="943"/>
                </a:cubicBezTo>
                <a:close/>
                <a:moveTo>
                  <a:pt x="1568" y="0"/>
                </a:moveTo>
                <a:lnTo>
                  <a:pt x="1568" y="67"/>
                </a:lnTo>
                <a:cubicBezTo>
                  <a:pt x="868" y="100"/>
                  <a:pt x="301" y="567"/>
                  <a:pt x="134" y="1201"/>
                </a:cubicBezTo>
                <a:cubicBezTo>
                  <a:pt x="1" y="1835"/>
                  <a:pt x="201" y="2502"/>
                  <a:pt x="734" y="2936"/>
                </a:cubicBezTo>
                <a:cubicBezTo>
                  <a:pt x="1078" y="3258"/>
                  <a:pt x="1519" y="3428"/>
                  <a:pt x="1967" y="3428"/>
                </a:cubicBezTo>
                <a:cubicBezTo>
                  <a:pt x="2215" y="3428"/>
                  <a:pt x="2465" y="3376"/>
                  <a:pt x="2703" y="3269"/>
                </a:cubicBezTo>
                <a:cubicBezTo>
                  <a:pt x="3270" y="2902"/>
                  <a:pt x="3503" y="2235"/>
                  <a:pt x="3336" y="1601"/>
                </a:cubicBezTo>
                <a:cubicBezTo>
                  <a:pt x="3103" y="934"/>
                  <a:pt x="2569" y="367"/>
                  <a:pt x="1902" y="134"/>
                </a:cubicBezTo>
                <a:cubicBezTo>
                  <a:pt x="1878" y="122"/>
                  <a:pt x="1855" y="112"/>
                  <a:pt x="1832" y="104"/>
                </a:cubicBezTo>
                <a:lnTo>
                  <a:pt x="1832" y="104"/>
                </a:lnTo>
                <a:cubicBezTo>
                  <a:pt x="1756" y="40"/>
                  <a:pt x="1665" y="0"/>
                  <a:pt x="15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24"/>
          <p:cNvSpPr/>
          <p:nvPr/>
        </p:nvSpPr>
        <p:spPr>
          <a:xfrm flipH="1">
            <a:off x="677773" y="2076088"/>
            <a:ext cx="70900" cy="70825"/>
          </a:xfrm>
          <a:custGeom>
            <a:avLst/>
            <a:gdLst/>
            <a:ahLst/>
            <a:cxnLst/>
            <a:rect l="l" t="t" r="r" b="b"/>
            <a:pathLst>
              <a:path w="2836" h="2833" extrusionOk="0">
                <a:moveTo>
                  <a:pt x="958" y="1016"/>
                </a:moveTo>
                <a:cubicBezTo>
                  <a:pt x="951" y="1028"/>
                  <a:pt x="943" y="1033"/>
                  <a:pt x="939" y="1033"/>
                </a:cubicBezTo>
                <a:cubicBezTo>
                  <a:pt x="936" y="1033"/>
                  <a:pt x="939" y="1027"/>
                  <a:pt x="958" y="1016"/>
                </a:cubicBezTo>
                <a:close/>
                <a:moveTo>
                  <a:pt x="1201" y="1126"/>
                </a:moveTo>
                <a:cubicBezTo>
                  <a:pt x="1201" y="1126"/>
                  <a:pt x="1200" y="1138"/>
                  <a:pt x="1197" y="1153"/>
                </a:cubicBezTo>
                <a:lnTo>
                  <a:pt x="1197" y="1153"/>
                </a:lnTo>
                <a:cubicBezTo>
                  <a:pt x="1198" y="1150"/>
                  <a:pt x="1200" y="1147"/>
                  <a:pt x="1201" y="1144"/>
                </a:cubicBezTo>
                <a:cubicBezTo>
                  <a:pt x="1201" y="1131"/>
                  <a:pt x="1201" y="1126"/>
                  <a:pt x="1201" y="1126"/>
                </a:cubicBezTo>
                <a:close/>
                <a:moveTo>
                  <a:pt x="1197" y="1153"/>
                </a:moveTo>
                <a:cubicBezTo>
                  <a:pt x="1187" y="1174"/>
                  <a:pt x="1181" y="1191"/>
                  <a:pt x="1176" y="1208"/>
                </a:cubicBezTo>
                <a:lnTo>
                  <a:pt x="1176" y="1208"/>
                </a:lnTo>
                <a:cubicBezTo>
                  <a:pt x="1188" y="1199"/>
                  <a:pt x="1194" y="1173"/>
                  <a:pt x="1197" y="1153"/>
                </a:cubicBezTo>
                <a:close/>
                <a:moveTo>
                  <a:pt x="1826" y="1273"/>
                </a:moveTo>
                <a:cubicBezTo>
                  <a:pt x="1828" y="1291"/>
                  <a:pt x="1839" y="1306"/>
                  <a:pt x="1843" y="1306"/>
                </a:cubicBezTo>
                <a:cubicBezTo>
                  <a:pt x="1846" y="1306"/>
                  <a:pt x="1845" y="1299"/>
                  <a:pt x="1835" y="1278"/>
                </a:cubicBezTo>
                <a:lnTo>
                  <a:pt x="1826" y="1273"/>
                </a:lnTo>
                <a:close/>
                <a:moveTo>
                  <a:pt x="1316" y="1792"/>
                </a:moveTo>
                <a:cubicBezTo>
                  <a:pt x="1316" y="1792"/>
                  <a:pt x="1327" y="1802"/>
                  <a:pt x="1339" y="1812"/>
                </a:cubicBezTo>
                <a:lnTo>
                  <a:pt x="1339" y="1812"/>
                </a:lnTo>
                <a:cubicBezTo>
                  <a:pt x="1338" y="1812"/>
                  <a:pt x="1336" y="1812"/>
                  <a:pt x="1335" y="1812"/>
                </a:cubicBezTo>
                <a:cubicBezTo>
                  <a:pt x="1321" y="1797"/>
                  <a:pt x="1315" y="1792"/>
                  <a:pt x="1316" y="1792"/>
                </a:cubicBezTo>
                <a:close/>
                <a:moveTo>
                  <a:pt x="1835" y="1778"/>
                </a:moveTo>
                <a:lnTo>
                  <a:pt x="1835" y="1778"/>
                </a:lnTo>
                <a:cubicBezTo>
                  <a:pt x="1816" y="1797"/>
                  <a:pt x="1774" y="1817"/>
                  <a:pt x="1768" y="1817"/>
                </a:cubicBezTo>
                <a:cubicBezTo>
                  <a:pt x="1764" y="1817"/>
                  <a:pt x="1779" y="1806"/>
                  <a:pt x="1835" y="1778"/>
                </a:cubicBezTo>
                <a:close/>
                <a:moveTo>
                  <a:pt x="1270" y="945"/>
                </a:moveTo>
                <a:cubicBezTo>
                  <a:pt x="1303" y="947"/>
                  <a:pt x="1344" y="954"/>
                  <a:pt x="1368" y="978"/>
                </a:cubicBezTo>
                <a:lnTo>
                  <a:pt x="1435" y="978"/>
                </a:lnTo>
                <a:lnTo>
                  <a:pt x="1568" y="1078"/>
                </a:lnTo>
                <a:lnTo>
                  <a:pt x="1635" y="1111"/>
                </a:lnTo>
                <a:cubicBezTo>
                  <a:pt x="1702" y="1144"/>
                  <a:pt x="1735" y="1178"/>
                  <a:pt x="1768" y="1244"/>
                </a:cubicBezTo>
                <a:lnTo>
                  <a:pt x="1826" y="1273"/>
                </a:lnTo>
                <a:lnTo>
                  <a:pt x="1826" y="1273"/>
                </a:lnTo>
                <a:cubicBezTo>
                  <a:pt x="1825" y="1263"/>
                  <a:pt x="1827" y="1253"/>
                  <a:pt x="1835" y="1244"/>
                </a:cubicBezTo>
                <a:lnTo>
                  <a:pt x="1835" y="1244"/>
                </a:lnTo>
                <a:lnTo>
                  <a:pt x="1902" y="1378"/>
                </a:lnTo>
                <a:lnTo>
                  <a:pt x="1935" y="1445"/>
                </a:lnTo>
                <a:cubicBezTo>
                  <a:pt x="1935" y="1478"/>
                  <a:pt x="1935" y="1478"/>
                  <a:pt x="1935" y="1511"/>
                </a:cubicBezTo>
                <a:lnTo>
                  <a:pt x="1935" y="1611"/>
                </a:lnTo>
                <a:lnTo>
                  <a:pt x="1935" y="1645"/>
                </a:lnTo>
                <a:cubicBezTo>
                  <a:pt x="1935" y="1645"/>
                  <a:pt x="1935" y="1662"/>
                  <a:pt x="1923" y="1672"/>
                </a:cubicBezTo>
                <a:lnTo>
                  <a:pt x="1923" y="1672"/>
                </a:lnTo>
                <a:cubicBezTo>
                  <a:pt x="1931" y="1653"/>
                  <a:pt x="1936" y="1629"/>
                  <a:pt x="1925" y="1629"/>
                </a:cubicBezTo>
                <a:cubicBezTo>
                  <a:pt x="1921" y="1629"/>
                  <a:pt x="1913" y="1633"/>
                  <a:pt x="1902" y="1645"/>
                </a:cubicBezTo>
                <a:lnTo>
                  <a:pt x="1835" y="1745"/>
                </a:lnTo>
                <a:cubicBezTo>
                  <a:pt x="1828" y="1759"/>
                  <a:pt x="1828" y="1764"/>
                  <a:pt x="1833" y="1764"/>
                </a:cubicBezTo>
                <a:cubicBezTo>
                  <a:pt x="1845" y="1764"/>
                  <a:pt x="1887" y="1726"/>
                  <a:pt x="1887" y="1726"/>
                </a:cubicBezTo>
                <a:lnTo>
                  <a:pt x="1887" y="1726"/>
                </a:lnTo>
                <a:cubicBezTo>
                  <a:pt x="1888" y="1726"/>
                  <a:pt x="1883" y="1731"/>
                  <a:pt x="1868" y="1745"/>
                </a:cubicBezTo>
                <a:lnTo>
                  <a:pt x="1835" y="1778"/>
                </a:lnTo>
                <a:cubicBezTo>
                  <a:pt x="1802" y="1778"/>
                  <a:pt x="1768" y="1812"/>
                  <a:pt x="1735" y="1812"/>
                </a:cubicBezTo>
                <a:lnTo>
                  <a:pt x="1702" y="1845"/>
                </a:lnTo>
                <a:lnTo>
                  <a:pt x="1668" y="1845"/>
                </a:lnTo>
                <a:cubicBezTo>
                  <a:pt x="1735" y="1812"/>
                  <a:pt x="1735" y="1812"/>
                  <a:pt x="1702" y="1812"/>
                </a:cubicBezTo>
                <a:lnTo>
                  <a:pt x="1602" y="1845"/>
                </a:lnTo>
                <a:lnTo>
                  <a:pt x="1535" y="1845"/>
                </a:lnTo>
                <a:cubicBezTo>
                  <a:pt x="1518" y="1862"/>
                  <a:pt x="1502" y="1870"/>
                  <a:pt x="1485" y="1870"/>
                </a:cubicBezTo>
                <a:cubicBezTo>
                  <a:pt x="1468" y="1870"/>
                  <a:pt x="1451" y="1862"/>
                  <a:pt x="1435" y="1845"/>
                </a:cubicBezTo>
                <a:cubicBezTo>
                  <a:pt x="1414" y="1845"/>
                  <a:pt x="1393" y="1832"/>
                  <a:pt x="1373" y="1822"/>
                </a:cubicBezTo>
                <a:lnTo>
                  <a:pt x="1373" y="1822"/>
                </a:lnTo>
                <a:cubicBezTo>
                  <a:pt x="1372" y="1820"/>
                  <a:pt x="1370" y="1816"/>
                  <a:pt x="1368" y="1812"/>
                </a:cubicBezTo>
                <a:lnTo>
                  <a:pt x="1335" y="1778"/>
                </a:lnTo>
                <a:cubicBezTo>
                  <a:pt x="1301" y="1778"/>
                  <a:pt x="1301" y="1778"/>
                  <a:pt x="1301" y="1745"/>
                </a:cubicBezTo>
                <a:cubicBezTo>
                  <a:pt x="1281" y="1725"/>
                  <a:pt x="1261" y="1692"/>
                  <a:pt x="1263" y="1692"/>
                </a:cubicBezTo>
                <a:lnTo>
                  <a:pt x="1263" y="1692"/>
                </a:lnTo>
                <a:cubicBezTo>
                  <a:pt x="1264" y="1692"/>
                  <a:pt x="1275" y="1706"/>
                  <a:pt x="1301" y="1745"/>
                </a:cubicBezTo>
                <a:cubicBezTo>
                  <a:pt x="1301" y="1711"/>
                  <a:pt x="1235" y="1678"/>
                  <a:pt x="1235" y="1645"/>
                </a:cubicBezTo>
                <a:cubicBezTo>
                  <a:pt x="1218" y="1645"/>
                  <a:pt x="1210" y="1637"/>
                  <a:pt x="1206" y="1625"/>
                </a:cubicBezTo>
                <a:lnTo>
                  <a:pt x="1206" y="1625"/>
                </a:lnTo>
                <a:cubicBezTo>
                  <a:pt x="1207" y="1626"/>
                  <a:pt x="1208" y="1628"/>
                  <a:pt x="1208" y="1628"/>
                </a:cubicBezTo>
                <a:cubicBezTo>
                  <a:pt x="1209" y="1628"/>
                  <a:pt x="1207" y="1624"/>
                  <a:pt x="1203" y="1616"/>
                </a:cubicBezTo>
                <a:lnTo>
                  <a:pt x="1203" y="1616"/>
                </a:lnTo>
                <a:cubicBezTo>
                  <a:pt x="1201" y="1604"/>
                  <a:pt x="1201" y="1591"/>
                  <a:pt x="1201" y="1578"/>
                </a:cubicBezTo>
                <a:cubicBezTo>
                  <a:pt x="1190" y="1567"/>
                  <a:pt x="1183" y="1562"/>
                  <a:pt x="1180" y="1562"/>
                </a:cubicBezTo>
                <a:cubicBezTo>
                  <a:pt x="1176" y="1562"/>
                  <a:pt x="1178" y="1571"/>
                  <a:pt x="1183" y="1582"/>
                </a:cubicBezTo>
                <a:lnTo>
                  <a:pt x="1183" y="1582"/>
                </a:lnTo>
                <a:cubicBezTo>
                  <a:pt x="1141" y="1511"/>
                  <a:pt x="1168" y="1508"/>
                  <a:pt x="1168" y="1478"/>
                </a:cubicBezTo>
                <a:lnTo>
                  <a:pt x="1168" y="1445"/>
                </a:lnTo>
                <a:lnTo>
                  <a:pt x="1168" y="1311"/>
                </a:lnTo>
                <a:cubicBezTo>
                  <a:pt x="1168" y="1269"/>
                  <a:pt x="1168" y="1240"/>
                  <a:pt x="1176" y="1208"/>
                </a:cubicBezTo>
                <a:lnTo>
                  <a:pt x="1176" y="1208"/>
                </a:lnTo>
                <a:cubicBezTo>
                  <a:pt x="1174" y="1210"/>
                  <a:pt x="1171" y="1211"/>
                  <a:pt x="1168" y="1211"/>
                </a:cubicBezTo>
                <a:cubicBezTo>
                  <a:pt x="1135" y="1211"/>
                  <a:pt x="1201" y="1144"/>
                  <a:pt x="1201" y="1111"/>
                </a:cubicBezTo>
                <a:cubicBezTo>
                  <a:pt x="1236" y="1055"/>
                  <a:pt x="1259" y="999"/>
                  <a:pt x="1270" y="945"/>
                </a:cubicBezTo>
                <a:close/>
                <a:moveTo>
                  <a:pt x="1195" y="1"/>
                </a:moveTo>
                <a:cubicBezTo>
                  <a:pt x="988" y="1"/>
                  <a:pt x="784" y="52"/>
                  <a:pt x="601" y="144"/>
                </a:cubicBezTo>
                <a:cubicBezTo>
                  <a:pt x="234" y="344"/>
                  <a:pt x="0" y="677"/>
                  <a:pt x="0" y="1078"/>
                </a:cubicBezTo>
                <a:cubicBezTo>
                  <a:pt x="0" y="1230"/>
                  <a:pt x="66" y="1361"/>
                  <a:pt x="171" y="1445"/>
                </a:cubicBezTo>
                <a:lnTo>
                  <a:pt x="171" y="1445"/>
                </a:lnTo>
                <a:cubicBezTo>
                  <a:pt x="176" y="1712"/>
                  <a:pt x="251" y="1978"/>
                  <a:pt x="401" y="2212"/>
                </a:cubicBezTo>
                <a:cubicBezTo>
                  <a:pt x="636" y="2604"/>
                  <a:pt x="1056" y="2832"/>
                  <a:pt x="1483" y="2832"/>
                </a:cubicBezTo>
                <a:cubicBezTo>
                  <a:pt x="1601" y="2832"/>
                  <a:pt x="1720" y="2815"/>
                  <a:pt x="1835" y="2779"/>
                </a:cubicBezTo>
                <a:cubicBezTo>
                  <a:pt x="2402" y="2612"/>
                  <a:pt x="2802" y="2145"/>
                  <a:pt x="2836" y="1545"/>
                </a:cubicBezTo>
                <a:cubicBezTo>
                  <a:pt x="2769" y="878"/>
                  <a:pt x="2335" y="310"/>
                  <a:pt x="1702" y="110"/>
                </a:cubicBezTo>
                <a:cubicBezTo>
                  <a:pt x="1536" y="35"/>
                  <a:pt x="1364" y="1"/>
                  <a:pt x="11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24"/>
          <p:cNvSpPr/>
          <p:nvPr/>
        </p:nvSpPr>
        <p:spPr>
          <a:xfrm flipH="1">
            <a:off x="4701123" y="4531100"/>
            <a:ext cx="338600" cy="293575"/>
          </a:xfrm>
          <a:custGeom>
            <a:avLst/>
            <a:gdLst/>
            <a:ahLst/>
            <a:cxnLst/>
            <a:rect l="l" t="t" r="r" b="b"/>
            <a:pathLst>
              <a:path w="13544" h="11743" extrusionOk="0">
                <a:moveTo>
                  <a:pt x="6438" y="992"/>
                </a:moveTo>
                <a:cubicBezTo>
                  <a:pt x="6467" y="992"/>
                  <a:pt x="6479" y="1072"/>
                  <a:pt x="6538" y="1210"/>
                </a:cubicBezTo>
                <a:cubicBezTo>
                  <a:pt x="6672" y="1444"/>
                  <a:pt x="6672" y="1577"/>
                  <a:pt x="6738" y="1777"/>
                </a:cubicBezTo>
                <a:lnTo>
                  <a:pt x="7306" y="3245"/>
                </a:lnTo>
                <a:cubicBezTo>
                  <a:pt x="7606" y="4012"/>
                  <a:pt x="7773" y="4579"/>
                  <a:pt x="8673" y="4579"/>
                </a:cubicBezTo>
                <a:cubicBezTo>
                  <a:pt x="9707" y="4579"/>
                  <a:pt x="10708" y="4579"/>
                  <a:pt x="11742" y="4680"/>
                </a:cubicBezTo>
                <a:cubicBezTo>
                  <a:pt x="11976" y="4680"/>
                  <a:pt x="12209" y="4713"/>
                  <a:pt x="12443" y="4746"/>
                </a:cubicBezTo>
                <a:cubicBezTo>
                  <a:pt x="12276" y="4880"/>
                  <a:pt x="12142" y="4980"/>
                  <a:pt x="12009" y="5113"/>
                </a:cubicBezTo>
                <a:cubicBezTo>
                  <a:pt x="11609" y="5447"/>
                  <a:pt x="11175" y="5714"/>
                  <a:pt x="10741" y="5947"/>
                </a:cubicBezTo>
                <a:cubicBezTo>
                  <a:pt x="10108" y="6314"/>
                  <a:pt x="9240" y="6414"/>
                  <a:pt x="9174" y="7281"/>
                </a:cubicBezTo>
                <a:cubicBezTo>
                  <a:pt x="9174" y="7815"/>
                  <a:pt x="9174" y="8382"/>
                  <a:pt x="9174" y="8949"/>
                </a:cubicBezTo>
                <a:cubicBezTo>
                  <a:pt x="9240" y="9416"/>
                  <a:pt x="9240" y="9917"/>
                  <a:pt x="9174" y="10384"/>
                </a:cubicBezTo>
                <a:cubicBezTo>
                  <a:pt x="9196" y="10498"/>
                  <a:pt x="9204" y="10549"/>
                  <a:pt x="9185" y="10549"/>
                </a:cubicBezTo>
                <a:cubicBezTo>
                  <a:pt x="9176" y="10549"/>
                  <a:pt x="9161" y="10538"/>
                  <a:pt x="9140" y="10517"/>
                </a:cubicBezTo>
                <a:cubicBezTo>
                  <a:pt x="9007" y="10450"/>
                  <a:pt x="8940" y="10384"/>
                  <a:pt x="8873" y="10250"/>
                </a:cubicBezTo>
                <a:cubicBezTo>
                  <a:pt x="8707" y="10050"/>
                  <a:pt x="8573" y="9850"/>
                  <a:pt x="8440" y="9616"/>
                </a:cubicBezTo>
                <a:lnTo>
                  <a:pt x="7572" y="8282"/>
                </a:lnTo>
                <a:cubicBezTo>
                  <a:pt x="7477" y="8130"/>
                  <a:pt x="7327" y="8053"/>
                  <a:pt x="7173" y="8053"/>
                </a:cubicBezTo>
                <a:cubicBezTo>
                  <a:pt x="7057" y="8053"/>
                  <a:pt x="6939" y="8096"/>
                  <a:pt x="6839" y="8182"/>
                </a:cubicBezTo>
                <a:cubicBezTo>
                  <a:pt x="6438" y="8616"/>
                  <a:pt x="6038" y="9049"/>
                  <a:pt x="5604" y="9483"/>
                </a:cubicBezTo>
                <a:cubicBezTo>
                  <a:pt x="5371" y="9650"/>
                  <a:pt x="5171" y="9850"/>
                  <a:pt x="4971" y="10017"/>
                </a:cubicBezTo>
                <a:cubicBezTo>
                  <a:pt x="4737" y="10284"/>
                  <a:pt x="4470" y="10484"/>
                  <a:pt x="4170" y="10651"/>
                </a:cubicBezTo>
                <a:cubicBezTo>
                  <a:pt x="4170" y="10651"/>
                  <a:pt x="4037" y="10751"/>
                  <a:pt x="4037" y="10751"/>
                </a:cubicBezTo>
                <a:cubicBezTo>
                  <a:pt x="4037" y="10617"/>
                  <a:pt x="4070" y="10450"/>
                  <a:pt x="4103" y="10284"/>
                </a:cubicBezTo>
                <a:cubicBezTo>
                  <a:pt x="4170" y="9983"/>
                  <a:pt x="4237" y="9717"/>
                  <a:pt x="4270" y="9416"/>
                </a:cubicBezTo>
                <a:cubicBezTo>
                  <a:pt x="4403" y="8783"/>
                  <a:pt x="4537" y="8182"/>
                  <a:pt x="4704" y="7515"/>
                </a:cubicBezTo>
                <a:cubicBezTo>
                  <a:pt x="4770" y="7281"/>
                  <a:pt x="4604" y="7015"/>
                  <a:pt x="4370" y="6948"/>
                </a:cubicBezTo>
                <a:cubicBezTo>
                  <a:pt x="3770" y="6748"/>
                  <a:pt x="3169" y="6548"/>
                  <a:pt x="2602" y="6281"/>
                </a:cubicBezTo>
                <a:cubicBezTo>
                  <a:pt x="2335" y="6147"/>
                  <a:pt x="2068" y="6014"/>
                  <a:pt x="1768" y="5847"/>
                </a:cubicBezTo>
                <a:lnTo>
                  <a:pt x="1368" y="5647"/>
                </a:lnTo>
                <a:lnTo>
                  <a:pt x="1247" y="5556"/>
                </a:lnTo>
                <a:lnTo>
                  <a:pt x="1247" y="5556"/>
                </a:lnTo>
                <a:cubicBezTo>
                  <a:pt x="1278" y="5542"/>
                  <a:pt x="1306" y="5528"/>
                  <a:pt x="1335" y="5513"/>
                </a:cubicBezTo>
                <a:cubicBezTo>
                  <a:pt x="1535" y="5480"/>
                  <a:pt x="1735" y="5480"/>
                  <a:pt x="1935" y="5447"/>
                </a:cubicBezTo>
                <a:lnTo>
                  <a:pt x="2836" y="5347"/>
                </a:lnTo>
                <a:lnTo>
                  <a:pt x="4937" y="5113"/>
                </a:lnTo>
                <a:cubicBezTo>
                  <a:pt x="5229" y="5079"/>
                  <a:pt x="5379" y="4815"/>
                  <a:pt x="5375" y="4576"/>
                </a:cubicBezTo>
                <a:lnTo>
                  <a:pt x="5375" y="4576"/>
                </a:lnTo>
                <a:cubicBezTo>
                  <a:pt x="5518" y="4540"/>
                  <a:pt x="5638" y="4433"/>
                  <a:pt x="5671" y="4246"/>
                </a:cubicBezTo>
                <a:cubicBezTo>
                  <a:pt x="5771" y="3712"/>
                  <a:pt x="5871" y="3178"/>
                  <a:pt x="6005" y="2611"/>
                </a:cubicBezTo>
                <a:cubicBezTo>
                  <a:pt x="6071" y="2345"/>
                  <a:pt x="6105" y="2078"/>
                  <a:pt x="6171" y="1811"/>
                </a:cubicBezTo>
                <a:cubicBezTo>
                  <a:pt x="6205" y="1577"/>
                  <a:pt x="6238" y="1344"/>
                  <a:pt x="6338" y="1110"/>
                </a:cubicBezTo>
                <a:cubicBezTo>
                  <a:pt x="6392" y="1029"/>
                  <a:pt x="6419" y="992"/>
                  <a:pt x="6438" y="992"/>
                </a:cubicBezTo>
                <a:close/>
                <a:moveTo>
                  <a:pt x="6414" y="0"/>
                </a:moveTo>
                <a:cubicBezTo>
                  <a:pt x="6069" y="0"/>
                  <a:pt x="5728" y="192"/>
                  <a:pt x="5571" y="577"/>
                </a:cubicBezTo>
                <a:cubicBezTo>
                  <a:pt x="5371" y="1044"/>
                  <a:pt x="5237" y="1544"/>
                  <a:pt x="5171" y="2078"/>
                </a:cubicBezTo>
                <a:cubicBezTo>
                  <a:pt x="5037" y="2711"/>
                  <a:pt x="4904" y="3312"/>
                  <a:pt x="4770" y="3979"/>
                </a:cubicBezTo>
                <a:cubicBezTo>
                  <a:pt x="4758" y="4059"/>
                  <a:pt x="4761" y="4132"/>
                  <a:pt x="4775" y="4197"/>
                </a:cubicBezTo>
                <a:lnTo>
                  <a:pt x="4775" y="4197"/>
                </a:lnTo>
                <a:lnTo>
                  <a:pt x="1935" y="4513"/>
                </a:lnTo>
                <a:cubicBezTo>
                  <a:pt x="1335" y="4579"/>
                  <a:pt x="367" y="4613"/>
                  <a:pt x="167" y="5347"/>
                </a:cubicBezTo>
                <a:cubicBezTo>
                  <a:pt x="0" y="6081"/>
                  <a:pt x="1001" y="6514"/>
                  <a:pt x="1535" y="6781"/>
                </a:cubicBezTo>
                <a:cubicBezTo>
                  <a:pt x="2234" y="7145"/>
                  <a:pt x="2934" y="7462"/>
                  <a:pt x="3673" y="7692"/>
                </a:cubicBezTo>
                <a:lnTo>
                  <a:pt x="3673" y="7692"/>
                </a:lnTo>
                <a:cubicBezTo>
                  <a:pt x="3514" y="8436"/>
                  <a:pt x="3375" y="9165"/>
                  <a:pt x="3236" y="9917"/>
                </a:cubicBezTo>
                <a:cubicBezTo>
                  <a:pt x="3103" y="10517"/>
                  <a:pt x="2836" y="11518"/>
                  <a:pt x="3703" y="11718"/>
                </a:cubicBezTo>
                <a:cubicBezTo>
                  <a:pt x="3773" y="11735"/>
                  <a:pt x="3842" y="11742"/>
                  <a:pt x="3911" y="11742"/>
                </a:cubicBezTo>
                <a:cubicBezTo>
                  <a:pt x="4534" y="11742"/>
                  <a:pt x="5117" y="11111"/>
                  <a:pt x="5538" y="10751"/>
                </a:cubicBezTo>
                <a:cubicBezTo>
                  <a:pt x="6090" y="10277"/>
                  <a:pt x="6602" y="9782"/>
                  <a:pt x="7088" y="9267"/>
                </a:cubicBezTo>
                <a:lnTo>
                  <a:pt x="7088" y="9267"/>
                </a:lnTo>
                <a:lnTo>
                  <a:pt x="7639" y="10083"/>
                </a:lnTo>
                <a:cubicBezTo>
                  <a:pt x="7839" y="10450"/>
                  <a:pt x="8106" y="10817"/>
                  <a:pt x="8440" y="11151"/>
                </a:cubicBezTo>
                <a:cubicBezTo>
                  <a:pt x="8643" y="11327"/>
                  <a:pt x="8917" y="11420"/>
                  <a:pt x="9187" y="11420"/>
                </a:cubicBezTo>
                <a:cubicBezTo>
                  <a:pt x="9583" y="11420"/>
                  <a:pt x="9969" y="11220"/>
                  <a:pt x="10108" y="10784"/>
                </a:cubicBezTo>
                <a:cubicBezTo>
                  <a:pt x="10174" y="10284"/>
                  <a:pt x="10174" y="9817"/>
                  <a:pt x="10141" y="9350"/>
                </a:cubicBezTo>
                <a:lnTo>
                  <a:pt x="10141" y="7682"/>
                </a:lnTo>
                <a:cubicBezTo>
                  <a:pt x="10108" y="7515"/>
                  <a:pt x="10108" y="7381"/>
                  <a:pt x="10141" y="7248"/>
                </a:cubicBezTo>
                <a:cubicBezTo>
                  <a:pt x="10174" y="7181"/>
                  <a:pt x="10274" y="7215"/>
                  <a:pt x="10308" y="7181"/>
                </a:cubicBezTo>
                <a:cubicBezTo>
                  <a:pt x="10474" y="7081"/>
                  <a:pt x="10641" y="7015"/>
                  <a:pt x="10841" y="6948"/>
                </a:cubicBezTo>
                <a:cubicBezTo>
                  <a:pt x="11275" y="6748"/>
                  <a:pt x="11709" y="6481"/>
                  <a:pt x="12142" y="6214"/>
                </a:cubicBezTo>
                <a:cubicBezTo>
                  <a:pt x="12676" y="5814"/>
                  <a:pt x="13543" y="5247"/>
                  <a:pt x="13310" y="4446"/>
                </a:cubicBezTo>
                <a:cubicBezTo>
                  <a:pt x="13043" y="3612"/>
                  <a:pt x="11742" y="3746"/>
                  <a:pt x="11042" y="3679"/>
                </a:cubicBezTo>
                <a:cubicBezTo>
                  <a:pt x="10575" y="3645"/>
                  <a:pt x="10074" y="3645"/>
                  <a:pt x="9574" y="3645"/>
                </a:cubicBezTo>
                <a:lnTo>
                  <a:pt x="8773" y="3645"/>
                </a:lnTo>
                <a:cubicBezTo>
                  <a:pt x="8440" y="3645"/>
                  <a:pt x="8406" y="3479"/>
                  <a:pt x="8273" y="3178"/>
                </a:cubicBezTo>
                <a:lnTo>
                  <a:pt x="7773" y="1777"/>
                </a:lnTo>
                <a:cubicBezTo>
                  <a:pt x="7639" y="1344"/>
                  <a:pt x="7439" y="910"/>
                  <a:pt x="7239" y="477"/>
                </a:cubicBezTo>
                <a:cubicBezTo>
                  <a:pt x="7048" y="159"/>
                  <a:pt x="6729" y="0"/>
                  <a:pt x="6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24"/>
          <p:cNvSpPr/>
          <p:nvPr/>
        </p:nvSpPr>
        <p:spPr>
          <a:xfrm flipH="1">
            <a:off x="8601460" y="4168413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24"/>
          <p:cNvSpPr/>
          <p:nvPr/>
        </p:nvSpPr>
        <p:spPr>
          <a:xfrm flipH="1">
            <a:off x="935498" y="535513"/>
            <a:ext cx="321925" cy="310900"/>
          </a:xfrm>
          <a:custGeom>
            <a:avLst/>
            <a:gdLst/>
            <a:ahLst/>
            <a:cxnLst/>
            <a:rect l="l" t="t" r="r" b="b"/>
            <a:pathLst>
              <a:path w="12877" h="12436" extrusionOk="0">
                <a:moveTo>
                  <a:pt x="5600" y="919"/>
                </a:moveTo>
                <a:cubicBezTo>
                  <a:pt x="6011" y="919"/>
                  <a:pt x="6242" y="1617"/>
                  <a:pt x="6272" y="1936"/>
                </a:cubicBezTo>
                <a:cubicBezTo>
                  <a:pt x="6338" y="2503"/>
                  <a:pt x="6338" y="3104"/>
                  <a:pt x="6272" y="3671"/>
                </a:cubicBezTo>
                <a:cubicBezTo>
                  <a:pt x="6205" y="4449"/>
                  <a:pt x="6019" y="5228"/>
                  <a:pt x="5725" y="5967"/>
                </a:cubicBezTo>
                <a:lnTo>
                  <a:pt x="5725" y="5967"/>
                </a:lnTo>
                <a:cubicBezTo>
                  <a:pt x="5713" y="5987"/>
                  <a:pt x="5702" y="6006"/>
                  <a:pt x="5690" y="6025"/>
                </a:cubicBezTo>
                <a:lnTo>
                  <a:pt x="5690" y="6025"/>
                </a:lnTo>
                <a:cubicBezTo>
                  <a:pt x="5502" y="5836"/>
                  <a:pt x="5353" y="5627"/>
                  <a:pt x="5236" y="5403"/>
                </a:cubicBezTo>
                <a:lnTo>
                  <a:pt x="5236" y="5403"/>
                </a:lnTo>
                <a:cubicBezTo>
                  <a:pt x="5163" y="4899"/>
                  <a:pt x="5042" y="4402"/>
                  <a:pt x="4856" y="3932"/>
                </a:cubicBezTo>
                <a:lnTo>
                  <a:pt x="4856" y="3932"/>
                </a:lnTo>
                <a:cubicBezTo>
                  <a:pt x="4843" y="3756"/>
                  <a:pt x="4837" y="3579"/>
                  <a:pt x="4837" y="3404"/>
                </a:cubicBezTo>
                <a:cubicBezTo>
                  <a:pt x="4837" y="2803"/>
                  <a:pt x="4704" y="1302"/>
                  <a:pt x="5404" y="969"/>
                </a:cubicBezTo>
                <a:cubicBezTo>
                  <a:pt x="5473" y="934"/>
                  <a:pt x="5539" y="919"/>
                  <a:pt x="5600" y="919"/>
                </a:cubicBezTo>
                <a:close/>
                <a:moveTo>
                  <a:pt x="2127" y="2545"/>
                </a:moveTo>
                <a:cubicBezTo>
                  <a:pt x="2894" y="2545"/>
                  <a:pt x="3611" y="3480"/>
                  <a:pt x="3917" y="4097"/>
                </a:cubicBezTo>
                <a:lnTo>
                  <a:pt x="3917" y="4097"/>
                </a:lnTo>
                <a:cubicBezTo>
                  <a:pt x="3967" y="4686"/>
                  <a:pt x="4094" y="5263"/>
                  <a:pt x="4350" y="5780"/>
                </a:cubicBezTo>
                <a:lnTo>
                  <a:pt x="4350" y="5780"/>
                </a:lnTo>
                <a:cubicBezTo>
                  <a:pt x="4367" y="5914"/>
                  <a:pt x="4381" y="6048"/>
                  <a:pt x="4390" y="6182"/>
                </a:cubicBezTo>
                <a:lnTo>
                  <a:pt x="4390" y="6182"/>
                </a:lnTo>
                <a:cubicBezTo>
                  <a:pt x="4175" y="6257"/>
                  <a:pt x="3964" y="6291"/>
                  <a:pt x="3758" y="6291"/>
                </a:cubicBezTo>
                <a:cubicBezTo>
                  <a:pt x="2917" y="6291"/>
                  <a:pt x="2175" y="5715"/>
                  <a:pt x="1735" y="4938"/>
                </a:cubicBezTo>
                <a:cubicBezTo>
                  <a:pt x="1401" y="4404"/>
                  <a:pt x="901" y="2937"/>
                  <a:pt x="1802" y="2603"/>
                </a:cubicBezTo>
                <a:cubicBezTo>
                  <a:pt x="1910" y="2563"/>
                  <a:pt x="2019" y="2545"/>
                  <a:pt x="2127" y="2545"/>
                </a:cubicBezTo>
                <a:close/>
                <a:moveTo>
                  <a:pt x="10594" y="3135"/>
                </a:moveTo>
                <a:cubicBezTo>
                  <a:pt x="10768" y="3135"/>
                  <a:pt x="10931" y="3176"/>
                  <a:pt x="11075" y="3270"/>
                </a:cubicBezTo>
                <a:cubicBezTo>
                  <a:pt x="11542" y="3571"/>
                  <a:pt x="11442" y="4338"/>
                  <a:pt x="11275" y="4805"/>
                </a:cubicBezTo>
                <a:cubicBezTo>
                  <a:pt x="11042" y="5338"/>
                  <a:pt x="10641" y="5772"/>
                  <a:pt x="10141" y="6072"/>
                </a:cubicBezTo>
                <a:cubicBezTo>
                  <a:pt x="9361" y="6563"/>
                  <a:pt x="8432" y="6681"/>
                  <a:pt x="7513" y="6695"/>
                </a:cubicBezTo>
                <a:lnTo>
                  <a:pt x="7513" y="6695"/>
                </a:lnTo>
                <a:cubicBezTo>
                  <a:pt x="7183" y="6649"/>
                  <a:pt x="6844" y="6634"/>
                  <a:pt x="6505" y="6634"/>
                </a:cubicBezTo>
                <a:cubicBezTo>
                  <a:pt x="6485" y="6634"/>
                  <a:pt x="6465" y="6634"/>
                  <a:pt x="6444" y="6634"/>
                </a:cubicBezTo>
                <a:lnTo>
                  <a:pt x="6444" y="6634"/>
                </a:lnTo>
                <a:cubicBezTo>
                  <a:pt x="6448" y="6627"/>
                  <a:pt x="6451" y="6620"/>
                  <a:pt x="6454" y="6612"/>
                </a:cubicBezTo>
                <a:lnTo>
                  <a:pt x="6454" y="6612"/>
                </a:lnTo>
                <a:cubicBezTo>
                  <a:pt x="6891" y="5864"/>
                  <a:pt x="7447" y="5182"/>
                  <a:pt x="8073" y="4605"/>
                </a:cubicBezTo>
                <a:cubicBezTo>
                  <a:pt x="8573" y="4160"/>
                  <a:pt x="9723" y="3135"/>
                  <a:pt x="10594" y="3135"/>
                </a:cubicBezTo>
                <a:close/>
                <a:moveTo>
                  <a:pt x="6540" y="7614"/>
                </a:moveTo>
                <a:cubicBezTo>
                  <a:pt x="6696" y="7616"/>
                  <a:pt x="6853" y="7618"/>
                  <a:pt x="7009" y="7618"/>
                </a:cubicBezTo>
                <a:cubicBezTo>
                  <a:pt x="7109" y="7618"/>
                  <a:pt x="7208" y="7617"/>
                  <a:pt x="7307" y="7616"/>
                </a:cubicBezTo>
                <a:lnTo>
                  <a:pt x="7307" y="7616"/>
                </a:lnTo>
                <a:cubicBezTo>
                  <a:pt x="7800" y="7665"/>
                  <a:pt x="8279" y="7802"/>
                  <a:pt x="8673" y="8140"/>
                </a:cubicBezTo>
                <a:cubicBezTo>
                  <a:pt x="9240" y="8641"/>
                  <a:pt x="9440" y="9475"/>
                  <a:pt x="9174" y="10209"/>
                </a:cubicBezTo>
                <a:cubicBezTo>
                  <a:pt x="9048" y="10586"/>
                  <a:pt x="8684" y="10845"/>
                  <a:pt x="8279" y="10845"/>
                </a:cubicBezTo>
                <a:cubicBezTo>
                  <a:pt x="8255" y="10845"/>
                  <a:pt x="8231" y="10844"/>
                  <a:pt x="8206" y="10842"/>
                </a:cubicBezTo>
                <a:cubicBezTo>
                  <a:pt x="7739" y="10776"/>
                  <a:pt x="7539" y="10109"/>
                  <a:pt x="7372" y="9742"/>
                </a:cubicBezTo>
                <a:cubicBezTo>
                  <a:pt x="7052" y="9048"/>
                  <a:pt x="6775" y="8333"/>
                  <a:pt x="6540" y="7614"/>
                </a:cubicBezTo>
                <a:close/>
                <a:moveTo>
                  <a:pt x="4520" y="7290"/>
                </a:moveTo>
                <a:cubicBezTo>
                  <a:pt x="4587" y="7326"/>
                  <a:pt x="4659" y="7354"/>
                  <a:pt x="4737" y="7373"/>
                </a:cubicBezTo>
                <a:cubicBezTo>
                  <a:pt x="4772" y="7381"/>
                  <a:pt x="4807" y="7385"/>
                  <a:pt x="4841" y="7385"/>
                </a:cubicBezTo>
                <a:cubicBezTo>
                  <a:pt x="4946" y="7385"/>
                  <a:pt x="5045" y="7351"/>
                  <a:pt x="5128" y="7294"/>
                </a:cubicBezTo>
                <a:lnTo>
                  <a:pt x="5128" y="7294"/>
                </a:lnTo>
                <a:cubicBezTo>
                  <a:pt x="5147" y="7485"/>
                  <a:pt x="5281" y="7643"/>
                  <a:pt x="5447" y="7709"/>
                </a:cubicBezTo>
                <a:lnTo>
                  <a:pt x="5447" y="7709"/>
                </a:lnTo>
                <a:cubicBezTo>
                  <a:pt x="5420" y="8415"/>
                  <a:pt x="5227" y="9122"/>
                  <a:pt x="4904" y="9742"/>
                </a:cubicBezTo>
                <a:cubicBezTo>
                  <a:pt x="4737" y="10109"/>
                  <a:pt x="4504" y="10409"/>
                  <a:pt x="4237" y="10709"/>
                </a:cubicBezTo>
                <a:cubicBezTo>
                  <a:pt x="4062" y="10913"/>
                  <a:pt x="3659" y="11446"/>
                  <a:pt x="3338" y="11446"/>
                </a:cubicBezTo>
                <a:cubicBezTo>
                  <a:pt x="3290" y="11446"/>
                  <a:pt x="3245" y="11435"/>
                  <a:pt x="3203" y="11409"/>
                </a:cubicBezTo>
                <a:cubicBezTo>
                  <a:pt x="2869" y="11243"/>
                  <a:pt x="2836" y="10509"/>
                  <a:pt x="2836" y="10209"/>
                </a:cubicBezTo>
                <a:cubicBezTo>
                  <a:pt x="2836" y="9808"/>
                  <a:pt x="2936" y="9408"/>
                  <a:pt x="3103" y="9074"/>
                </a:cubicBezTo>
                <a:cubicBezTo>
                  <a:pt x="3479" y="8403"/>
                  <a:pt x="3963" y="7797"/>
                  <a:pt x="4520" y="7290"/>
                </a:cubicBezTo>
                <a:close/>
                <a:moveTo>
                  <a:pt x="5546" y="1"/>
                </a:moveTo>
                <a:cubicBezTo>
                  <a:pt x="5443" y="1"/>
                  <a:pt x="5340" y="12"/>
                  <a:pt x="5237" y="35"/>
                </a:cubicBezTo>
                <a:cubicBezTo>
                  <a:pt x="4173" y="294"/>
                  <a:pt x="3977" y="1521"/>
                  <a:pt x="3922" y="2496"/>
                </a:cubicBezTo>
                <a:lnTo>
                  <a:pt x="3922" y="2496"/>
                </a:lnTo>
                <a:cubicBezTo>
                  <a:pt x="3405" y="2006"/>
                  <a:pt x="2709" y="1609"/>
                  <a:pt x="2036" y="1609"/>
                </a:cubicBezTo>
                <a:cubicBezTo>
                  <a:pt x="1674" y="1609"/>
                  <a:pt x="1318" y="1724"/>
                  <a:pt x="1001" y="2003"/>
                </a:cubicBezTo>
                <a:cubicBezTo>
                  <a:pt x="0" y="2837"/>
                  <a:pt x="334" y="4438"/>
                  <a:pt x="901" y="5439"/>
                </a:cubicBezTo>
                <a:cubicBezTo>
                  <a:pt x="1421" y="6321"/>
                  <a:pt x="2310" y="7035"/>
                  <a:pt x="3297" y="7205"/>
                </a:cubicBezTo>
                <a:lnTo>
                  <a:pt x="3297" y="7205"/>
                </a:lnTo>
                <a:cubicBezTo>
                  <a:pt x="2731" y="7808"/>
                  <a:pt x="2251" y="8488"/>
                  <a:pt x="2035" y="9308"/>
                </a:cubicBezTo>
                <a:cubicBezTo>
                  <a:pt x="1768" y="10242"/>
                  <a:pt x="1835" y="11776"/>
                  <a:pt x="2836" y="12310"/>
                </a:cubicBezTo>
                <a:cubicBezTo>
                  <a:pt x="2984" y="12397"/>
                  <a:pt x="3137" y="12435"/>
                  <a:pt x="3291" y="12435"/>
                </a:cubicBezTo>
                <a:cubicBezTo>
                  <a:pt x="4144" y="12435"/>
                  <a:pt x="5042" y="11264"/>
                  <a:pt x="5438" y="10642"/>
                </a:cubicBezTo>
                <a:cubicBezTo>
                  <a:pt x="5725" y="10197"/>
                  <a:pt x="5944" y="9721"/>
                  <a:pt x="6095" y="9227"/>
                </a:cubicBezTo>
                <a:lnTo>
                  <a:pt x="6095" y="9227"/>
                </a:lnTo>
                <a:cubicBezTo>
                  <a:pt x="6120" y="9287"/>
                  <a:pt x="6146" y="9348"/>
                  <a:pt x="6171" y="9408"/>
                </a:cubicBezTo>
                <a:cubicBezTo>
                  <a:pt x="6372" y="10008"/>
                  <a:pt x="6672" y="10609"/>
                  <a:pt x="7039" y="11176"/>
                </a:cubicBezTo>
                <a:cubicBezTo>
                  <a:pt x="7372" y="11592"/>
                  <a:pt x="7815" y="11778"/>
                  <a:pt x="8262" y="11778"/>
                </a:cubicBezTo>
                <a:cubicBezTo>
                  <a:pt x="8889" y="11778"/>
                  <a:pt x="9524" y="11413"/>
                  <a:pt x="9874" y="10809"/>
                </a:cubicBezTo>
                <a:cubicBezTo>
                  <a:pt x="10408" y="9842"/>
                  <a:pt x="10274" y="8641"/>
                  <a:pt x="9574" y="7774"/>
                </a:cubicBezTo>
                <a:cubicBezTo>
                  <a:pt x="9468" y="7638"/>
                  <a:pt x="9354" y="7518"/>
                  <a:pt x="9233" y="7412"/>
                </a:cubicBezTo>
                <a:lnTo>
                  <a:pt x="9233" y="7412"/>
                </a:lnTo>
                <a:cubicBezTo>
                  <a:pt x="9892" y="7257"/>
                  <a:pt x="10518" y="6990"/>
                  <a:pt x="11075" y="6539"/>
                </a:cubicBezTo>
                <a:cubicBezTo>
                  <a:pt x="12076" y="5705"/>
                  <a:pt x="12876" y="3971"/>
                  <a:pt x="11909" y="2803"/>
                </a:cubicBezTo>
                <a:cubicBezTo>
                  <a:pt x="11558" y="2373"/>
                  <a:pt x="11118" y="2208"/>
                  <a:pt x="10652" y="2208"/>
                </a:cubicBezTo>
                <a:cubicBezTo>
                  <a:pt x="9747" y="2208"/>
                  <a:pt x="8745" y="2830"/>
                  <a:pt x="8106" y="3337"/>
                </a:cubicBezTo>
                <a:cubicBezTo>
                  <a:pt x="7769" y="3594"/>
                  <a:pt x="7448" y="3873"/>
                  <a:pt x="7147" y="4171"/>
                </a:cubicBezTo>
                <a:lnTo>
                  <a:pt x="7147" y="4171"/>
                </a:lnTo>
                <a:cubicBezTo>
                  <a:pt x="7208" y="3742"/>
                  <a:pt x="7239" y="3307"/>
                  <a:pt x="7239" y="2870"/>
                </a:cubicBezTo>
                <a:cubicBezTo>
                  <a:pt x="7239" y="2136"/>
                  <a:pt x="7239" y="1336"/>
                  <a:pt x="6839" y="735"/>
                </a:cubicBezTo>
                <a:cubicBezTo>
                  <a:pt x="6534" y="265"/>
                  <a:pt x="6046" y="1"/>
                  <a:pt x="55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2" name="Google Shape;1042;p24"/>
          <p:cNvGrpSpPr/>
          <p:nvPr/>
        </p:nvGrpSpPr>
        <p:grpSpPr>
          <a:xfrm>
            <a:off x="1984148" y="1499250"/>
            <a:ext cx="529900" cy="149350"/>
            <a:chOff x="3898800" y="2624300"/>
            <a:chExt cx="529900" cy="149350"/>
          </a:xfrm>
        </p:grpSpPr>
        <p:sp>
          <p:nvSpPr>
            <p:cNvPr id="1043" name="Google Shape;1043;p24"/>
            <p:cNvSpPr/>
            <p:nvPr/>
          </p:nvSpPr>
          <p:spPr>
            <a:xfrm>
              <a:off x="3916975" y="2666775"/>
              <a:ext cx="511725" cy="65425"/>
            </a:xfrm>
            <a:custGeom>
              <a:avLst/>
              <a:gdLst/>
              <a:ahLst/>
              <a:cxnLst/>
              <a:rect l="l" t="t" r="r" b="b"/>
              <a:pathLst>
                <a:path w="20469" h="2617" extrusionOk="0">
                  <a:moveTo>
                    <a:pt x="706" y="0"/>
                  </a:moveTo>
                  <a:cubicBezTo>
                    <a:pt x="336" y="0"/>
                    <a:pt x="1" y="477"/>
                    <a:pt x="340" y="791"/>
                  </a:cubicBezTo>
                  <a:cubicBezTo>
                    <a:pt x="1876" y="2162"/>
                    <a:pt x="3788" y="2617"/>
                    <a:pt x="5745" y="2617"/>
                  </a:cubicBezTo>
                  <a:cubicBezTo>
                    <a:pt x="6978" y="2617"/>
                    <a:pt x="8228" y="2437"/>
                    <a:pt x="9414" y="2192"/>
                  </a:cubicBezTo>
                  <a:cubicBezTo>
                    <a:pt x="11350" y="1797"/>
                    <a:pt x="13463" y="1214"/>
                    <a:pt x="15508" y="1214"/>
                  </a:cubicBezTo>
                  <a:cubicBezTo>
                    <a:pt x="16915" y="1214"/>
                    <a:pt x="18290" y="1490"/>
                    <a:pt x="19554" y="2292"/>
                  </a:cubicBezTo>
                  <a:cubicBezTo>
                    <a:pt x="19635" y="2346"/>
                    <a:pt x="19716" y="2369"/>
                    <a:pt x="19793" y="2369"/>
                  </a:cubicBezTo>
                  <a:cubicBezTo>
                    <a:pt x="20190" y="2369"/>
                    <a:pt x="20468" y="1743"/>
                    <a:pt x="20021" y="1491"/>
                  </a:cubicBezTo>
                  <a:cubicBezTo>
                    <a:pt x="18642" y="609"/>
                    <a:pt x="17110" y="306"/>
                    <a:pt x="15541" y="306"/>
                  </a:cubicBezTo>
                  <a:cubicBezTo>
                    <a:pt x="13846" y="306"/>
                    <a:pt x="12110" y="660"/>
                    <a:pt x="10481" y="1024"/>
                  </a:cubicBezTo>
                  <a:cubicBezTo>
                    <a:pt x="8965" y="1350"/>
                    <a:pt x="7289" y="1700"/>
                    <a:pt x="5668" y="1700"/>
                  </a:cubicBezTo>
                  <a:cubicBezTo>
                    <a:pt x="3973" y="1700"/>
                    <a:pt x="2338" y="1317"/>
                    <a:pt x="1008" y="124"/>
                  </a:cubicBezTo>
                  <a:cubicBezTo>
                    <a:pt x="914" y="37"/>
                    <a:pt x="809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4"/>
            <p:cNvSpPr/>
            <p:nvPr/>
          </p:nvSpPr>
          <p:spPr>
            <a:xfrm>
              <a:off x="3898800" y="2624300"/>
              <a:ext cx="116400" cy="149350"/>
            </a:xfrm>
            <a:custGeom>
              <a:avLst/>
              <a:gdLst/>
              <a:ahLst/>
              <a:cxnLst/>
              <a:rect l="l" t="t" r="r" b="b"/>
              <a:pathLst>
                <a:path w="4656" h="5974" extrusionOk="0">
                  <a:moveTo>
                    <a:pt x="4013" y="1"/>
                  </a:moveTo>
                  <a:cubicBezTo>
                    <a:pt x="3968" y="1"/>
                    <a:pt x="3920" y="7"/>
                    <a:pt x="3869" y="21"/>
                  </a:cubicBezTo>
                  <a:lnTo>
                    <a:pt x="1768" y="688"/>
                  </a:lnTo>
                  <a:lnTo>
                    <a:pt x="767" y="989"/>
                  </a:lnTo>
                  <a:cubicBezTo>
                    <a:pt x="434" y="1055"/>
                    <a:pt x="167" y="1256"/>
                    <a:pt x="33" y="1589"/>
                  </a:cubicBezTo>
                  <a:cubicBezTo>
                    <a:pt x="0" y="1923"/>
                    <a:pt x="67" y="2256"/>
                    <a:pt x="200" y="2556"/>
                  </a:cubicBezTo>
                  <a:cubicBezTo>
                    <a:pt x="300" y="2890"/>
                    <a:pt x="400" y="3224"/>
                    <a:pt x="500" y="3557"/>
                  </a:cubicBezTo>
                  <a:cubicBezTo>
                    <a:pt x="701" y="4258"/>
                    <a:pt x="834" y="4925"/>
                    <a:pt x="934" y="5625"/>
                  </a:cubicBezTo>
                  <a:cubicBezTo>
                    <a:pt x="991" y="5824"/>
                    <a:pt x="1192" y="5974"/>
                    <a:pt x="1394" y="5974"/>
                  </a:cubicBezTo>
                  <a:cubicBezTo>
                    <a:pt x="1430" y="5974"/>
                    <a:pt x="1466" y="5969"/>
                    <a:pt x="1501" y="5959"/>
                  </a:cubicBezTo>
                  <a:cubicBezTo>
                    <a:pt x="1735" y="5859"/>
                    <a:pt x="1901" y="5625"/>
                    <a:pt x="1835" y="5358"/>
                  </a:cubicBezTo>
                  <a:cubicBezTo>
                    <a:pt x="1635" y="4191"/>
                    <a:pt x="1368" y="3057"/>
                    <a:pt x="1001" y="1923"/>
                  </a:cubicBezTo>
                  <a:cubicBezTo>
                    <a:pt x="1001" y="1913"/>
                    <a:pt x="1000" y="1902"/>
                    <a:pt x="999" y="1890"/>
                  </a:cubicBezTo>
                  <a:lnTo>
                    <a:pt x="999" y="1890"/>
                  </a:lnTo>
                  <a:cubicBezTo>
                    <a:pt x="999" y="1890"/>
                    <a:pt x="1000" y="1890"/>
                    <a:pt x="1001" y="1889"/>
                  </a:cubicBezTo>
                  <a:cubicBezTo>
                    <a:pt x="1134" y="1889"/>
                    <a:pt x="1268" y="1823"/>
                    <a:pt x="1401" y="1756"/>
                  </a:cubicBezTo>
                  <a:lnTo>
                    <a:pt x="2302" y="1489"/>
                  </a:lnTo>
                  <a:lnTo>
                    <a:pt x="4136" y="922"/>
                  </a:lnTo>
                  <a:cubicBezTo>
                    <a:pt x="4656" y="769"/>
                    <a:pt x="4504" y="1"/>
                    <a:pt x="4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24"/>
          <p:cNvGrpSpPr/>
          <p:nvPr/>
        </p:nvGrpSpPr>
        <p:grpSpPr>
          <a:xfrm flipH="1">
            <a:off x="1714823" y="4593150"/>
            <a:ext cx="581325" cy="169475"/>
            <a:chOff x="5393300" y="2420750"/>
            <a:chExt cx="581325" cy="169475"/>
          </a:xfrm>
        </p:grpSpPr>
        <p:sp>
          <p:nvSpPr>
            <p:cNvPr id="1046" name="Google Shape;1046;p24"/>
            <p:cNvSpPr/>
            <p:nvPr/>
          </p:nvSpPr>
          <p:spPr>
            <a:xfrm>
              <a:off x="5393300" y="2420750"/>
              <a:ext cx="581325" cy="169475"/>
            </a:xfrm>
            <a:custGeom>
              <a:avLst/>
              <a:gdLst/>
              <a:ahLst/>
              <a:cxnLst/>
              <a:rect l="l" t="t" r="r" b="b"/>
              <a:pathLst>
                <a:path w="23253" h="6779" extrusionOk="0">
                  <a:moveTo>
                    <a:pt x="13116" y="2293"/>
                  </a:moveTo>
                  <a:cubicBezTo>
                    <a:pt x="13135" y="2304"/>
                    <a:pt x="13154" y="2315"/>
                    <a:pt x="13172" y="2326"/>
                  </a:cubicBezTo>
                  <a:cubicBezTo>
                    <a:pt x="13906" y="2759"/>
                    <a:pt x="14573" y="3560"/>
                    <a:pt x="14440" y="4494"/>
                  </a:cubicBezTo>
                  <a:cubicBezTo>
                    <a:pt x="14374" y="4890"/>
                    <a:pt x="14133" y="5127"/>
                    <a:pt x="13834" y="5127"/>
                  </a:cubicBezTo>
                  <a:cubicBezTo>
                    <a:pt x="13679" y="5127"/>
                    <a:pt x="13509" y="5064"/>
                    <a:pt x="13339" y="4928"/>
                  </a:cubicBezTo>
                  <a:cubicBezTo>
                    <a:pt x="12972" y="4594"/>
                    <a:pt x="12772" y="4094"/>
                    <a:pt x="12805" y="3593"/>
                  </a:cubicBezTo>
                  <a:cubicBezTo>
                    <a:pt x="12791" y="3083"/>
                    <a:pt x="12907" y="2651"/>
                    <a:pt x="13116" y="2293"/>
                  </a:cubicBezTo>
                  <a:close/>
                  <a:moveTo>
                    <a:pt x="15863" y="0"/>
                  </a:moveTo>
                  <a:cubicBezTo>
                    <a:pt x="14729" y="0"/>
                    <a:pt x="13609" y="359"/>
                    <a:pt x="12840" y="1117"/>
                  </a:cubicBezTo>
                  <a:lnTo>
                    <a:pt x="12840" y="1117"/>
                  </a:lnTo>
                  <a:cubicBezTo>
                    <a:pt x="12235" y="894"/>
                    <a:pt x="11591" y="777"/>
                    <a:pt x="10991" y="777"/>
                  </a:cubicBezTo>
                  <a:cubicBezTo>
                    <a:pt x="10871" y="777"/>
                    <a:pt x="10753" y="782"/>
                    <a:pt x="10637" y="791"/>
                  </a:cubicBezTo>
                  <a:cubicBezTo>
                    <a:pt x="8969" y="958"/>
                    <a:pt x="7468" y="1725"/>
                    <a:pt x="5967" y="2359"/>
                  </a:cubicBezTo>
                  <a:cubicBezTo>
                    <a:pt x="4938" y="2762"/>
                    <a:pt x="3758" y="3165"/>
                    <a:pt x="2610" y="3165"/>
                  </a:cubicBezTo>
                  <a:cubicBezTo>
                    <a:pt x="2046" y="3165"/>
                    <a:pt x="1490" y="3068"/>
                    <a:pt x="963" y="2826"/>
                  </a:cubicBezTo>
                  <a:cubicBezTo>
                    <a:pt x="897" y="2797"/>
                    <a:pt x="831" y="2784"/>
                    <a:pt x="767" y="2784"/>
                  </a:cubicBezTo>
                  <a:cubicBezTo>
                    <a:pt x="322" y="2784"/>
                    <a:pt x="0" y="3427"/>
                    <a:pt x="496" y="3660"/>
                  </a:cubicBezTo>
                  <a:cubicBezTo>
                    <a:pt x="1196" y="3972"/>
                    <a:pt x="1906" y="4100"/>
                    <a:pt x="2617" y="4100"/>
                  </a:cubicBezTo>
                  <a:cubicBezTo>
                    <a:pt x="4108" y="4100"/>
                    <a:pt x="5600" y="3536"/>
                    <a:pt x="7001" y="2926"/>
                  </a:cubicBezTo>
                  <a:cubicBezTo>
                    <a:pt x="8283" y="2374"/>
                    <a:pt x="9697" y="1762"/>
                    <a:pt x="11088" y="1762"/>
                  </a:cubicBezTo>
                  <a:cubicBezTo>
                    <a:pt x="11476" y="1762"/>
                    <a:pt x="11863" y="1810"/>
                    <a:pt x="12244" y="1920"/>
                  </a:cubicBezTo>
                  <a:lnTo>
                    <a:pt x="12244" y="1920"/>
                  </a:lnTo>
                  <a:cubicBezTo>
                    <a:pt x="12088" y="2219"/>
                    <a:pt x="11972" y="2554"/>
                    <a:pt x="11905" y="2926"/>
                  </a:cubicBezTo>
                  <a:cubicBezTo>
                    <a:pt x="11704" y="3994"/>
                    <a:pt x="12038" y="5261"/>
                    <a:pt x="13039" y="5828"/>
                  </a:cubicBezTo>
                  <a:cubicBezTo>
                    <a:pt x="13313" y="5985"/>
                    <a:pt x="13584" y="6055"/>
                    <a:pt x="13839" y="6055"/>
                  </a:cubicBezTo>
                  <a:cubicBezTo>
                    <a:pt x="14667" y="6055"/>
                    <a:pt x="15323" y="5312"/>
                    <a:pt x="15374" y="4394"/>
                  </a:cubicBezTo>
                  <a:cubicBezTo>
                    <a:pt x="15459" y="3149"/>
                    <a:pt x="14759" y="2191"/>
                    <a:pt x="13778" y="1575"/>
                  </a:cubicBezTo>
                  <a:lnTo>
                    <a:pt x="13778" y="1575"/>
                  </a:lnTo>
                  <a:cubicBezTo>
                    <a:pt x="14376" y="1144"/>
                    <a:pt x="15176" y="939"/>
                    <a:pt x="15967" y="939"/>
                  </a:cubicBezTo>
                  <a:cubicBezTo>
                    <a:pt x="16407" y="939"/>
                    <a:pt x="16844" y="1002"/>
                    <a:pt x="17242" y="1125"/>
                  </a:cubicBezTo>
                  <a:cubicBezTo>
                    <a:pt x="18443" y="1592"/>
                    <a:pt x="19543" y="2326"/>
                    <a:pt x="20411" y="3293"/>
                  </a:cubicBezTo>
                  <a:cubicBezTo>
                    <a:pt x="21311" y="4160"/>
                    <a:pt x="22079" y="5161"/>
                    <a:pt x="22279" y="6429"/>
                  </a:cubicBezTo>
                  <a:cubicBezTo>
                    <a:pt x="22319" y="6673"/>
                    <a:pt x="22492" y="6779"/>
                    <a:pt x="22678" y="6779"/>
                  </a:cubicBezTo>
                  <a:cubicBezTo>
                    <a:pt x="22951" y="6779"/>
                    <a:pt x="23252" y="6552"/>
                    <a:pt x="23213" y="6195"/>
                  </a:cubicBezTo>
                  <a:cubicBezTo>
                    <a:pt x="22979" y="4828"/>
                    <a:pt x="22145" y="3693"/>
                    <a:pt x="21211" y="2726"/>
                  </a:cubicBezTo>
                  <a:cubicBezTo>
                    <a:pt x="20244" y="1725"/>
                    <a:pt x="19110" y="925"/>
                    <a:pt x="17875" y="391"/>
                  </a:cubicBezTo>
                  <a:cubicBezTo>
                    <a:pt x="17250" y="134"/>
                    <a:pt x="16554" y="0"/>
                    <a:pt x="15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4"/>
            <p:cNvSpPr/>
            <p:nvPr/>
          </p:nvSpPr>
          <p:spPr>
            <a:xfrm>
              <a:off x="5395700" y="2435100"/>
              <a:ext cx="80900" cy="141375"/>
            </a:xfrm>
            <a:custGeom>
              <a:avLst/>
              <a:gdLst/>
              <a:ahLst/>
              <a:cxnLst/>
              <a:rect l="l" t="t" r="r" b="b"/>
              <a:pathLst>
                <a:path w="3236" h="5655" extrusionOk="0">
                  <a:moveTo>
                    <a:pt x="2715" y="1"/>
                  </a:moveTo>
                  <a:cubicBezTo>
                    <a:pt x="2594" y="1"/>
                    <a:pt x="2469" y="51"/>
                    <a:pt x="2368" y="151"/>
                  </a:cubicBezTo>
                  <a:lnTo>
                    <a:pt x="1068" y="1251"/>
                  </a:lnTo>
                  <a:cubicBezTo>
                    <a:pt x="701" y="1552"/>
                    <a:pt x="200" y="1885"/>
                    <a:pt x="100" y="2386"/>
                  </a:cubicBezTo>
                  <a:cubicBezTo>
                    <a:pt x="0" y="2919"/>
                    <a:pt x="334" y="3520"/>
                    <a:pt x="567" y="3987"/>
                  </a:cubicBezTo>
                  <a:cubicBezTo>
                    <a:pt x="834" y="4487"/>
                    <a:pt x="1134" y="4987"/>
                    <a:pt x="1468" y="5454"/>
                  </a:cubicBezTo>
                  <a:cubicBezTo>
                    <a:pt x="1558" y="5595"/>
                    <a:pt x="1697" y="5654"/>
                    <a:pt x="1838" y="5654"/>
                  </a:cubicBezTo>
                  <a:cubicBezTo>
                    <a:pt x="2165" y="5654"/>
                    <a:pt x="2501" y="5337"/>
                    <a:pt x="2268" y="4987"/>
                  </a:cubicBezTo>
                  <a:lnTo>
                    <a:pt x="2235" y="4987"/>
                  </a:lnTo>
                  <a:cubicBezTo>
                    <a:pt x="1968" y="4587"/>
                    <a:pt x="1735" y="4187"/>
                    <a:pt x="1501" y="3753"/>
                  </a:cubicBezTo>
                  <a:cubicBezTo>
                    <a:pt x="1368" y="3553"/>
                    <a:pt x="1268" y="3353"/>
                    <a:pt x="1168" y="3153"/>
                  </a:cubicBezTo>
                  <a:cubicBezTo>
                    <a:pt x="1068" y="2953"/>
                    <a:pt x="934" y="2753"/>
                    <a:pt x="1001" y="2586"/>
                  </a:cubicBezTo>
                  <a:cubicBezTo>
                    <a:pt x="1068" y="2386"/>
                    <a:pt x="1201" y="2319"/>
                    <a:pt x="1301" y="2252"/>
                  </a:cubicBezTo>
                  <a:lnTo>
                    <a:pt x="1835" y="1785"/>
                  </a:lnTo>
                  <a:lnTo>
                    <a:pt x="3036" y="784"/>
                  </a:lnTo>
                  <a:cubicBezTo>
                    <a:pt x="3236" y="618"/>
                    <a:pt x="3236" y="317"/>
                    <a:pt x="3036" y="151"/>
                  </a:cubicBezTo>
                  <a:cubicBezTo>
                    <a:pt x="2952" y="51"/>
                    <a:pt x="2835" y="1"/>
                    <a:pt x="2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_2_2_2"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4" name="Google Shape;1634;p38"/>
          <p:cNvGrpSpPr/>
          <p:nvPr/>
        </p:nvGrpSpPr>
        <p:grpSpPr>
          <a:xfrm>
            <a:off x="95" y="25"/>
            <a:ext cx="9143969" cy="5143446"/>
            <a:chOff x="95" y="25"/>
            <a:chExt cx="9143969" cy="5143446"/>
          </a:xfrm>
        </p:grpSpPr>
        <p:sp>
          <p:nvSpPr>
            <p:cNvPr id="1635" name="Google Shape;1635;p38"/>
            <p:cNvSpPr/>
            <p:nvPr/>
          </p:nvSpPr>
          <p:spPr>
            <a:xfrm>
              <a:off x="95" y="484705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8"/>
            <p:cNvSpPr/>
            <p:nvPr/>
          </p:nvSpPr>
          <p:spPr>
            <a:xfrm>
              <a:off x="95" y="67722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8"/>
            <p:cNvSpPr/>
            <p:nvPr/>
          </p:nvSpPr>
          <p:spPr>
            <a:xfrm>
              <a:off x="95" y="86974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8"/>
            <p:cNvSpPr/>
            <p:nvPr/>
          </p:nvSpPr>
          <p:spPr>
            <a:xfrm>
              <a:off x="95" y="106454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8"/>
            <p:cNvSpPr/>
            <p:nvPr/>
          </p:nvSpPr>
          <p:spPr>
            <a:xfrm>
              <a:off x="95" y="125706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8"/>
            <p:cNvSpPr/>
            <p:nvPr/>
          </p:nvSpPr>
          <p:spPr>
            <a:xfrm>
              <a:off x="95" y="1449643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8"/>
            <p:cNvSpPr/>
            <p:nvPr/>
          </p:nvSpPr>
          <p:spPr>
            <a:xfrm>
              <a:off x="95" y="1642163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8"/>
            <p:cNvSpPr/>
            <p:nvPr/>
          </p:nvSpPr>
          <p:spPr>
            <a:xfrm>
              <a:off x="95" y="1834744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8"/>
            <p:cNvSpPr/>
            <p:nvPr/>
          </p:nvSpPr>
          <p:spPr>
            <a:xfrm>
              <a:off x="95" y="2029479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8"/>
            <p:cNvSpPr/>
            <p:nvPr/>
          </p:nvSpPr>
          <p:spPr>
            <a:xfrm>
              <a:off x="95" y="2222059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95" y="241458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95" y="260710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95" y="280189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95" y="299441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95" y="3186997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95" y="3379517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8"/>
            <p:cNvSpPr/>
            <p:nvPr/>
          </p:nvSpPr>
          <p:spPr>
            <a:xfrm>
              <a:off x="95" y="3572098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8"/>
            <p:cNvSpPr/>
            <p:nvPr/>
          </p:nvSpPr>
          <p:spPr>
            <a:xfrm>
              <a:off x="95" y="3764618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95" y="3959413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95" y="4151934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95" y="4344454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95" y="4537035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95" y="4731770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95" y="4924351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704325" y="25"/>
              <a:ext cx="17779" cy="5143446"/>
            </a:xfrm>
            <a:custGeom>
              <a:avLst/>
              <a:gdLst/>
              <a:ahLst/>
              <a:cxnLst/>
              <a:rect l="l" t="t" r="r" b="b"/>
              <a:pathLst>
                <a:path w="297" h="85921" extrusionOk="0">
                  <a:moveTo>
                    <a:pt x="1" y="0"/>
                  </a:moveTo>
                  <a:lnTo>
                    <a:pt x="1" y="85920"/>
                  </a:lnTo>
                  <a:lnTo>
                    <a:pt x="296" y="8592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0" name="Google Shape;1660;p38"/>
          <p:cNvSpPr txBox="1">
            <a:spLocks noGrp="1"/>
          </p:cNvSpPr>
          <p:nvPr>
            <p:ph type="title"/>
          </p:nvPr>
        </p:nvSpPr>
        <p:spPr>
          <a:xfrm flipH="1">
            <a:off x="1322826" y="557941"/>
            <a:ext cx="3158100" cy="7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7200">
                <a:solidFill>
                  <a:srgbClr val="21252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9pPr>
          </a:lstStyle>
          <a:p>
            <a:endParaRPr/>
          </a:p>
        </p:txBody>
      </p:sp>
      <p:sp>
        <p:nvSpPr>
          <p:cNvPr id="1661" name="Google Shape;1661;p38"/>
          <p:cNvSpPr txBox="1">
            <a:spLocks noGrp="1"/>
          </p:cNvSpPr>
          <p:nvPr>
            <p:ph type="subTitle" idx="1"/>
          </p:nvPr>
        </p:nvSpPr>
        <p:spPr>
          <a:xfrm flipH="1">
            <a:off x="1323200" y="1452325"/>
            <a:ext cx="3099000" cy="12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2" name="Google Shape;1662;p38"/>
          <p:cNvSpPr/>
          <p:nvPr/>
        </p:nvSpPr>
        <p:spPr>
          <a:xfrm>
            <a:off x="6481200" y="335475"/>
            <a:ext cx="109275" cy="114525"/>
          </a:xfrm>
          <a:custGeom>
            <a:avLst/>
            <a:gdLst/>
            <a:ahLst/>
            <a:cxnLst/>
            <a:rect l="l" t="t" r="r" b="b"/>
            <a:pathLst>
              <a:path w="4371" h="4581" extrusionOk="0">
                <a:moveTo>
                  <a:pt x="1702" y="1062"/>
                </a:moveTo>
                <a:cubicBezTo>
                  <a:pt x="1780" y="1119"/>
                  <a:pt x="1875" y="1151"/>
                  <a:pt x="1969" y="1151"/>
                </a:cubicBezTo>
                <a:lnTo>
                  <a:pt x="2002" y="1151"/>
                </a:lnTo>
                <a:lnTo>
                  <a:pt x="2102" y="1185"/>
                </a:lnTo>
                <a:cubicBezTo>
                  <a:pt x="2169" y="1185"/>
                  <a:pt x="2236" y="1218"/>
                  <a:pt x="2336" y="1218"/>
                </a:cubicBezTo>
                <a:cubicBezTo>
                  <a:pt x="2436" y="1285"/>
                  <a:pt x="2569" y="1352"/>
                  <a:pt x="2670" y="1418"/>
                </a:cubicBezTo>
                <a:cubicBezTo>
                  <a:pt x="2770" y="1485"/>
                  <a:pt x="2870" y="1552"/>
                  <a:pt x="2936" y="1652"/>
                </a:cubicBezTo>
                <a:cubicBezTo>
                  <a:pt x="3003" y="1752"/>
                  <a:pt x="3070" y="1852"/>
                  <a:pt x="3137" y="1952"/>
                </a:cubicBezTo>
                <a:cubicBezTo>
                  <a:pt x="3170" y="1985"/>
                  <a:pt x="3170" y="2052"/>
                  <a:pt x="3203" y="2085"/>
                </a:cubicBezTo>
                <a:cubicBezTo>
                  <a:pt x="3203" y="2152"/>
                  <a:pt x="3237" y="2219"/>
                  <a:pt x="3237" y="2286"/>
                </a:cubicBezTo>
                <a:lnTo>
                  <a:pt x="3237" y="2319"/>
                </a:lnTo>
                <a:cubicBezTo>
                  <a:pt x="3237" y="2352"/>
                  <a:pt x="3237" y="2386"/>
                  <a:pt x="3237" y="2419"/>
                </a:cubicBezTo>
                <a:cubicBezTo>
                  <a:pt x="3237" y="2519"/>
                  <a:pt x="3237" y="2586"/>
                  <a:pt x="3237" y="2686"/>
                </a:cubicBezTo>
                <a:cubicBezTo>
                  <a:pt x="3237" y="2675"/>
                  <a:pt x="3236" y="2670"/>
                  <a:pt x="3234" y="2670"/>
                </a:cubicBezTo>
                <a:cubicBezTo>
                  <a:pt x="3227" y="2670"/>
                  <a:pt x="3203" y="2791"/>
                  <a:pt x="3203" y="2819"/>
                </a:cubicBezTo>
                <a:cubicBezTo>
                  <a:pt x="3203" y="2886"/>
                  <a:pt x="3170" y="2953"/>
                  <a:pt x="3137" y="2986"/>
                </a:cubicBezTo>
                <a:cubicBezTo>
                  <a:pt x="3146" y="2976"/>
                  <a:pt x="3150" y="2972"/>
                  <a:pt x="3151" y="2972"/>
                </a:cubicBezTo>
                <a:lnTo>
                  <a:pt x="3151" y="2972"/>
                </a:lnTo>
                <a:cubicBezTo>
                  <a:pt x="3153" y="2972"/>
                  <a:pt x="3137" y="2996"/>
                  <a:pt x="3137" y="3019"/>
                </a:cubicBezTo>
                <a:lnTo>
                  <a:pt x="3103" y="3119"/>
                </a:lnTo>
                <a:cubicBezTo>
                  <a:pt x="3070" y="3186"/>
                  <a:pt x="3036" y="3220"/>
                  <a:pt x="3003" y="3253"/>
                </a:cubicBezTo>
                <a:cubicBezTo>
                  <a:pt x="2936" y="3320"/>
                  <a:pt x="2903" y="3353"/>
                  <a:pt x="2836" y="3386"/>
                </a:cubicBezTo>
                <a:lnTo>
                  <a:pt x="2770" y="3453"/>
                </a:lnTo>
                <a:lnTo>
                  <a:pt x="2670" y="3520"/>
                </a:lnTo>
                <a:cubicBezTo>
                  <a:pt x="2603" y="3520"/>
                  <a:pt x="2536" y="3553"/>
                  <a:pt x="2469" y="3553"/>
                </a:cubicBezTo>
                <a:cubicBezTo>
                  <a:pt x="2469" y="3553"/>
                  <a:pt x="2395" y="3568"/>
                  <a:pt x="2366" y="3568"/>
                </a:cubicBezTo>
                <a:cubicBezTo>
                  <a:pt x="2351" y="3568"/>
                  <a:pt x="2347" y="3564"/>
                  <a:pt x="2369" y="3553"/>
                </a:cubicBezTo>
                <a:lnTo>
                  <a:pt x="2303" y="3553"/>
                </a:lnTo>
                <a:cubicBezTo>
                  <a:pt x="2286" y="3570"/>
                  <a:pt x="2261" y="3578"/>
                  <a:pt x="2232" y="3578"/>
                </a:cubicBezTo>
                <a:cubicBezTo>
                  <a:pt x="2203" y="3578"/>
                  <a:pt x="2169" y="3570"/>
                  <a:pt x="2136" y="3553"/>
                </a:cubicBezTo>
                <a:lnTo>
                  <a:pt x="2002" y="3553"/>
                </a:lnTo>
                <a:lnTo>
                  <a:pt x="1902" y="3520"/>
                </a:lnTo>
                <a:lnTo>
                  <a:pt x="1869" y="3520"/>
                </a:lnTo>
                <a:cubicBezTo>
                  <a:pt x="1369" y="3253"/>
                  <a:pt x="1068" y="2753"/>
                  <a:pt x="1068" y="2185"/>
                </a:cubicBezTo>
                <a:cubicBezTo>
                  <a:pt x="1068" y="1885"/>
                  <a:pt x="1168" y="1618"/>
                  <a:pt x="1335" y="1385"/>
                </a:cubicBezTo>
                <a:cubicBezTo>
                  <a:pt x="1437" y="1262"/>
                  <a:pt x="1565" y="1152"/>
                  <a:pt x="1702" y="1062"/>
                </a:cubicBezTo>
                <a:close/>
                <a:moveTo>
                  <a:pt x="1857" y="0"/>
                </a:moveTo>
                <a:cubicBezTo>
                  <a:pt x="1817" y="0"/>
                  <a:pt x="1776" y="6"/>
                  <a:pt x="1736" y="17"/>
                </a:cubicBezTo>
                <a:cubicBezTo>
                  <a:pt x="902" y="284"/>
                  <a:pt x="301" y="985"/>
                  <a:pt x="168" y="1852"/>
                </a:cubicBezTo>
                <a:cubicBezTo>
                  <a:pt x="1" y="2753"/>
                  <a:pt x="368" y="3687"/>
                  <a:pt x="1102" y="4254"/>
                </a:cubicBezTo>
                <a:cubicBezTo>
                  <a:pt x="1429" y="4472"/>
                  <a:pt x="1814" y="4581"/>
                  <a:pt x="2199" y="4581"/>
                </a:cubicBezTo>
                <a:cubicBezTo>
                  <a:pt x="2640" y="4581"/>
                  <a:pt x="3081" y="4438"/>
                  <a:pt x="3437" y="4154"/>
                </a:cubicBezTo>
                <a:cubicBezTo>
                  <a:pt x="4104" y="3620"/>
                  <a:pt x="4371" y="2719"/>
                  <a:pt x="4104" y="1885"/>
                </a:cubicBezTo>
                <a:cubicBezTo>
                  <a:pt x="3834" y="1046"/>
                  <a:pt x="3133" y="422"/>
                  <a:pt x="2268" y="256"/>
                </a:cubicBezTo>
                <a:lnTo>
                  <a:pt x="2268" y="256"/>
                </a:lnTo>
                <a:cubicBezTo>
                  <a:pt x="2188" y="93"/>
                  <a:pt x="2024" y="0"/>
                  <a:pt x="18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" name="Google Shape;1663;p38"/>
          <p:cNvSpPr/>
          <p:nvPr/>
        </p:nvSpPr>
        <p:spPr>
          <a:xfrm>
            <a:off x="4244525" y="2476025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" name="Google Shape;1664;p38"/>
          <p:cNvSpPr/>
          <p:nvPr/>
        </p:nvSpPr>
        <p:spPr>
          <a:xfrm>
            <a:off x="407850" y="3098363"/>
            <a:ext cx="87600" cy="85725"/>
          </a:xfrm>
          <a:custGeom>
            <a:avLst/>
            <a:gdLst/>
            <a:ahLst/>
            <a:cxnLst/>
            <a:rect l="l" t="t" r="r" b="b"/>
            <a:pathLst>
              <a:path w="3504" h="3429" extrusionOk="0">
                <a:moveTo>
                  <a:pt x="1306" y="1043"/>
                </a:moveTo>
                <a:cubicBezTo>
                  <a:pt x="1302" y="1043"/>
                  <a:pt x="1285" y="1051"/>
                  <a:pt x="1268" y="1068"/>
                </a:cubicBezTo>
                <a:cubicBezTo>
                  <a:pt x="1302" y="1051"/>
                  <a:pt x="1310" y="1043"/>
                  <a:pt x="1306" y="1043"/>
                </a:cubicBezTo>
                <a:close/>
                <a:moveTo>
                  <a:pt x="1049" y="1498"/>
                </a:moveTo>
                <a:cubicBezTo>
                  <a:pt x="1048" y="1498"/>
                  <a:pt x="1043" y="1508"/>
                  <a:pt x="1039" y="1525"/>
                </a:cubicBezTo>
                <a:lnTo>
                  <a:pt x="1039" y="1525"/>
                </a:lnTo>
                <a:cubicBezTo>
                  <a:pt x="1048" y="1506"/>
                  <a:pt x="1050" y="1498"/>
                  <a:pt x="1049" y="1498"/>
                </a:cubicBezTo>
                <a:close/>
                <a:moveTo>
                  <a:pt x="2278" y="2426"/>
                </a:moveTo>
                <a:lnTo>
                  <a:pt x="2278" y="2426"/>
                </a:lnTo>
                <a:cubicBezTo>
                  <a:pt x="2263" y="2428"/>
                  <a:pt x="2252" y="2445"/>
                  <a:pt x="2256" y="2445"/>
                </a:cubicBezTo>
                <a:cubicBezTo>
                  <a:pt x="2258" y="2445"/>
                  <a:pt x="2262" y="2442"/>
                  <a:pt x="2269" y="2435"/>
                </a:cubicBezTo>
                <a:lnTo>
                  <a:pt x="2278" y="2426"/>
                </a:lnTo>
                <a:close/>
                <a:moveTo>
                  <a:pt x="1458" y="943"/>
                </a:moveTo>
                <a:lnTo>
                  <a:pt x="1458" y="943"/>
                </a:lnTo>
                <a:cubicBezTo>
                  <a:pt x="1551" y="978"/>
                  <a:pt x="1643" y="1040"/>
                  <a:pt x="1735" y="1101"/>
                </a:cubicBezTo>
                <a:lnTo>
                  <a:pt x="1869" y="1201"/>
                </a:lnTo>
                <a:lnTo>
                  <a:pt x="1935" y="1234"/>
                </a:lnTo>
                <a:cubicBezTo>
                  <a:pt x="1935" y="1234"/>
                  <a:pt x="1995" y="1264"/>
                  <a:pt x="2004" y="1264"/>
                </a:cubicBezTo>
                <a:cubicBezTo>
                  <a:pt x="2009" y="1264"/>
                  <a:pt x="2002" y="1257"/>
                  <a:pt x="1969" y="1235"/>
                </a:cubicBezTo>
                <a:lnTo>
                  <a:pt x="1969" y="1235"/>
                </a:lnTo>
                <a:cubicBezTo>
                  <a:pt x="2069" y="1302"/>
                  <a:pt x="2136" y="1368"/>
                  <a:pt x="2202" y="1468"/>
                </a:cubicBezTo>
                <a:lnTo>
                  <a:pt x="2236" y="1501"/>
                </a:lnTo>
                <a:cubicBezTo>
                  <a:pt x="2227" y="1485"/>
                  <a:pt x="2225" y="1478"/>
                  <a:pt x="2227" y="1478"/>
                </a:cubicBezTo>
                <a:lnTo>
                  <a:pt x="2227" y="1478"/>
                </a:lnTo>
                <a:cubicBezTo>
                  <a:pt x="2231" y="1478"/>
                  <a:pt x="2269" y="1535"/>
                  <a:pt x="2269" y="1535"/>
                </a:cubicBezTo>
                <a:cubicBezTo>
                  <a:pt x="2302" y="1568"/>
                  <a:pt x="2336" y="1635"/>
                  <a:pt x="2369" y="1702"/>
                </a:cubicBezTo>
                <a:cubicBezTo>
                  <a:pt x="2369" y="1702"/>
                  <a:pt x="2402" y="1735"/>
                  <a:pt x="2402" y="1768"/>
                </a:cubicBezTo>
                <a:lnTo>
                  <a:pt x="2436" y="1902"/>
                </a:lnTo>
                <a:cubicBezTo>
                  <a:pt x="2436" y="1912"/>
                  <a:pt x="2436" y="1923"/>
                  <a:pt x="2436" y="1935"/>
                </a:cubicBezTo>
                <a:cubicBezTo>
                  <a:pt x="2436" y="2002"/>
                  <a:pt x="2436" y="2035"/>
                  <a:pt x="2436" y="2102"/>
                </a:cubicBezTo>
                <a:cubicBezTo>
                  <a:pt x="2436" y="2121"/>
                  <a:pt x="2436" y="2135"/>
                  <a:pt x="2436" y="2135"/>
                </a:cubicBezTo>
                <a:lnTo>
                  <a:pt x="2413" y="2227"/>
                </a:lnTo>
                <a:lnTo>
                  <a:pt x="2413" y="2227"/>
                </a:lnTo>
                <a:cubicBezTo>
                  <a:pt x="2410" y="2228"/>
                  <a:pt x="2407" y="2230"/>
                  <a:pt x="2402" y="2235"/>
                </a:cubicBezTo>
                <a:cubicBezTo>
                  <a:pt x="2402" y="2269"/>
                  <a:pt x="2369" y="2302"/>
                  <a:pt x="2369" y="2302"/>
                </a:cubicBezTo>
                <a:cubicBezTo>
                  <a:pt x="2336" y="2335"/>
                  <a:pt x="2336" y="2369"/>
                  <a:pt x="2336" y="2369"/>
                </a:cubicBezTo>
                <a:lnTo>
                  <a:pt x="2278" y="2426"/>
                </a:lnTo>
                <a:lnTo>
                  <a:pt x="2278" y="2426"/>
                </a:lnTo>
                <a:cubicBezTo>
                  <a:pt x="2279" y="2426"/>
                  <a:pt x="2281" y="2426"/>
                  <a:pt x="2282" y="2426"/>
                </a:cubicBezTo>
                <a:cubicBezTo>
                  <a:pt x="2288" y="2426"/>
                  <a:pt x="2295" y="2428"/>
                  <a:pt x="2302" y="2435"/>
                </a:cubicBezTo>
                <a:lnTo>
                  <a:pt x="2197" y="2488"/>
                </a:lnTo>
                <a:lnTo>
                  <a:pt x="2197" y="2488"/>
                </a:lnTo>
                <a:cubicBezTo>
                  <a:pt x="2177" y="2490"/>
                  <a:pt x="2122" y="2502"/>
                  <a:pt x="2102" y="2502"/>
                </a:cubicBezTo>
                <a:lnTo>
                  <a:pt x="1902" y="2502"/>
                </a:lnTo>
                <a:cubicBezTo>
                  <a:pt x="1835" y="2502"/>
                  <a:pt x="1769" y="2469"/>
                  <a:pt x="1735" y="2435"/>
                </a:cubicBezTo>
                <a:lnTo>
                  <a:pt x="1668" y="2435"/>
                </a:lnTo>
                <a:lnTo>
                  <a:pt x="1502" y="2335"/>
                </a:lnTo>
                <a:lnTo>
                  <a:pt x="1402" y="2269"/>
                </a:lnTo>
                <a:cubicBezTo>
                  <a:pt x="1402" y="2269"/>
                  <a:pt x="1302" y="2202"/>
                  <a:pt x="1302" y="2169"/>
                </a:cubicBezTo>
                <a:lnTo>
                  <a:pt x="1201" y="2102"/>
                </a:lnTo>
                <a:cubicBezTo>
                  <a:pt x="1168" y="2068"/>
                  <a:pt x="1168" y="2035"/>
                  <a:pt x="1135" y="2002"/>
                </a:cubicBezTo>
                <a:cubicBezTo>
                  <a:pt x="1101" y="1968"/>
                  <a:pt x="1068" y="1902"/>
                  <a:pt x="1068" y="1868"/>
                </a:cubicBezTo>
                <a:lnTo>
                  <a:pt x="1068" y="1768"/>
                </a:lnTo>
                <a:cubicBezTo>
                  <a:pt x="1068" y="1768"/>
                  <a:pt x="1068" y="1735"/>
                  <a:pt x="1035" y="1702"/>
                </a:cubicBezTo>
                <a:lnTo>
                  <a:pt x="1035" y="1568"/>
                </a:lnTo>
                <a:cubicBezTo>
                  <a:pt x="1035" y="1551"/>
                  <a:pt x="1037" y="1536"/>
                  <a:pt x="1039" y="1525"/>
                </a:cubicBezTo>
                <a:lnTo>
                  <a:pt x="1039" y="1525"/>
                </a:lnTo>
                <a:cubicBezTo>
                  <a:pt x="1038" y="1528"/>
                  <a:pt x="1036" y="1531"/>
                  <a:pt x="1035" y="1535"/>
                </a:cubicBezTo>
                <a:cubicBezTo>
                  <a:pt x="1035" y="1514"/>
                  <a:pt x="1035" y="1484"/>
                  <a:pt x="1035" y="1468"/>
                </a:cubicBezTo>
                <a:cubicBezTo>
                  <a:pt x="1035" y="1435"/>
                  <a:pt x="1035" y="1435"/>
                  <a:pt x="1035" y="1401"/>
                </a:cubicBezTo>
                <a:lnTo>
                  <a:pt x="1035" y="1368"/>
                </a:lnTo>
                <a:cubicBezTo>
                  <a:pt x="1035" y="1335"/>
                  <a:pt x="1101" y="1268"/>
                  <a:pt x="1135" y="1234"/>
                </a:cubicBezTo>
                <a:cubicBezTo>
                  <a:pt x="1135" y="1201"/>
                  <a:pt x="1135" y="1201"/>
                  <a:pt x="1168" y="1168"/>
                </a:cubicBezTo>
                <a:lnTo>
                  <a:pt x="1201" y="1168"/>
                </a:lnTo>
                <a:lnTo>
                  <a:pt x="1268" y="1068"/>
                </a:lnTo>
                <a:cubicBezTo>
                  <a:pt x="1268" y="1034"/>
                  <a:pt x="1368" y="1001"/>
                  <a:pt x="1402" y="968"/>
                </a:cubicBezTo>
                <a:lnTo>
                  <a:pt x="1368" y="968"/>
                </a:lnTo>
                <a:cubicBezTo>
                  <a:pt x="1368" y="968"/>
                  <a:pt x="1423" y="968"/>
                  <a:pt x="1458" y="943"/>
                </a:cubicBezTo>
                <a:close/>
                <a:moveTo>
                  <a:pt x="1568" y="0"/>
                </a:moveTo>
                <a:lnTo>
                  <a:pt x="1568" y="67"/>
                </a:lnTo>
                <a:cubicBezTo>
                  <a:pt x="868" y="100"/>
                  <a:pt x="301" y="567"/>
                  <a:pt x="134" y="1201"/>
                </a:cubicBezTo>
                <a:cubicBezTo>
                  <a:pt x="1" y="1835"/>
                  <a:pt x="201" y="2502"/>
                  <a:pt x="734" y="2936"/>
                </a:cubicBezTo>
                <a:cubicBezTo>
                  <a:pt x="1078" y="3258"/>
                  <a:pt x="1519" y="3428"/>
                  <a:pt x="1967" y="3428"/>
                </a:cubicBezTo>
                <a:cubicBezTo>
                  <a:pt x="2215" y="3428"/>
                  <a:pt x="2465" y="3376"/>
                  <a:pt x="2703" y="3269"/>
                </a:cubicBezTo>
                <a:cubicBezTo>
                  <a:pt x="3270" y="2902"/>
                  <a:pt x="3503" y="2235"/>
                  <a:pt x="3336" y="1601"/>
                </a:cubicBezTo>
                <a:cubicBezTo>
                  <a:pt x="3103" y="934"/>
                  <a:pt x="2569" y="367"/>
                  <a:pt x="1902" y="134"/>
                </a:cubicBezTo>
                <a:cubicBezTo>
                  <a:pt x="1878" y="122"/>
                  <a:pt x="1855" y="112"/>
                  <a:pt x="1832" y="104"/>
                </a:cubicBezTo>
                <a:lnTo>
                  <a:pt x="1832" y="104"/>
                </a:lnTo>
                <a:cubicBezTo>
                  <a:pt x="1756" y="40"/>
                  <a:pt x="1665" y="0"/>
                  <a:pt x="15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5" name="Google Shape;1665;p38"/>
          <p:cNvSpPr/>
          <p:nvPr/>
        </p:nvSpPr>
        <p:spPr>
          <a:xfrm>
            <a:off x="7192638" y="1452313"/>
            <a:ext cx="70900" cy="70825"/>
          </a:xfrm>
          <a:custGeom>
            <a:avLst/>
            <a:gdLst/>
            <a:ahLst/>
            <a:cxnLst/>
            <a:rect l="l" t="t" r="r" b="b"/>
            <a:pathLst>
              <a:path w="2836" h="2833" extrusionOk="0">
                <a:moveTo>
                  <a:pt x="958" y="1016"/>
                </a:moveTo>
                <a:cubicBezTo>
                  <a:pt x="951" y="1028"/>
                  <a:pt x="943" y="1033"/>
                  <a:pt x="939" y="1033"/>
                </a:cubicBezTo>
                <a:cubicBezTo>
                  <a:pt x="936" y="1033"/>
                  <a:pt x="939" y="1027"/>
                  <a:pt x="958" y="1016"/>
                </a:cubicBezTo>
                <a:close/>
                <a:moveTo>
                  <a:pt x="1201" y="1126"/>
                </a:moveTo>
                <a:cubicBezTo>
                  <a:pt x="1201" y="1126"/>
                  <a:pt x="1200" y="1138"/>
                  <a:pt x="1197" y="1153"/>
                </a:cubicBezTo>
                <a:lnTo>
                  <a:pt x="1197" y="1153"/>
                </a:lnTo>
                <a:cubicBezTo>
                  <a:pt x="1198" y="1150"/>
                  <a:pt x="1200" y="1147"/>
                  <a:pt x="1201" y="1144"/>
                </a:cubicBezTo>
                <a:cubicBezTo>
                  <a:pt x="1201" y="1131"/>
                  <a:pt x="1201" y="1126"/>
                  <a:pt x="1201" y="1126"/>
                </a:cubicBezTo>
                <a:close/>
                <a:moveTo>
                  <a:pt x="1197" y="1153"/>
                </a:moveTo>
                <a:cubicBezTo>
                  <a:pt x="1187" y="1174"/>
                  <a:pt x="1181" y="1191"/>
                  <a:pt x="1176" y="1208"/>
                </a:cubicBezTo>
                <a:lnTo>
                  <a:pt x="1176" y="1208"/>
                </a:lnTo>
                <a:cubicBezTo>
                  <a:pt x="1188" y="1199"/>
                  <a:pt x="1194" y="1173"/>
                  <a:pt x="1197" y="1153"/>
                </a:cubicBezTo>
                <a:close/>
                <a:moveTo>
                  <a:pt x="1826" y="1273"/>
                </a:moveTo>
                <a:cubicBezTo>
                  <a:pt x="1828" y="1291"/>
                  <a:pt x="1839" y="1306"/>
                  <a:pt x="1843" y="1306"/>
                </a:cubicBezTo>
                <a:cubicBezTo>
                  <a:pt x="1846" y="1306"/>
                  <a:pt x="1845" y="1299"/>
                  <a:pt x="1835" y="1278"/>
                </a:cubicBezTo>
                <a:lnTo>
                  <a:pt x="1826" y="1273"/>
                </a:lnTo>
                <a:close/>
                <a:moveTo>
                  <a:pt x="1316" y="1792"/>
                </a:moveTo>
                <a:cubicBezTo>
                  <a:pt x="1316" y="1792"/>
                  <a:pt x="1327" y="1802"/>
                  <a:pt x="1339" y="1812"/>
                </a:cubicBezTo>
                <a:lnTo>
                  <a:pt x="1339" y="1812"/>
                </a:lnTo>
                <a:cubicBezTo>
                  <a:pt x="1338" y="1812"/>
                  <a:pt x="1336" y="1812"/>
                  <a:pt x="1335" y="1812"/>
                </a:cubicBezTo>
                <a:cubicBezTo>
                  <a:pt x="1321" y="1797"/>
                  <a:pt x="1315" y="1792"/>
                  <a:pt x="1316" y="1792"/>
                </a:cubicBezTo>
                <a:close/>
                <a:moveTo>
                  <a:pt x="1835" y="1778"/>
                </a:moveTo>
                <a:lnTo>
                  <a:pt x="1835" y="1778"/>
                </a:lnTo>
                <a:cubicBezTo>
                  <a:pt x="1816" y="1797"/>
                  <a:pt x="1774" y="1817"/>
                  <a:pt x="1768" y="1817"/>
                </a:cubicBezTo>
                <a:cubicBezTo>
                  <a:pt x="1764" y="1817"/>
                  <a:pt x="1779" y="1806"/>
                  <a:pt x="1835" y="1778"/>
                </a:cubicBezTo>
                <a:close/>
                <a:moveTo>
                  <a:pt x="1270" y="945"/>
                </a:moveTo>
                <a:cubicBezTo>
                  <a:pt x="1303" y="947"/>
                  <a:pt x="1344" y="954"/>
                  <a:pt x="1368" y="978"/>
                </a:cubicBezTo>
                <a:lnTo>
                  <a:pt x="1435" y="978"/>
                </a:lnTo>
                <a:lnTo>
                  <a:pt x="1568" y="1078"/>
                </a:lnTo>
                <a:lnTo>
                  <a:pt x="1635" y="1111"/>
                </a:lnTo>
                <a:cubicBezTo>
                  <a:pt x="1702" y="1144"/>
                  <a:pt x="1735" y="1178"/>
                  <a:pt x="1768" y="1244"/>
                </a:cubicBezTo>
                <a:lnTo>
                  <a:pt x="1826" y="1273"/>
                </a:lnTo>
                <a:lnTo>
                  <a:pt x="1826" y="1273"/>
                </a:lnTo>
                <a:cubicBezTo>
                  <a:pt x="1825" y="1263"/>
                  <a:pt x="1827" y="1253"/>
                  <a:pt x="1835" y="1244"/>
                </a:cubicBezTo>
                <a:lnTo>
                  <a:pt x="1835" y="1244"/>
                </a:lnTo>
                <a:lnTo>
                  <a:pt x="1902" y="1378"/>
                </a:lnTo>
                <a:lnTo>
                  <a:pt x="1935" y="1445"/>
                </a:lnTo>
                <a:cubicBezTo>
                  <a:pt x="1935" y="1478"/>
                  <a:pt x="1935" y="1478"/>
                  <a:pt x="1935" y="1511"/>
                </a:cubicBezTo>
                <a:lnTo>
                  <a:pt x="1935" y="1611"/>
                </a:lnTo>
                <a:lnTo>
                  <a:pt x="1935" y="1645"/>
                </a:lnTo>
                <a:cubicBezTo>
                  <a:pt x="1935" y="1645"/>
                  <a:pt x="1935" y="1662"/>
                  <a:pt x="1923" y="1672"/>
                </a:cubicBezTo>
                <a:lnTo>
                  <a:pt x="1923" y="1672"/>
                </a:lnTo>
                <a:cubicBezTo>
                  <a:pt x="1931" y="1653"/>
                  <a:pt x="1936" y="1629"/>
                  <a:pt x="1925" y="1629"/>
                </a:cubicBezTo>
                <a:cubicBezTo>
                  <a:pt x="1921" y="1629"/>
                  <a:pt x="1913" y="1633"/>
                  <a:pt x="1902" y="1645"/>
                </a:cubicBezTo>
                <a:lnTo>
                  <a:pt x="1835" y="1745"/>
                </a:lnTo>
                <a:cubicBezTo>
                  <a:pt x="1828" y="1759"/>
                  <a:pt x="1828" y="1764"/>
                  <a:pt x="1833" y="1764"/>
                </a:cubicBezTo>
                <a:cubicBezTo>
                  <a:pt x="1845" y="1764"/>
                  <a:pt x="1887" y="1726"/>
                  <a:pt x="1887" y="1726"/>
                </a:cubicBezTo>
                <a:lnTo>
                  <a:pt x="1887" y="1726"/>
                </a:lnTo>
                <a:cubicBezTo>
                  <a:pt x="1888" y="1726"/>
                  <a:pt x="1883" y="1731"/>
                  <a:pt x="1868" y="1745"/>
                </a:cubicBezTo>
                <a:lnTo>
                  <a:pt x="1835" y="1778"/>
                </a:lnTo>
                <a:cubicBezTo>
                  <a:pt x="1802" y="1778"/>
                  <a:pt x="1768" y="1812"/>
                  <a:pt x="1735" y="1812"/>
                </a:cubicBezTo>
                <a:lnTo>
                  <a:pt x="1702" y="1845"/>
                </a:lnTo>
                <a:lnTo>
                  <a:pt x="1668" y="1845"/>
                </a:lnTo>
                <a:cubicBezTo>
                  <a:pt x="1735" y="1812"/>
                  <a:pt x="1735" y="1812"/>
                  <a:pt x="1702" y="1812"/>
                </a:cubicBezTo>
                <a:lnTo>
                  <a:pt x="1602" y="1845"/>
                </a:lnTo>
                <a:lnTo>
                  <a:pt x="1535" y="1845"/>
                </a:lnTo>
                <a:cubicBezTo>
                  <a:pt x="1518" y="1862"/>
                  <a:pt x="1502" y="1870"/>
                  <a:pt x="1485" y="1870"/>
                </a:cubicBezTo>
                <a:cubicBezTo>
                  <a:pt x="1468" y="1870"/>
                  <a:pt x="1451" y="1862"/>
                  <a:pt x="1435" y="1845"/>
                </a:cubicBezTo>
                <a:cubicBezTo>
                  <a:pt x="1414" y="1845"/>
                  <a:pt x="1393" y="1832"/>
                  <a:pt x="1373" y="1822"/>
                </a:cubicBezTo>
                <a:lnTo>
                  <a:pt x="1373" y="1822"/>
                </a:lnTo>
                <a:cubicBezTo>
                  <a:pt x="1372" y="1820"/>
                  <a:pt x="1370" y="1816"/>
                  <a:pt x="1368" y="1812"/>
                </a:cubicBezTo>
                <a:lnTo>
                  <a:pt x="1335" y="1778"/>
                </a:lnTo>
                <a:cubicBezTo>
                  <a:pt x="1301" y="1778"/>
                  <a:pt x="1301" y="1778"/>
                  <a:pt x="1301" y="1745"/>
                </a:cubicBezTo>
                <a:cubicBezTo>
                  <a:pt x="1281" y="1725"/>
                  <a:pt x="1261" y="1692"/>
                  <a:pt x="1263" y="1692"/>
                </a:cubicBezTo>
                <a:lnTo>
                  <a:pt x="1263" y="1692"/>
                </a:lnTo>
                <a:cubicBezTo>
                  <a:pt x="1264" y="1692"/>
                  <a:pt x="1275" y="1706"/>
                  <a:pt x="1301" y="1745"/>
                </a:cubicBezTo>
                <a:cubicBezTo>
                  <a:pt x="1301" y="1711"/>
                  <a:pt x="1235" y="1678"/>
                  <a:pt x="1235" y="1645"/>
                </a:cubicBezTo>
                <a:cubicBezTo>
                  <a:pt x="1218" y="1645"/>
                  <a:pt x="1210" y="1637"/>
                  <a:pt x="1206" y="1625"/>
                </a:cubicBezTo>
                <a:lnTo>
                  <a:pt x="1206" y="1625"/>
                </a:lnTo>
                <a:cubicBezTo>
                  <a:pt x="1207" y="1626"/>
                  <a:pt x="1208" y="1628"/>
                  <a:pt x="1208" y="1628"/>
                </a:cubicBezTo>
                <a:cubicBezTo>
                  <a:pt x="1209" y="1628"/>
                  <a:pt x="1207" y="1624"/>
                  <a:pt x="1203" y="1616"/>
                </a:cubicBezTo>
                <a:lnTo>
                  <a:pt x="1203" y="1616"/>
                </a:lnTo>
                <a:cubicBezTo>
                  <a:pt x="1201" y="1604"/>
                  <a:pt x="1201" y="1591"/>
                  <a:pt x="1201" y="1578"/>
                </a:cubicBezTo>
                <a:cubicBezTo>
                  <a:pt x="1190" y="1567"/>
                  <a:pt x="1183" y="1562"/>
                  <a:pt x="1180" y="1562"/>
                </a:cubicBezTo>
                <a:cubicBezTo>
                  <a:pt x="1176" y="1562"/>
                  <a:pt x="1178" y="1571"/>
                  <a:pt x="1183" y="1582"/>
                </a:cubicBezTo>
                <a:lnTo>
                  <a:pt x="1183" y="1582"/>
                </a:lnTo>
                <a:cubicBezTo>
                  <a:pt x="1141" y="1511"/>
                  <a:pt x="1168" y="1508"/>
                  <a:pt x="1168" y="1478"/>
                </a:cubicBezTo>
                <a:lnTo>
                  <a:pt x="1168" y="1445"/>
                </a:lnTo>
                <a:lnTo>
                  <a:pt x="1168" y="1311"/>
                </a:lnTo>
                <a:cubicBezTo>
                  <a:pt x="1168" y="1269"/>
                  <a:pt x="1168" y="1240"/>
                  <a:pt x="1176" y="1208"/>
                </a:cubicBezTo>
                <a:lnTo>
                  <a:pt x="1176" y="1208"/>
                </a:lnTo>
                <a:cubicBezTo>
                  <a:pt x="1174" y="1210"/>
                  <a:pt x="1171" y="1211"/>
                  <a:pt x="1168" y="1211"/>
                </a:cubicBezTo>
                <a:cubicBezTo>
                  <a:pt x="1135" y="1211"/>
                  <a:pt x="1201" y="1144"/>
                  <a:pt x="1201" y="1111"/>
                </a:cubicBezTo>
                <a:cubicBezTo>
                  <a:pt x="1236" y="1055"/>
                  <a:pt x="1259" y="999"/>
                  <a:pt x="1270" y="945"/>
                </a:cubicBezTo>
                <a:close/>
                <a:moveTo>
                  <a:pt x="1195" y="1"/>
                </a:moveTo>
                <a:cubicBezTo>
                  <a:pt x="988" y="1"/>
                  <a:pt x="784" y="52"/>
                  <a:pt x="601" y="144"/>
                </a:cubicBezTo>
                <a:cubicBezTo>
                  <a:pt x="234" y="344"/>
                  <a:pt x="0" y="677"/>
                  <a:pt x="0" y="1078"/>
                </a:cubicBezTo>
                <a:cubicBezTo>
                  <a:pt x="0" y="1230"/>
                  <a:pt x="66" y="1361"/>
                  <a:pt x="171" y="1445"/>
                </a:cubicBezTo>
                <a:lnTo>
                  <a:pt x="171" y="1445"/>
                </a:lnTo>
                <a:cubicBezTo>
                  <a:pt x="176" y="1712"/>
                  <a:pt x="251" y="1978"/>
                  <a:pt x="401" y="2212"/>
                </a:cubicBezTo>
                <a:cubicBezTo>
                  <a:pt x="636" y="2604"/>
                  <a:pt x="1056" y="2832"/>
                  <a:pt x="1483" y="2832"/>
                </a:cubicBezTo>
                <a:cubicBezTo>
                  <a:pt x="1601" y="2832"/>
                  <a:pt x="1720" y="2815"/>
                  <a:pt x="1835" y="2779"/>
                </a:cubicBezTo>
                <a:cubicBezTo>
                  <a:pt x="2402" y="2612"/>
                  <a:pt x="2802" y="2145"/>
                  <a:pt x="2836" y="1545"/>
                </a:cubicBezTo>
                <a:cubicBezTo>
                  <a:pt x="2769" y="878"/>
                  <a:pt x="2335" y="310"/>
                  <a:pt x="1702" y="110"/>
                </a:cubicBezTo>
                <a:cubicBezTo>
                  <a:pt x="1536" y="35"/>
                  <a:pt x="1364" y="1"/>
                  <a:pt x="11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38"/>
          <p:cNvSpPr/>
          <p:nvPr/>
        </p:nvSpPr>
        <p:spPr>
          <a:xfrm>
            <a:off x="506050" y="930513"/>
            <a:ext cx="338600" cy="293575"/>
          </a:xfrm>
          <a:custGeom>
            <a:avLst/>
            <a:gdLst/>
            <a:ahLst/>
            <a:cxnLst/>
            <a:rect l="l" t="t" r="r" b="b"/>
            <a:pathLst>
              <a:path w="13544" h="11743" extrusionOk="0">
                <a:moveTo>
                  <a:pt x="6438" y="992"/>
                </a:moveTo>
                <a:cubicBezTo>
                  <a:pt x="6467" y="992"/>
                  <a:pt x="6479" y="1072"/>
                  <a:pt x="6538" y="1210"/>
                </a:cubicBezTo>
                <a:cubicBezTo>
                  <a:pt x="6672" y="1444"/>
                  <a:pt x="6672" y="1577"/>
                  <a:pt x="6738" y="1777"/>
                </a:cubicBezTo>
                <a:lnTo>
                  <a:pt x="7306" y="3245"/>
                </a:lnTo>
                <a:cubicBezTo>
                  <a:pt x="7606" y="4012"/>
                  <a:pt x="7773" y="4579"/>
                  <a:pt x="8673" y="4579"/>
                </a:cubicBezTo>
                <a:cubicBezTo>
                  <a:pt x="9707" y="4579"/>
                  <a:pt x="10708" y="4579"/>
                  <a:pt x="11742" y="4680"/>
                </a:cubicBezTo>
                <a:cubicBezTo>
                  <a:pt x="11976" y="4680"/>
                  <a:pt x="12209" y="4713"/>
                  <a:pt x="12443" y="4746"/>
                </a:cubicBezTo>
                <a:cubicBezTo>
                  <a:pt x="12276" y="4880"/>
                  <a:pt x="12142" y="4980"/>
                  <a:pt x="12009" y="5113"/>
                </a:cubicBezTo>
                <a:cubicBezTo>
                  <a:pt x="11609" y="5447"/>
                  <a:pt x="11175" y="5714"/>
                  <a:pt x="10741" y="5947"/>
                </a:cubicBezTo>
                <a:cubicBezTo>
                  <a:pt x="10108" y="6314"/>
                  <a:pt x="9240" y="6414"/>
                  <a:pt x="9174" y="7281"/>
                </a:cubicBezTo>
                <a:cubicBezTo>
                  <a:pt x="9174" y="7815"/>
                  <a:pt x="9174" y="8382"/>
                  <a:pt x="9174" y="8949"/>
                </a:cubicBezTo>
                <a:cubicBezTo>
                  <a:pt x="9240" y="9416"/>
                  <a:pt x="9240" y="9917"/>
                  <a:pt x="9174" y="10384"/>
                </a:cubicBezTo>
                <a:cubicBezTo>
                  <a:pt x="9196" y="10498"/>
                  <a:pt x="9204" y="10549"/>
                  <a:pt x="9185" y="10549"/>
                </a:cubicBezTo>
                <a:cubicBezTo>
                  <a:pt x="9176" y="10549"/>
                  <a:pt x="9161" y="10538"/>
                  <a:pt x="9140" y="10517"/>
                </a:cubicBezTo>
                <a:cubicBezTo>
                  <a:pt x="9007" y="10450"/>
                  <a:pt x="8940" y="10384"/>
                  <a:pt x="8873" y="10250"/>
                </a:cubicBezTo>
                <a:cubicBezTo>
                  <a:pt x="8707" y="10050"/>
                  <a:pt x="8573" y="9850"/>
                  <a:pt x="8440" y="9616"/>
                </a:cubicBezTo>
                <a:lnTo>
                  <a:pt x="7572" y="8282"/>
                </a:lnTo>
                <a:cubicBezTo>
                  <a:pt x="7477" y="8130"/>
                  <a:pt x="7327" y="8053"/>
                  <a:pt x="7173" y="8053"/>
                </a:cubicBezTo>
                <a:cubicBezTo>
                  <a:pt x="7057" y="8053"/>
                  <a:pt x="6939" y="8096"/>
                  <a:pt x="6839" y="8182"/>
                </a:cubicBezTo>
                <a:cubicBezTo>
                  <a:pt x="6438" y="8616"/>
                  <a:pt x="6038" y="9049"/>
                  <a:pt x="5604" y="9483"/>
                </a:cubicBezTo>
                <a:cubicBezTo>
                  <a:pt x="5371" y="9650"/>
                  <a:pt x="5171" y="9850"/>
                  <a:pt x="4971" y="10017"/>
                </a:cubicBezTo>
                <a:cubicBezTo>
                  <a:pt x="4737" y="10284"/>
                  <a:pt x="4470" y="10484"/>
                  <a:pt x="4170" y="10651"/>
                </a:cubicBezTo>
                <a:cubicBezTo>
                  <a:pt x="4170" y="10651"/>
                  <a:pt x="4037" y="10751"/>
                  <a:pt x="4037" y="10751"/>
                </a:cubicBezTo>
                <a:cubicBezTo>
                  <a:pt x="4037" y="10617"/>
                  <a:pt x="4070" y="10450"/>
                  <a:pt x="4103" y="10284"/>
                </a:cubicBezTo>
                <a:cubicBezTo>
                  <a:pt x="4170" y="9983"/>
                  <a:pt x="4237" y="9717"/>
                  <a:pt x="4270" y="9416"/>
                </a:cubicBezTo>
                <a:cubicBezTo>
                  <a:pt x="4403" y="8783"/>
                  <a:pt x="4537" y="8182"/>
                  <a:pt x="4704" y="7515"/>
                </a:cubicBezTo>
                <a:cubicBezTo>
                  <a:pt x="4770" y="7281"/>
                  <a:pt x="4604" y="7015"/>
                  <a:pt x="4370" y="6948"/>
                </a:cubicBezTo>
                <a:cubicBezTo>
                  <a:pt x="3770" y="6748"/>
                  <a:pt x="3169" y="6548"/>
                  <a:pt x="2602" y="6281"/>
                </a:cubicBezTo>
                <a:cubicBezTo>
                  <a:pt x="2335" y="6147"/>
                  <a:pt x="2068" y="6014"/>
                  <a:pt x="1768" y="5847"/>
                </a:cubicBezTo>
                <a:lnTo>
                  <a:pt x="1368" y="5647"/>
                </a:lnTo>
                <a:lnTo>
                  <a:pt x="1247" y="5556"/>
                </a:lnTo>
                <a:lnTo>
                  <a:pt x="1247" y="5556"/>
                </a:lnTo>
                <a:cubicBezTo>
                  <a:pt x="1278" y="5542"/>
                  <a:pt x="1306" y="5528"/>
                  <a:pt x="1335" y="5513"/>
                </a:cubicBezTo>
                <a:cubicBezTo>
                  <a:pt x="1535" y="5480"/>
                  <a:pt x="1735" y="5480"/>
                  <a:pt x="1935" y="5447"/>
                </a:cubicBezTo>
                <a:lnTo>
                  <a:pt x="2836" y="5347"/>
                </a:lnTo>
                <a:lnTo>
                  <a:pt x="4937" y="5113"/>
                </a:lnTo>
                <a:cubicBezTo>
                  <a:pt x="5229" y="5079"/>
                  <a:pt x="5379" y="4815"/>
                  <a:pt x="5375" y="4576"/>
                </a:cubicBezTo>
                <a:lnTo>
                  <a:pt x="5375" y="4576"/>
                </a:lnTo>
                <a:cubicBezTo>
                  <a:pt x="5518" y="4540"/>
                  <a:pt x="5638" y="4433"/>
                  <a:pt x="5671" y="4246"/>
                </a:cubicBezTo>
                <a:cubicBezTo>
                  <a:pt x="5771" y="3712"/>
                  <a:pt x="5871" y="3178"/>
                  <a:pt x="6005" y="2611"/>
                </a:cubicBezTo>
                <a:cubicBezTo>
                  <a:pt x="6071" y="2345"/>
                  <a:pt x="6105" y="2078"/>
                  <a:pt x="6171" y="1811"/>
                </a:cubicBezTo>
                <a:cubicBezTo>
                  <a:pt x="6205" y="1577"/>
                  <a:pt x="6238" y="1344"/>
                  <a:pt x="6338" y="1110"/>
                </a:cubicBezTo>
                <a:cubicBezTo>
                  <a:pt x="6392" y="1029"/>
                  <a:pt x="6419" y="992"/>
                  <a:pt x="6438" y="992"/>
                </a:cubicBezTo>
                <a:close/>
                <a:moveTo>
                  <a:pt x="6414" y="0"/>
                </a:moveTo>
                <a:cubicBezTo>
                  <a:pt x="6069" y="0"/>
                  <a:pt x="5728" y="192"/>
                  <a:pt x="5571" y="577"/>
                </a:cubicBezTo>
                <a:cubicBezTo>
                  <a:pt x="5371" y="1044"/>
                  <a:pt x="5237" y="1544"/>
                  <a:pt x="5171" y="2078"/>
                </a:cubicBezTo>
                <a:cubicBezTo>
                  <a:pt x="5037" y="2711"/>
                  <a:pt x="4904" y="3312"/>
                  <a:pt x="4770" y="3979"/>
                </a:cubicBezTo>
                <a:cubicBezTo>
                  <a:pt x="4758" y="4059"/>
                  <a:pt x="4761" y="4132"/>
                  <a:pt x="4775" y="4197"/>
                </a:cubicBezTo>
                <a:lnTo>
                  <a:pt x="4775" y="4197"/>
                </a:lnTo>
                <a:lnTo>
                  <a:pt x="1935" y="4513"/>
                </a:lnTo>
                <a:cubicBezTo>
                  <a:pt x="1335" y="4579"/>
                  <a:pt x="367" y="4613"/>
                  <a:pt x="167" y="5347"/>
                </a:cubicBezTo>
                <a:cubicBezTo>
                  <a:pt x="0" y="6081"/>
                  <a:pt x="1001" y="6514"/>
                  <a:pt x="1535" y="6781"/>
                </a:cubicBezTo>
                <a:cubicBezTo>
                  <a:pt x="2234" y="7145"/>
                  <a:pt x="2934" y="7462"/>
                  <a:pt x="3673" y="7692"/>
                </a:cubicBezTo>
                <a:lnTo>
                  <a:pt x="3673" y="7692"/>
                </a:lnTo>
                <a:cubicBezTo>
                  <a:pt x="3514" y="8436"/>
                  <a:pt x="3375" y="9165"/>
                  <a:pt x="3236" y="9917"/>
                </a:cubicBezTo>
                <a:cubicBezTo>
                  <a:pt x="3103" y="10517"/>
                  <a:pt x="2836" y="11518"/>
                  <a:pt x="3703" y="11718"/>
                </a:cubicBezTo>
                <a:cubicBezTo>
                  <a:pt x="3773" y="11735"/>
                  <a:pt x="3842" y="11742"/>
                  <a:pt x="3911" y="11742"/>
                </a:cubicBezTo>
                <a:cubicBezTo>
                  <a:pt x="4534" y="11742"/>
                  <a:pt x="5117" y="11111"/>
                  <a:pt x="5538" y="10751"/>
                </a:cubicBezTo>
                <a:cubicBezTo>
                  <a:pt x="6090" y="10277"/>
                  <a:pt x="6602" y="9782"/>
                  <a:pt x="7088" y="9267"/>
                </a:cubicBezTo>
                <a:lnTo>
                  <a:pt x="7088" y="9267"/>
                </a:lnTo>
                <a:lnTo>
                  <a:pt x="7639" y="10083"/>
                </a:lnTo>
                <a:cubicBezTo>
                  <a:pt x="7839" y="10450"/>
                  <a:pt x="8106" y="10817"/>
                  <a:pt x="8440" y="11151"/>
                </a:cubicBezTo>
                <a:cubicBezTo>
                  <a:pt x="8643" y="11327"/>
                  <a:pt x="8917" y="11420"/>
                  <a:pt x="9187" y="11420"/>
                </a:cubicBezTo>
                <a:cubicBezTo>
                  <a:pt x="9583" y="11420"/>
                  <a:pt x="9969" y="11220"/>
                  <a:pt x="10108" y="10784"/>
                </a:cubicBezTo>
                <a:cubicBezTo>
                  <a:pt x="10174" y="10284"/>
                  <a:pt x="10174" y="9817"/>
                  <a:pt x="10141" y="9350"/>
                </a:cubicBezTo>
                <a:lnTo>
                  <a:pt x="10141" y="7682"/>
                </a:lnTo>
                <a:cubicBezTo>
                  <a:pt x="10108" y="7515"/>
                  <a:pt x="10108" y="7381"/>
                  <a:pt x="10141" y="7248"/>
                </a:cubicBezTo>
                <a:cubicBezTo>
                  <a:pt x="10174" y="7181"/>
                  <a:pt x="10274" y="7215"/>
                  <a:pt x="10308" y="7181"/>
                </a:cubicBezTo>
                <a:cubicBezTo>
                  <a:pt x="10474" y="7081"/>
                  <a:pt x="10641" y="7015"/>
                  <a:pt x="10841" y="6948"/>
                </a:cubicBezTo>
                <a:cubicBezTo>
                  <a:pt x="11275" y="6748"/>
                  <a:pt x="11709" y="6481"/>
                  <a:pt x="12142" y="6214"/>
                </a:cubicBezTo>
                <a:cubicBezTo>
                  <a:pt x="12676" y="5814"/>
                  <a:pt x="13543" y="5247"/>
                  <a:pt x="13310" y="4446"/>
                </a:cubicBezTo>
                <a:cubicBezTo>
                  <a:pt x="13043" y="3612"/>
                  <a:pt x="11742" y="3746"/>
                  <a:pt x="11042" y="3679"/>
                </a:cubicBezTo>
                <a:cubicBezTo>
                  <a:pt x="10575" y="3645"/>
                  <a:pt x="10074" y="3645"/>
                  <a:pt x="9574" y="3645"/>
                </a:cubicBezTo>
                <a:lnTo>
                  <a:pt x="8773" y="3645"/>
                </a:lnTo>
                <a:cubicBezTo>
                  <a:pt x="8440" y="3645"/>
                  <a:pt x="8406" y="3479"/>
                  <a:pt x="8273" y="3178"/>
                </a:cubicBezTo>
                <a:lnTo>
                  <a:pt x="7773" y="1777"/>
                </a:lnTo>
                <a:cubicBezTo>
                  <a:pt x="7639" y="1344"/>
                  <a:pt x="7439" y="910"/>
                  <a:pt x="7239" y="477"/>
                </a:cubicBezTo>
                <a:cubicBezTo>
                  <a:pt x="7048" y="159"/>
                  <a:pt x="6729" y="0"/>
                  <a:pt x="6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38"/>
          <p:cNvSpPr/>
          <p:nvPr/>
        </p:nvSpPr>
        <p:spPr>
          <a:xfrm>
            <a:off x="8430775" y="4720300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38"/>
          <p:cNvSpPr/>
          <p:nvPr/>
        </p:nvSpPr>
        <p:spPr>
          <a:xfrm>
            <a:off x="4512113" y="4452525"/>
            <a:ext cx="321925" cy="310900"/>
          </a:xfrm>
          <a:custGeom>
            <a:avLst/>
            <a:gdLst/>
            <a:ahLst/>
            <a:cxnLst/>
            <a:rect l="l" t="t" r="r" b="b"/>
            <a:pathLst>
              <a:path w="12877" h="12436" extrusionOk="0">
                <a:moveTo>
                  <a:pt x="5600" y="919"/>
                </a:moveTo>
                <a:cubicBezTo>
                  <a:pt x="6011" y="919"/>
                  <a:pt x="6242" y="1617"/>
                  <a:pt x="6272" y="1936"/>
                </a:cubicBezTo>
                <a:cubicBezTo>
                  <a:pt x="6338" y="2503"/>
                  <a:pt x="6338" y="3104"/>
                  <a:pt x="6272" y="3671"/>
                </a:cubicBezTo>
                <a:cubicBezTo>
                  <a:pt x="6205" y="4449"/>
                  <a:pt x="6019" y="5228"/>
                  <a:pt x="5725" y="5967"/>
                </a:cubicBezTo>
                <a:lnTo>
                  <a:pt x="5725" y="5967"/>
                </a:lnTo>
                <a:cubicBezTo>
                  <a:pt x="5713" y="5987"/>
                  <a:pt x="5702" y="6006"/>
                  <a:pt x="5690" y="6025"/>
                </a:cubicBezTo>
                <a:lnTo>
                  <a:pt x="5690" y="6025"/>
                </a:lnTo>
                <a:cubicBezTo>
                  <a:pt x="5502" y="5836"/>
                  <a:pt x="5353" y="5627"/>
                  <a:pt x="5236" y="5403"/>
                </a:cubicBezTo>
                <a:lnTo>
                  <a:pt x="5236" y="5403"/>
                </a:lnTo>
                <a:cubicBezTo>
                  <a:pt x="5163" y="4899"/>
                  <a:pt x="5042" y="4402"/>
                  <a:pt x="4856" y="3932"/>
                </a:cubicBezTo>
                <a:lnTo>
                  <a:pt x="4856" y="3932"/>
                </a:lnTo>
                <a:cubicBezTo>
                  <a:pt x="4843" y="3756"/>
                  <a:pt x="4837" y="3579"/>
                  <a:pt x="4837" y="3404"/>
                </a:cubicBezTo>
                <a:cubicBezTo>
                  <a:pt x="4837" y="2803"/>
                  <a:pt x="4704" y="1302"/>
                  <a:pt x="5404" y="969"/>
                </a:cubicBezTo>
                <a:cubicBezTo>
                  <a:pt x="5473" y="934"/>
                  <a:pt x="5539" y="919"/>
                  <a:pt x="5600" y="919"/>
                </a:cubicBezTo>
                <a:close/>
                <a:moveTo>
                  <a:pt x="2127" y="2545"/>
                </a:moveTo>
                <a:cubicBezTo>
                  <a:pt x="2894" y="2545"/>
                  <a:pt x="3611" y="3480"/>
                  <a:pt x="3917" y="4097"/>
                </a:cubicBezTo>
                <a:lnTo>
                  <a:pt x="3917" y="4097"/>
                </a:lnTo>
                <a:cubicBezTo>
                  <a:pt x="3967" y="4686"/>
                  <a:pt x="4094" y="5263"/>
                  <a:pt x="4350" y="5780"/>
                </a:cubicBezTo>
                <a:lnTo>
                  <a:pt x="4350" y="5780"/>
                </a:lnTo>
                <a:cubicBezTo>
                  <a:pt x="4367" y="5914"/>
                  <a:pt x="4381" y="6048"/>
                  <a:pt x="4390" y="6182"/>
                </a:cubicBezTo>
                <a:lnTo>
                  <a:pt x="4390" y="6182"/>
                </a:lnTo>
                <a:cubicBezTo>
                  <a:pt x="4175" y="6257"/>
                  <a:pt x="3964" y="6291"/>
                  <a:pt x="3758" y="6291"/>
                </a:cubicBezTo>
                <a:cubicBezTo>
                  <a:pt x="2917" y="6291"/>
                  <a:pt x="2175" y="5715"/>
                  <a:pt x="1735" y="4938"/>
                </a:cubicBezTo>
                <a:cubicBezTo>
                  <a:pt x="1401" y="4404"/>
                  <a:pt x="901" y="2937"/>
                  <a:pt x="1802" y="2603"/>
                </a:cubicBezTo>
                <a:cubicBezTo>
                  <a:pt x="1910" y="2563"/>
                  <a:pt x="2019" y="2545"/>
                  <a:pt x="2127" y="2545"/>
                </a:cubicBezTo>
                <a:close/>
                <a:moveTo>
                  <a:pt x="10594" y="3135"/>
                </a:moveTo>
                <a:cubicBezTo>
                  <a:pt x="10768" y="3135"/>
                  <a:pt x="10931" y="3176"/>
                  <a:pt x="11075" y="3270"/>
                </a:cubicBezTo>
                <a:cubicBezTo>
                  <a:pt x="11542" y="3571"/>
                  <a:pt x="11442" y="4338"/>
                  <a:pt x="11275" y="4805"/>
                </a:cubicBezTo>
                <a:cubicBezTo>
                  <a:pt x="11042" y="5338"/>
                  <a:pt x="10641" y="5772"/>
                  <a:pt x="10141" y="6072"/>
                </a:cubicBezTo>
                <a:cubicBezTo>
                  <a:pt x="9361" y="6563"/>
                  <a:pt x="8432" y="6681"/>
                  <a:pt x="7513" y="6695"/>
                </a:cubicBezTo>
                <a:lnTo>
                  <a:pt x="7513" y="6695"/>
                </a:lnTo>
                <a:cubicBezTo>
                  <a:pt x="7183" y="6649"/>
                  <a:pt x="6844" y="6634"/>
                  <a:pt x="6505" y="6634"/>
                </a:cubicBezTo>
                <a:cubicBezTo>
                  <a:pt x="6485" y="6634"/>
                  <a:pt x="6465" y="6634"/>
                  <a:pt x="6444" y="6634"/>
                </a:cubicBezTo>
                <a:lnTo>
                  <a:pt x="6444" y="6634"/>
                </a:lnTo>
                <a:cubicBezTo>
                  <a:pt x="6448" y="6627"/>
                  <a:pt x="6451" y="6620"/>
                  <a:pt x="6454" y="6612"/>
                </a:cubicBezTo>
                <a:lnTo>
                  <a:pt x="6454" y="6612"/>
                </a:lnTo>
                <a:cubicBezTo>
                  <a:pt x="6891" y="5864"/>
                  <a:pt x="7447" y="5182"/>
                  <a:pt x="8073" y="4605"/>
                </a:cubicBezTo>
                <a:cubicBezTo>
                  <a:pt x="8573" y="4160"/>
                  <a:pt x="9723" y="3135"/>
                  <a:pt x="10594" y="3135"/>
                </a:cubicBezTo>
                <a:close/>
                <a:moveTo>
                  <a:pt x="6540" y="7614"/>
                </a:moveTo>
                <a:cubicBezTo>
                  <a:pt x="6696" y="7616"/>
                  <a:pt x="6853" y="7618"/>
                  <a:pt x="7009" y="7618"/>
                </a:cubicBezTo>
                <a:cubicBezTo>
                  <a:pt x="7109" y="7618"/>
                  <a:pt x="7208" y="7617"/>
                  <a:pt x="7307" y="7616"/>
                </a:cubicBezTo>
                <a:lnTo>
                  <a:pt x="7307" y="7616"/>
                </a:lnTo>
                <a:cubicBezTo>
                  <a:pt x="7800" y="7665"/>
                  <a:pt x="8279" y="7802"/>
                  <a:pt x="8673" y="8140"/>
                </a:cubicBezTo>
                <a:cubicBezTo>
                  <a:pt x="9240" y="8641"/>
                  <a:pt x="9440" y="9475"/>
                  <a:pt x="9174" y="10209"/>
                </a:cubicBezTo>
                <a:cubicBezTo>
                  <a:pt x="9048" y="10586"/>
                  <a:pt x="8684" y="10845"/>
                  <a:pt x="8279" y="10845"/>
                </a:cubicBezTo>
                <a:cubicBezTo>
                  <a:pt x="8255" y="10845"/>
                  <a:pt x="8231" y="10844"/>
                  <a:pt x="8206" y="10842"/>
                </a:cubicBezTo>
                <a:cubicBezTo>
                  <a:pt x="7739" y="10776"/>
                  <a:pt x="7539" y="10109"/>
                  <a:pt x="7372" y="9742"/>
                </a:cubicBezTo>
                <a:cubicBezTo>
                  <a:pt x="7052" y="9048"/>
                  <a:pt x="6775" y="8333"/>
                  <a:pt x="6540" y="7614"/>
                </a:cubicBezTo>
                <a:close/>
                <a:moveTo>
                  <a:pt x="4520" y="7290"/>
                </a:moveTo>
                <a:cubicBezTo>
                  <a:pt x="4587" y="7326"/>
                  <a:pt x="4659" y="7354"/>
                  <a:pt x="4737" y="7373"/>
                </a:cubicBezTo>
                <a:cubicBezTo>
                  <a:pt x="4772" y="7381"/>
                  <a:pt x="4807" y="7385"/>
                  <a:pt x="4841" y="7385"/>
                </a:cubicBezTo>
                <a:cubicBezTo>
                  <a:pt x="4946" y="7385"/>
                  <a:pt x="5045" y="7351"/>
                  <a:pt x="5128" y="7294"/>
                </a:cubicBezTo>
                <a:lnTo>
                  <a:pt x="5128" y="7294"/>
                </a:lnTo>
                <a:cubicBezTo>
                  <a:pt x="5147" y="7485"/>
                  <a:pt x="5281" y="7643"/>
                  <a:pt x="5447" y="7709"/>
                </a:cubicBezTo>
                <a:lnTo>
                  <a:pt x="5447" y="7709"/>
                </a:lnTo>
                <a:cubicBezTo>
                  <a:pt x="5420" y="8415"/>
                  <a:pt x="5227" y="9122"/>
                  <a:pt x="4904" y="9742"/>
                </a:cubicBezTo>
                <a:cubicBezTo>
                  <a:pt x="4737" y="10109"/>
                  <a:pt x="4504" y="10409"/>
                  <a:pt x="4237" y="10709"/>
                </a:cubicBezTo>
                <a:cubicBezTo>
                  <a:pt x="4062" y="10913"/>
                  <a:pt x="3659" y="11446"/>
                  <a:pt x="3338" y="11446"/>
                </a:cubicBezTo>
                <a:cubicBezTo>
                  <a:pt x="3290" y="11446"/>
                  <a:pt x="3245" y="11435"/>
                  <a:pt x="3203" y="11409"/>
                </a:cubicBezTo>
                <a:cubicBezTo>
                  <a:pt x="2869" y="11243"/>
                  <a:pt x="2836" y="10509"/>
                  <a:pt x="2836" y="10209"/>
                </a:cubicBezTo>
                <a:cubicBezTo>
                  <a:pt x="2836" y="9808"/>
                  <a:pt x="2936" y="9408"/>
                  <a:pt x="3103" y="9074"/>
                </a:cubicBezTo>
                <a:cubicBezTo>
                  <a:pt x="3479" y="8403"/>
                  <a:pt x="3963" y="7797"/>
                  <a:pt x="4520" y="7290"/>
                </a:cubicBezTo>
                <a:close/>
                <a:moveTo>
                  <a:pt x="5546" y="1"/>
                </a:moveTo>
                <a:cubicBezTo>
                  <a:pt x="5443" y="1"/>
                  <a:pt x="5340" y="12"/>
                  <a:pt x="5237" y="35"/>
                </a:cubicBezTo>
                <a:cubicBezTo>
                  <a:pt x="4173" y="294"/>
                  <a:pt x="3977" y="1521"/>
                  <a:pt x="3922" y="2496"/>
                </a:cubicBezTo>
                <a:lnTo>
                  <a:pt x="3922" y="2496"/>
                </a:lnTo>
                <a:cubicBezTo>
                  <a:pt x="3405" y="2006"/>
                  <a:pt x="2709" y="1609"/>
                  <a:pt x="2036" y="1609"/>
                </a:cubicBezTo>
                <a:cubicBezTo>
                  <a:pt x="1674" y="1609"/>
                  <a:pt x="1318" y="1724"/>
                  <a:pt x="1001" y="2003"/>
                </a:cubicBezTo>
                <a:cubicBezTo>
                  <a:pt x="0" y="2837"/>
                  <a:pt x="334" y="4438"/>
                  <a:pt x="901" y="5439"/>
                </a:cubicBezTo>
                <a:cubicBezTo>
                  <a:pt x="1421" y="6321"/>
                  <a:pt x="2310" y="7035"/>
                  <a:pt x="3297" y="7205"/>
                </a:cubicBezTo>
                <a:lnTo>
                  <a:pt x="3297" y="7205"/>
                </a:lnTo>
                <a:cubicBezTo>
                  <a:pt x="2731" y="7808"/>
                  <a:pt x="2251" y="8488"/>
                  <a:pt x="2035" y="9308"/>
                </a:cubicBezTo>
                <a:cubicBezTo>
                  <a:pt x="1768" y="10242"/>
                  <a:pt x="1835" y="11776"/>
                  <a:pt x="2836" y="12310"/>
                </a:cubicBezTo>
                <a:cubicBezTo>
                  <a:pt x="2984" y="12397"/>
                  <a:pt x="3137" y="12435"/>
                  <a:pt x="3291" y="12435"/>
                </a:cubicBezTo>
                <a:cubicBezTo>
                  <a:pt x="4144" y="12435"/>
                  <a:pt x="5042" y="11264"/>
                  <a:pt x="5438" y="10642"/>
                </a:cubicBezTo>
                <a:cubicBezTo>
                  <a:pt x="5725" y="10197"/>
                  <a:pt x="5944" y="9721"/>
                  <a:pt x="6095" y="9227"/>
                </a:cubicBezTo>
                <a:lnTo>
                  <a:pt x="6095" y="9227"/>
                </a:lnTo>
                <a:cubicBezTo>
                  <a:pt x="6120" y="9287"/>
                  <a:pt x="6146" y="9348"/>
                  <a:pt x="6171" y="9408"/>
                </a:cubicBezTo>
                <a:cubicBezTo>
                  <a:pt x="6372" y="10008"/>
                  <a:pt x="6672" y="10609"/>
                  <a:pt x="7039" y="11176"/>
                </a:cubicBezTo>
                <a:cubicBezTo>
                  <a:pt x="7372" y="11592"/>
                  <a:pt x="7815" y="11778"/>
                  <a:pt x="8262" y="11778"/>
                </a:cubicBezTo>
                <a:cubicBezTo>
                  <a:pt x="8889" y="11778"/>
                  <a:pt x="9524" y="11413"/>
                  <a:pt x="9874" y="10809"/>
                </a:cubicBezTo>
                <a:cubicBezTo>
                  <a:pt x="10408" y="9842"/>
                  <a:pt x="10274" y="8641"/>
                  <a:pt x="9574" y="7774"/>
                </a:cubicBezTo>
                <a:cubicBezTo>
                  <a:pt x="9468" y="7638"/>
                  <a:pt x="9354" y="7518"/>
                  <a:pt x="9233" y="7412"/>
                </a:cubicBezTo>
                <a:lnTo>
                  <a:pt x="9233" y="7412"/>
                </a:lnTo>
                <a:cubicBezTo>
                  <a:pt x="9892" y="7257"/>
                  <a:pt x="10518" y="6990"/>
                  <a:pt x="11075" y="6539"/>
                </a:cubicBezTo>
                <a:cubicBezTo>
                  <a:pt x="12076" y="5705"/>
                  <a:pt x="12876" y="3971"/>
                  <a:pt x="11909" y="2803"/>
                </a:cubicBezTo>
                <a:cubicBezTo>
                  <a:pt x="11558" y="2373"/>
                  <a:pt x="11118" y="2208"/>
                  <a:pt x="10652" y="2208"/>
                </a:cubicBezTo>
                <a:cubicBezTo>
                  <a:pt x="9747" y="2208"/>
                  <a:pt x="8745" y="2830"/>
                  <a:pt x="8106" y="3337"/>
                </a:cubicBezTo>
                <a:cubicBezTo>
                  <a:pt x="7769" y="3594"/>
                  <a:pt x="7448" y="3873"/>
                  <a:pt x="7147" y="4171"/>
                </a:cubicBezTo>
                <a:lnTo>
                  <a:pt x="7147" y="4171"/>
                </a:lnTo>
                <a:cubicBezTo>
                  <a:pt x="7208" y="3742"/>
                  <a:pt x="7239" y="3307"/>
                  <a:pt x="7239" y="2870"/>
                </a:cubicBezTo>
                <a:cubicBezTo>
                  <a:pt x="7239" y="2136"/>
                  <a:pt x="7239" y="1336"/>
                  <a:pt x="6839" y="735"/>
                </a:cubicBezTo>
                <a:cubicBezTo>
                  <a:pt x="6534" y="265"/>
                  <a:pt x="6046" y="1"/>
                  <a:pt x="55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38"/>
          <p:cNvGrpSpPr/>
          <p:nvPr/>
        </p:nvGrpSpPr>
        <p:grpSpPr>
          <a:xfrm>
            <a:off x="8374375" y="2556588"/>
            <a:ext cx="311900" cy="314700"/>
            <a:chOff x="8571050" y="1873050"/>
            <a:chExt cx="311900" cy="314700"/>
          </a:xfrm>
        </p:grpSpPr>
        <p:sp>
          <p:nvSpPr>
            <p:cNvPr id="1670" name="Google Shape;1670;p38"/>
            <p:cNvSpPr/>
            <p:nvPr/>
          </p:nvSpPr>
          <p:spPr>
            <a:xfrm>
              <a:off x="8571050" y="1873050"/>
              <a:ext cx="311900" cy="314700"/>
            </a:xfrm>
            <a:custGeom>
              <a:avLst/>
              <a:gdLst/>
              <a:ahLst/>
              <a:cxnLst/>
              <a:rect l="l" t="t" r="r" b="b"/>
              <a:pathLst>
                <a:path w="12476" h="12588" extrusionOk="0">
                  <a:moveTo>
                    <a:pt x="6515" y="929"/>
                  </a:moveTo>
                  <a:cubicBezTo>
                    <a:pt x="7071" y="929"/>
                    <a:pt x="7622" y="1043"/>
                    <a:pt x="8139" y="1298"/>
                  </a:cubicBezTo>
                  <a:cubicBezTo>
                    <a:pt x="8210" y="1327"/>
                    <a:pt x="8279" y="1340"/>
                    <a:pt x="8345" y="1340"/>
                  </a:cubicBezTo>
                  <a:cubicBezTo>
                    <a:pt x="8479" y="1340"/>
                    <a:pt x="8599" y="1286"/>
                    <a:pt x="8691" y="1204"/>
                  </a:cubicBezTo>
                  <a:lnTo>
                    <a:pt x="8691" y="1204"/>
                  </a:lnTo>
                  <a:cubicBezTo>
                    <a:pt x="8751" y="1239"/>
                    <a:pt x="8804" y="1285"/>
                    <a:pt x="8873" y="1331"/>
                  </a:cubicBezTo>
                  <a:cubicBezTo>
                    <a:pt x="9107" y="1498"/>
                    <a:pt x="9307" y="1665"/>
                    <a:pt x="9507" y="1865"/>
                  </a:cubicBezTo>
                  <a:cubicBezTo>
                    <a:pt x="9907" y="2265"/>
                    <a:pt x="10241" y="2699"/>
                    <a:pt x="10508" y="3166"/>
                  </a:cubicBezTo>
                  <a:cubicBezTo>
                    <a:pt x="11108" y="4267"/>
                    <a:pt x="11408" y="5468"/>
                    <a:pt x="11442" y="6735"/>
                  </a:cubicBezTo>
                  <a:cubicBezTo>
                    <a:pt x="11475" y="7936"/>
                    <a:pt x="11442" y="9404"/>
                    <a:pt x="10508" y="10304"/>
                  </a:cubicBezTo>
                  <a:cubicBezTo>
                    <a:pt x="9674" y="11038"/>
                    <a:pt x="8640" y="11505"/>
                    <a:pt x="7539" y="11605"/>
                  </a:cubicBezTo>
                  <a:cubicBezTo>
                    <a:pt x="7275" y="11644"/>
                    <a:pt x="7012" y="11662"/>
                    <a:pt x="6751" y="11662"/>
                  </a:cubicBezTo>
                  <a:cubicBezTo>
                    <a:pt x="4966" y="11662"/>
                    <a:pt x="3287" y="10784"/>
                    <a:pt x="2268" y="9270"/>
                  </a:cubicBezTo>
                  <a:cubicBezTo>
                    <a:pt x="1101" y="7569"/>
                    <a:pt x="1034" y="5368"/>
                    <a:pt x="2035" y="3566"/>
                  </a:cubicBezTo>
                  <a:cubicBezTo>
                    <a:pt x="2924" y="2093"/>
                    <a:pt x="4742" y="929"/>
                    <a:pt x="6515" y="929"/>
                  </a:cubicBezTo>
                  <a:close/>
                  <a:moveTo>
                    <a:pt x="6555" y="0"/>
                  </a:moveTo>
                  <a:cubicBezTo>
                    <a:pt x="4670" y="0"/>
                    <a:pt x="2774" y="1021"/>
                    <a:pt x="1635" y="2499"/>
                  </a:cubicBezTo>
                  <a:cubicBezTo>
                    <a:pt x="100" y="4567"/>
                    <a:pt x="0" y="7336"/>
                    <a:pt x="1334" y="9537"/>
                  </a:cubicBezTo>
                  <a:cubicBezTo>
                    <a:pt x="2520" y="11456"/>
                    <a:pt x="4636" y="12587"/>
                    <a:pt x="6855" y="12587"/>
                  </a:cubicBezTo>
                  <a:cubicBezTo>
                    <a:pt x="7259" y="12587"/>
                    <a:pt x="7667" y="12550"/>
                    <a:pt x="8073" y="12473"/>
                  </a:cubicBezTo>
                  <a:cubicBezTo>
                    <a:pt x="9407" y="12239"/>
                    <a:pt x="10641" y="11539"/>
                    <a:pt x="11542" y="10505"/>
                  </a:cubicBezTo>
                  <a:cubicBezTo>
                    <a:pt x="12476" y="9337"/>
                    <a:pt x="12442" y="7469"/>
                    <a:pt x="12309" y="6035"/>
                  </a:cubicBezTo>
                  <a:cubicBezTo>
                    <a:pt x="12209" y="4434"/>
                    <a:pt x="11608" y="2866"/>
                    <a:pt x="10574" y="1632"/>
                  </a:cubicBezTo>
                  <a:cubicBezTo>
                    <a:pt x="10074" y="1031"/>
                    <a:pt x="9507" y="531"/>
                    <a:pt x="8806" y="197"/>
                  </a:cubicBezTo>
                  <a:cubicBezTo>
                    <a:pt x="8667" y="128"/>
                    <a:pt x="8499" y="91"/>
                    <a:pt x="8331" y="91"/>
                  </a:cubicBezTo>
                  <a:cubicBezTo>
                    <a:pt x="8179" y="91"/>
                    <a:pt x="8029" y="121"/>
                    <a:pt x="7902" y="185"/>
                  </a:cubicBezTo>
                  <a:lnTo>
                    <a:pt x="7902" y="185"/>
                  </a:lnTo>
                  <a:cubicBezTo>
                    <a:pt x="7461" y="59"/>
                    <a:pt x="7008" y="0"/>
                    <a:pt x="6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8662775" y="1977975"/>
              <a:ext cx="28375" cy="42475"/>
            </a:xfrm>
            <a:custGeom>
              <a:avLst/>
              <a:gdLst/>
              <a:ahLst/>
              <a:cxnLst/>
              <a:rect l="l" t="t" r="r" b="b"/>
              <a:pathLst>
                <a:path w="1135" h="1699" extrusionOk="0">
                  <a:moveTo>
                    <a:pt x="617" y="0"/>
                  </a:moveTo>
                  <a:cubicBezTo>
                    <a:pt x="537" y="0"/>
                    <a:pt x="463" y="29"/>
                    <a:pt x="401" y="70"/>
                  </a:cubicBezTo>
                  <a:cubicBezTo>
                    <a:pt x="267" y="136"/>
                    <a:pt x="201" y="237"/>
                    <a:pt x="167" y="337"/>
                  </a:cubicBezTo>
                  <a:lnTo>
                    <a:pt x="145" y="437"/>
                  </a:lnTo>
                  <a:lnTo>
                    <a:pt x="145" y="437"/>
                  </a:lnTo>
                  <a:cubicBezTo>
                    <a:pt x="127" y="470"/>
                    <a:pt x="112" y="503"/>
                    <a:pt x="101" y="537"/>
                  </a:cubicBezTo>
                  <a:lnTo>
                    <a:pt x="0" y="1104"/>
                  </a:lnTo>
                  <a:cubicBezTo>
                    <a:pt x="0" y="1171"/>
                    <a:pt x="0" y="1237"/>
                    <a:pt x="0" y="1271"/>
                  </a:cubicBezTo>
                  <a:cubicBezTo>
                    <a:pt x="0" y="1337"/>
                    <a:pt x="34" y="1404"/>
                    <a:pt x="67" y="1471"/>
                  </a:cubicBezTo>
                  <a:cubicBezTo>
                    <a:pt x="159" y="1608"/>
                    <a:pt x="313" y="1698"/>
                    <a:pt x="476" y="1698"/>
                  </a:cubicBezTo>
                  <a:cubicBezTo>
                    <a:pt x="551" y="1698"/>
                    <a:pt x="628" y="1679"/>
                    <a:pt x="701" y="1638"/>
                  </a:cubicBezTo>
                  <a:cubicBezTo>
                    <a:pt x="801" y="1571"/>
                    <a:pt x="901" y="1471"/>
                    <a:pt x="934" y="1337"/>
                  </a:cubicBezTo>
                  <a:cubicBezTo>
                    <a:pt x="968" y="1104"/>
                    <a:pt x="1035" y="837"/>
                    <a:pt x="1101" y="603"/>
                  </a:cubicBezTo>
                  <a:cubicBezTo>
                    <a:pt x="1135" y="470"/>
                    <a:pt x="1101" y="337"/>
                    <a:pt x="1035" y="237"/>
                  </a:cubicBezTo>
                  <a:cubicBezTo>
                    <a:pt x="968" y="136"/>
                    <a:pt x="868" y="36"/>
                    <a:pt x="768" y="36"/>
                  </a:cubicBezTo>
                  <a:cubicBezTo>
                    <a:pt x="717" y="11"/>
                    <a:pt x="666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8738650" y="1982725"/>
              <a:ext cx="30900" cy="44550"/>
            </a:xfrm>
            <a:custGeom>
              <a:avLst/>
              <a:gdLst/>
              <a:ahLst/>
              <a:cxnLst/>
              <a:rect l="l" t="t" r="r" b="b"/>
              <a:pathLst>
                <a:path w="1236" h="1782" extrusionOk="0">
                  <a:moveTo>
                    <a:pt x="781" y="0"/>
                  </a:moveTo>
                  <a:cubicBezTo>
                    <a:pt x="697" y="0"/>
                    <a:pt x="599" y="31"/>
                    <a:pt x="501" y="80"/>
                  </a:cubicBezTo>
                  <a:cubicBezTo>
                    <a:pt x="469" y="102"/>
                    <a:pt x="440" y="127"/>
                    <a:pt x="414" y="154"/>
                  </a:cubicBezTo>
                  <a:lnTo>
                    <a:pt x="414" y="154"/>
                  </a:lnTo>
                  <a:cubicBezTo>
                    <a:pt x="321" y="194"/>
                    <a:pt x="232" y="289"/>
                    <a:pt x="201" y="413"/>
                  </a:cubicBezTo>
                  <a:cubicBezTo>
                    <a:pt x="168" y="680"/>
                    <a:pt x="101" y="947"/>
                    <a:pt x="34" y="1181"/>
                  </a:cubicBezTo>
                  <a:cubicBezTo>
                    <a:pt x="1" y="1314"/>
                    <a:pt x="34" y="1448"/>
                    <a:pt x="68" y="1548"/>
                  </a:cubicBezTo>
                  <a:cubicBezTo>
                    <a:pt x="134" y="1648"/>
                    <a:pt x="234" y="1748"/>
                    <a:pt x="368" y="1781"/>
                  </a:cubicBezTo>
                  <a:cubicBezTo>
                    <a:pt x="468" y="1781"/>
                    <a:pt x="601" y="1781"/>
                    <a:pt x="735" y="1714"/>
                  </a:cubicBezTo>
                  <a:cubicBezTo>
                    <a:pt x="835" y="1648"/>
                    <a:pt x="902" y="1548"/>
                    <a:pt x="935" y="1448"/>
                  </a:cubicBezTo>
                  <a:cubicBezTo>
                    <a:pt x="1035" y="1147"/>
                    <a:pt x="1135" y="880"/>
                    <a:pt x="1202" y="614"/>
                  </a:cubicBezTo>
                  <a:cubicBezTo>
                    <a:pt x="1235" y="480"/>
                    <a:pt x="1235" y="347"/>
                    <a:pt x="1168" y="247"/>
                  </a:cubicBezTo>
                  <a:cubicBezTo>
                    <a:pt x="1102" y="147"/>
                    <a:pt x="1002" y="47"/>
                    <a:pt x="868" y="13"/>
                  </a:cubicBezTo>
                  <a:cubicBezTo>
                    <a:pt x="841" y="4"/>
                    <a:pt x="812" y="0"/>
                    <a:pt x="7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8636225" y="2044500"/>
              <a:ext cx="150825" cy="63025"/>
            </a:xfrm>
            <a:custGeom>
              <a:avLst/>
              <a:gdLst/>
              <a:ahLst/>
              <a:cxnLst/>
              <a:rect l="l" t="t" r="r" b="b"/>
              <a:pathLst>
                <a:path w="6033" h="2521" extrusionOk="0">
                  <a:moveTo>
                    <a:pt x="617" y="1"/>
                  </a:moveTo>
                  <a:cubicBezTo>
                    <a:pt x="314" y="1"/>
                    <a:pt x="1" y="262"/>
                    <a:pt x="162" y="644"/>
                  </a:cubicBezTo>
                  <a:cubicBezTo>
                    <a:pt x="362" y="1912"/>
                    <a:pt x="1696" y="2446"/>
                    <a:pt x="2830" y="2512"/>
                  </a:cubicBezTo>
                  <a:cubicBezTo>
                    <a:pt x="2931" y="2518"/>
                    <a:pt x="3031" y="2520"/>
                    <a:pt x="3131" y="2520"/>
                  </a:cubicBezTo>
                  <a:cubicBezTo>
                    <a:pt x="3663" y="2520"/>
                    <a:pt x="4188" y="2442"/>
                    <a:pt x="4665" y="2246"/>
                  </a:cubicBezTo>
                  <a:cubicBezTo>
                    <a:pt x="5232" y="2012"/>
                    <a:pt x="5666" y="1578"/>
                    <a:pt x="5933" y="1045"/>
                  </a:cubicBezTo>
                  <a:cubicBezTo>
                    <a:pt x="6033" y="811"/>
                    <a:pt x="5966" y="544"/>
                    <a:pt x="5766" y="411"/>
                  </a:cubicBezTo>
                  <a:cubicBezTo>
                    <a:pt x="5683" y="364"/>
                    <a:pt x="5592" y="341"/>
                    <a:pt x="5504" y="341"/>
                  </a:cubicBezTo>
                  <a:cubicBezTo>
                    <a:pt x="5345" y="341"/>
                    <a:pt x="5197" y="415"/>
                    <a:pt x="5132" y="544"/>
                  </a:cubicBezTo>
                  <a:cubicBezTo>
                    <a:pt x="4965" y="945"/>
                    <a:pt x="4665" y="1245"/>
                    <a:pt x="4298" y="1378"/>
                  </a:cubicBezTo>
                  <a:cubicBezTo>
                    <a:pt x="3937" y="1517"/>
                    <a:pt x="3552" y="1587"/>
                    <a:pt x="3164" y="1587"/>
                  </a:cubicBezTo>
                  <a:cubicBezTo>
                    <a:pt x="3086" y="1587"/>
                    <a:pt x="3008" y="1584"/>
                    <a:pt x="2930" y="1578"/>
                  </a:cubicBezTo>
                  <a:cubicBezTo>
                    <a:pt x="2163" y="1545"/>
                    <a:pt x="1196" y="1278"/>
                    <a:pt x="1062" y="378"/>
                  </a:cubicBezTo>
                  <a:cubicBezTo>
                    <a:pt x="1010" y="113"/>
                    <a:pt x="81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" name="Google Shape;1674;p38"/>
          <p:cNvGrpSpPr/>
          <p:nvPr/>
        </p:nvGrpSpPr>
        <p:grpSpPr>
          <a:xfrm>
            <a:off x="4480925" y="692000"/>
            <a:ext cx="730975" cy="238525"/>
            <a:chOff x="3798300" y="2287225"/>
            <a:chExt cx="730975" cy="238525"/>
          </a:xfrm>
        </p:grpSpPr>
        <p:sp>
          <p:nvSpPr>
            <p:cNvPr id="1675" name="Google Shape;1675;p38"/>
            <p:cNvSpPr/>
            <p:nvPr/>
          </p:nvSpPr>
          <p:spPr>
            <a:xfrm>
              <a:off x="3798300" y="2287225"/>
              <a:ext cx="722625" cy="238525"/>
            </a:xfrm>
            <a:custGeom>
              <a:avLst/>
              <a:gdLst/>
              <a:ahLst/>
              <a:cxnLst/>
              <a:rect l="l" t="t" r="r" b="b"/>
              <a:pathLst>
                <a:path w="28905" h="9541" extrusionOk="0">
                  <a:moveTo>
                    <a:pt x="5536" y="982"/>
                  </a:moveTo>
                  <a:cubicBezTo>
                    <a:pt x="5554" y="982"/>
                    <a:pt x="5571" y="986"/>
                    <a:pt x="5588" y="995"/>
                  </a:cubicBezTo>
                  <a:cubicBezTo>
                    <a:pt x="5821" y="1129"/>
                    <a:pt x="5588" y="2096"/>
                    <a:pt x="5554" y="2263"/>
                  </a:cubicBezTo>
                  <a:cubicBezTo>
                    <a:pt x="5421" y="3164"/>
                    <a:pt x="5154" y="4064"/>
                    <a:pt x="4754" y="4932"/>
                  </a:cubicBezTo>
                  <a:cubicBezTo>
                    <a:pt x="4706" y="5042"/>
                    <a:pt x="4649" y="5168"/>
                    <a:pt x="4585" y="5303"/>
                  </a:cubicBezTo>
                  <a:lnTo>
                    <a:pt x="4585" y="5303"/>
                  </a:lnTo>
                  <a:cubicBezTo>
                    <a:pt x="4305" y="4192"/>
                    <a:pt x="4401" y="2999"/>
                    <a:pt x="4887" y="1929"/>
                  </a:cubicBezTo>
                  <a:cubicBezTo>
                    <a:pt x="4949" y="1743"/>
                    <a:pt x="5299" y="982"/>
                    <a:pt x="5536" y="982"/>
                  </a:cubicBezTo>
                  <a:close/>
                  <a:moveTo>
                    <a:pt x="13440" y="2437"/>
                  </a:moveTo>
                  <a:cubicBezTo>
                    <a:pt x="13700" y="2437"/>
                    <a:pt x="13943" y="2626"/>
                    <a:pt x="13994" y="2930"/>
                  </a:cubicBezTo>
                  <a:cubicBezTo>
                    <a:pt x="14127" y="3564"/>
                    <a:pt x="13760" y="4331"/>
                    <a:pt x="13493" y="4865"/>
                  </a:cubicBezTo>
                  <a:cubicBezTo>
                    <a:pt x="13311" y="5270"/>
                    <a:pt x="13092" y="5663"/>
                    <a:pt x="12843" y="6037"/>
                  </a:cubicBezTo>
                  <a:lnTo>
                    <a:pt x="12843" y="6037"/>
                  </a:lnTo>
                  <a:cubicBezTo>
                    <a:pt x="12692" y="5943"/>
                    <a:pt x="12561" y="5822"/>
                    <a:pt x="12459" y="5665"/>
                  </a:cubicBezTo>
                  <a:cubicBezTo>
                    <a:pt x="12059" y="5032"/>
                    <a:pt x="12226" y="3964"/>
                    <a:pt x="12459" y="3297"/>
                  </a:cubicBezTo>
                  <a:cubicBezTo>
                    <a:pt x="12559" y="2930"/>
                    <a:pt x="12826" y="2630"/>
                    <a:pt x="13193" y="2496"/>
                  </a:cubicBezTo>
                  <a:cubicBezTo>
                    <a:pt x="13273" y="2456"/>
                    <a:pt x="13358" y="2437"/>
                    <a:pt x="13440" y="2437"/>
                  </a:cubicBezTo>
                  <a:close/>
                  <a:moveTo>
                    <a:pt x="5662" y="0"/>
                  </a:moveTo>
                  <a:cubicBezTo>
                    <a:pt x="5196" y="0"/>
                    <a:pt x="4695" y="361"/>
                    <a:pt x="4420" y="762"/>
                  </a:cubicBezTo>
                  <a:cubicBezTo>
                    <a:pt x="3887" y="1629"/>
                    <a:pt x="3553" y="2630"/>
                    <a:pt x="3486" y="3664"/>
                  </a:cubicBezTo>
                  <a:cubicBezTo>
                    <a:pt x="3422" y="4617"/>
                    <a:pt x="3600" y="5555"/>
                    <a:pt x="3986" y="6397"/>
                  </a:cubicBezTo>
                  <a:lnTo>
                    <a:pt x="3986" y="6397"/>
                  </a:lnTo>
                  <a:cubicBezTo>
                    <a:pt x="3401" y="7331"/>
                    <a:pt x="2595" y="8245"/>
                    <a:pt x="1710" y="8245"/>
                  </a:cubicBezTo>
                  <a:cubicBezTo>
                    <a:pt x="1441" y="8245"/>
                    <a:pt x="1164" y="8161"/>
                    <a:pt x="884" y="7967"/>
                  </a:cubicBezTo>
                  <a:cubicBezTo>
                    <a:pt x="801" y="7912"/>
                    <a:pt x="719" y="7888"/>
                    <a:pt x="642" y="7888"/>
                  </a:cubicBezTo>
                  <a:cubicBezTo>
                    <a:pt x="256" y="7888"/>
                    <a:pt x="0" y="8495"/>
                    <a:pt x="417" y="8801"/>
                  </a:cubicBezTo>
                  <a:lnTo>
                    <a:pt x="417" y="8768"/>
                  </a:lnTo>
                  <a:cubicBezTo>
                    <a:pt x="839" y="9054"/>
                    <a:pt x="1255" y="9176"/>
                    <a:pt x="1657" y="9176"/>
                  </a:cubicBezTo>
                  <a:cubicBezTo>
                    <a:pt x="2767" y="9176"/>
                    <a:pt x="3767" y="8243"/>
                    <a:pt x="4484" y="7268"/>
                  </a:cubicBezTo>
                  <a:lnTo>
                    <a:pt x="4484" y="7268"/>
                  </a:lnTo>
                  <a:cubicBezTo>
                    <a:pt x="4859" y="7805"/>
                    <a:pt x="5331" y="8281"/>
                    <a:pt x="5888" y="8668"/>
                  </a:cubicBezTo>
                  <a:cubicBezTo>
                    <a:pt x="6737" y="9246"/>
                    <a:pt x="7733" y="9540"/>
                    <a:pt x="8733" y="9540"/>
                  </a:cubicBezTo>
                  <a:cubicBezTo>
                    <a:pt x="9579" y="9540"/>
                    <a:pt x="10427" y="9329"/>
                    <a:pt x="11192" y="8901"/>
                  </a:cubicBezTo>
                  <a:cubicBezTo>
                    <a:pt x="11962" y="8461"/>
                    <a:pt x="12614" y="7858"/>
                    <a:pt x="13161" y="7165"/>
                  </a:cubicBezTo>
                  <a:lnTo>
                    <a:pt x="13161" y="7165"/>
                  </a:lnTo>
                  <a:cubicBezTo>
                    <a:pt x="13594" y="7281"/>
                    <a:pt x="14053" y="7312"/>
                    <a:pt x="14505" y="7312"/>
                  </a:cubicBezTo>
                  <a:cubicBezTo>
                    <a:pt x="14693" y="7312"/>
                    <a:pt x="14879" y="7306"/>
                    <a:pt x="15061" y="7300"/>
                  </a:cubicBezTo>
                  <a:cubicBezTo>
                    <a:pt x="16496" y="7200"/>
                    <a:pt x="17930" y="7100"/>
                    <a:pt x="19364" y="7000"/>
                  </a:cubicBezTo>
                  <a:lnTo>
                    <a:pt x="28304" y="6433"/>
                  </a:lnTo>
                  <a:cubicBezTo>
                    <a:pt x="28894" y="6400"/>
                    <a:pt x="28904" y="5498"/>
                    <a:pt x="28335" y="5498"/>
                  </a:cubicBezTo>
                  <a:cubicBezTo>
                    <a:pt x="28325" y="5498"/>
                    <a:pt x="28315" y="5498"/>
                    <a:pt x="28304" y="5499"/>
                  </a:cubicBezTo>
                  <a:lnTo>
                    <a:pt x="16662" y="6266"/>
                  </a:lnTo>
                  <a:cubicBezTo>
                    <a:pt x="16009" y="6320"/>
                    <a:pt x="15333" y="6375"/>
                    <a:pt x="14653" y="6375"/>
                  </a:cubicBezTo>
                  <a:cubicBezTo>
                    <a:pt x="14500" y="6375"/>
                    <a:pt x="14347" y="6372"/>
                    <a:pt x="14194" y="6366"/>
                  </a:cubicBezTo>
                  <a:cubicBezTo>
                    <a:pt x="14053" y="6358"/>
                    <a:pt x="13902" y="6346"/>
                    <a:pt x="13749" y="6326"/>
                  </a:cubicBezTo>
                  <a:lnTo>
                    <a:pt x="13749" y="6326"/>
                  </a:lnTo>
                  <a:cubicBezTo>
                    <a:pt x="14094" y="5773"/>
                    <a:pt x="14385" y="5188"/>
                    <a:pt x="14628" y="4598"/>
                  </a:cubicBezTo>
                  <a:cubicBezTo>
                    <a:pt x="14928" y="3831"/>
                    <a:pt x="15161" y="2863"/>
                    <a:pt x="14661" y="2130"/>
                  </a:cubicBezTo>
                  <a:cubicBezTo>
                    <a:pt x="14353" y="1719"/>
                    <a:pt x="13880" y="1497"/>
                    <a:pt x="13391" y="1497"/>
                  </a:cubicBezTo>
                  <a:cubicBezTo>
                    <a:pt x="13086" y="1497"/>
                    <a:pt x="12775" y="1583"/>
                    <a:pt x="12493" y="1763"/>
                  </a:cubicBezTo>
                  <a:cubicBezTo>
                    <a:pt x="11659" y="2296"/>
                    <a:pt x="11425" y="3364"/>
                    <a:pt x="11325" y="4298"/>
                  </a:cubicBezTo>
                  <a:cubicBezTo>
                    <a:pt x="11259" y="5232"/>
                    <a:pt x="11459" y="6199"/>
                    <a:pt x="12293" y="6766"/>
                  </a:cubicBezTo>
                  <a:cubicBezTo>
                    <a:pt x="12293" y="6767"/>
                    <a:pt x="12294" y="6767"/>
                    <a:pt x="12295" y="6768"/>
                  </a:cubicBezTo>
                  <a:lnTo>
                    <a:pt x="12295" y="6768"/>
                  </a:lnTo>
                  <a:cubicBezTo>
                    <a:pt x="11382" y="7799"/>
                    <a:pt x="10156" y="8635"/>
                    <a:pt x="8770" y="8635"/>
                  </a:cubicBezTo>
                  <a:cubicBezTo>
                    <a:pt x="8744" y="8635"/>
                    <a:pt x="8717" y="8635"/>
                    <a:pt x="8690" y="8634"/>
                  </a:cubicBezTo>
                  <a:cubicBezTo>
                    <a:pt x="7189" y="8601"/>
                    <a:pt x="5821" y="7767"/>
                    <a:pt x="5054" y="6499"/>
                  </a:cubicBezTo>
                  <a:cubicBezTo>
                    <a:pt x="5044" y="6481"/>
                    <a:pt x="5034" y="6462"/>
                    <a:pt x="5024" y="6443"/>
                  </a:cubicBezTo>
                  <a:lnTo>
                    <a:pt x="5024" y="6443"/>
                  </a:lnTo>
                  <a:cubicBezTo>
                    <a:pt x="5046" y="6406"/>
                    <a:pt x="5067" y="6369"/>
                    <a:pt x="5087" y="6333"/>
                  </a:cubicBezTo>
                  <a:cubicBezTo>
                    <a:pt x="5655" y="5365"/>
                    <a:pt x="6055" y="4331"/>
                    <a:pt x="6322" y="3264"/>
                  </a:cubicBezTo>
                  <a:cubicBezTo>
                    <a:pt x="6422" y="2763"/>
                    <a:pt x="6488" y="2263"/>
                    <a:pt x="6555" y="1763"/>
                  </a:cubicBezTo>
                  <a:cubicBezTo>
                    <a:pt x="6655" y="1296"/>
                    <a:pt x="6589" y="862"/>
                    <a:pt x="6388" y="428"/>
                  </a:cubicBezTo>
                  <a:cubicBezTo>
                    <a:pt x="6192" y="122"/>
                    <a:pt x="5933" y="0"/>
                    <a:pt x="5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4418700" y="2374225"/>
              <a:ext cx="110575" cy="120525"/>
            </a:xfrm>
            <a:custGeom>
              <a:avLst/>
              <a:gdLst/>
              <a:ahLst/>
              <a:cxnLst/>
              <a:rect l="l" t="t" r="r" b="b"/>
              <a:pathLst>
                <a:path w="4423" h="4821" extrusionOk="0">
                  <a:moveTo>
                    <a:pt x="940" y="1"/>
                  </a:moveTo>
                  <a:cubicBezTo>
                    <a:pt x="819" y="1"/>
                    <a:pt x="703" y="51"/>
                    <a:pt x="619" y="151"/>
                  </a:cubicBezTo>
                  <a:cubicBezTo>
                    <a:pt x="419" y="317"/>
                    <a:pt x="419" y="618"/>
                    <a:pt x="619" y="784"/>
                  </a:cubicBezTo>
                  <a:lnTo>
                    <a:pt x="619" y="851"/>
                  </a:lnTo>
                  <a:cubicBezTo>
                    <a:pt x="1345" y="1473"/>
                    <a:pt x="2111" y="2035"/>
                    <a:pt x="2918" y="2552"/>
                  </a:cubicBezTo>
                  <a:lnTo>
                    <a:pt x="2918" y="2552"/>
                  </a:lnTo>
                  <a:lnTo>
                    <a:pt x="453" y="3953"/>
                  </a:lnTo>
                  <a:cubicBezTo>
                    <a:pt x="1" y="4207"/>
                    <a:pt x="266" y="4820"/>
                    <a:pt x="682" y="4820"/>
                  </a:cubicBezTo>
                  <a:cubicBezTo>
                    <a:pt x="757" y="4820"/>
                    <a:pt x="838" y="4800"/>
                    <a:pt x="920" y="4754"/>
                  </a:cubicBezTo>
                  <a:lnTo>
                    <a:pt x="4122" y="2986"/>
                  </a:lnTo>
                  <a:cubicBezTo>
                    <a:pt x="4422" y="2786"/>
                    <a:pt x="4422" y="2319"/>
                    <a:pt x="4122" y="2152"/>
                  </a:cubicBezTo>
                  <a:cubicBezTo>
                    <a:pt x="3088" y="1552"/>
                    <a:pt x="2154" y="884"/>
                    <a:pt x="1286" y="151"/>
                  </a:cubicBezTo>
                  <a:cubicBezTo>
                    <a:pt x="1186" y="51"/>
                    <a:pt x="1061" y="1"/>
                    <a:pt x="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7" name="Google Shape;1677;p38"/>
          <p:cNvGrpSpPr/>
          <p:nvPr/>
        </p:nvGrpSpPr>
        <p:grpSpPr>
          <a:xfrm>
            <a:off x="6785850" y="4533288"/>
            <a:ext cx="529900" cy="149350"/>
            <a:chOff x="3898800" y="2624300"/>
            <a:chExt cx="529900" cy="149350"/>
          </a:xfrm>
        </p:grpSpPr>
        <p:sp>
          <p:nvSpPr>
            <p:cNvPr id="1678" name="Google Shape;1678;p38"/>
            <p:cNvSpPr/>
            <p:nvPr/>
          </p:nvSpPr>
          <p:spPr>
            <a:xfrm>
              <a:off x="3916975" y="2666775"/>
              <a:ext cx="511725" cy="65425"/>
            </a:xfrm>
            <a:custGeom>
              <a:avLst/>
              <a:gdLst/>
              <a:ahLst/>
              <a:cxnLst/>
              <a:rect l="l" t="t" r="r" b="b"/>
              <a:pathLst>
                <a:path w="20469" h="2617" extrusionOk="0">
                  <a:moveTo>
                    <a:pt x="706" y="0"/>
                  </a:moveTo>
                  <a:cubicBezTo>
                    <a:pt x="336" y="0"/>
                    <a:pt x="1" y="477"/>
                    <a:pt x="340" y="791"/>
                  </a:cubicBezTo>
                  <a:cubicBezTo>
                    <a:pt x="1876" y="2162"/>
                    <a:pt x="3788" y="2617"/>
                    <a:pt x="5745" y="2617"/>
                  </a:cubicBezTo>
                  <a:cubicBezTo>
                    <a:pt x="6978" y="2617"/>
                    <a:pt x="8228" y="2437"/>
                    <a:pt x="9414" y="2192"/>
                  </a:cubicBezTo>
                  <a:cubicBezTo>
                    <a:pt x="11350" y="1797"/>
                    <a:pt x="13463" y="1214"/>
                    <a:pt x="15508" y="1214"/>
                  </a:cubicBezTo>
                  <a:cubicBezTo>
                    <a:pt x="16915" y="1214"/>
                    <a:pt x="18290" y="1490"/>
                    <a:pt x="19554" y="2292"/>
                  </a:cubicBezTo>
                  <a:cubicBezTo>
                    <a:pt x="19635" y="2346"/>
                    <a:pt x="19716" y="2369"/>
                    <a:pt x="19793" y="2369"/>
                  </a:cubicBezTo>
                  <a:cubicBezTo>
                    <a:pt x="20190" y="2369"/>
                    <a:pt x="20468" y="1743"/>
                    <a:pt x="20021" y="1491"/>
                  </a:cubicBezTo>
                  <a:cubicBezTo>
                    <a:pt x="18642" y="609"/>
                    <a:pt x="17110" y="306"/>
                    <a:pt x="15541" y="306"/>
                  </a:cubicBezTo>
                  <a:cubicBezTo>
                    <a:pt x="13846" y="306"/>
                    <a:pt x="12110" y="660"/>
                    <a:pt x="10481" y="1024"/>
                  </a:cubicBezTo>
                  <a:cubicBezTo>
                    <a:pt x="8965" y="1350"/>
                    <a:pt x="7289" y="1700"/>
                    <a:pt x="5668" y="1700"/>
                  </a:cubicBezTo>
                  <a:cubicBezTo>
                    <a:pt x="3973" y="1700"/>
                    <a:pt x="2338" y="1317"/>
                    <a:pt x="1008" y="124"/>
                  </a:cubicBezTo>
                  <a:cubicBezTo>
                    <a:pt x="914" y="37"/>
                    <a:pt x="809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3898800" y="2624300"/>
              <a:ext cx="116400" cy="149350"/>
            </a:xfrm>
            <a:custGeom>
              <a:avLst/>
              <a:gdLst/>
              <a:ahLst/>
              <a:cxnLst/>
              <a:rect l="l" t="t" r="r" b="b"/>
              <a:pathLst>
                <a:path w="4656" h="5974" extrusionOk="0">
                  <a:moveTo>
                    <a:pt x="4013" y="1"/>
                  </a:moveTo>
                  <a:cubicBezTo>
                    <a:pt x="3968" y="1"/>
                    <a:pt x="3920" y="7"/>
                    <a:pt x="3869" y="21"/>
                  </a:cubicBezTo>
                  <a:lnTo>
                    <a:pt x="1768" y="688"/>
                  </a:lnTo>
                  <a:lnTo>
                    <a:pt x="767" y="989"/>
                  </a:lnTo>
                  <a:cubicBezTo>
                    <a:pt x="434" y="1055"/>
                    <a:pt x="167" y="1256"/>
                    <a:pt x="33" y="1589"/>
                  </a:cubicBezTo>
                  <a:cubicBezTo>
                    <a:pt x="0" y="1923"/>
                    <a:pt x="67" y="2256"/>
                    <a:pt x="200" y="2556"/>
                  </a:cubicBezTo>
                  <a:cubicBezTo>
                    <a:pt x="300" y="2890"/>
                    <a:pt x="400" y="3224"/>
                    <a:pt x="500" y="3557"/>
                  </a:cubicBezTo>
                  <a:cubicBezTo>
                    <a:pt x="701" y="4258"/>
                    <a:pt x="834" y="4925"/>
                    <a:pt x="934" y="5625"/>
                  </a:cubicBezTo>
                  <a:cubicBezTo>
                    <a:pt x="991" y="5824"/>
                    <a:pt x="1192" y="5974"/>
                    <a:pt x="1394" y="5974"/>
                  </a:cubicBezTo>
                  <a:cubicBezTo>
                    <a:pt x="1430" y="5974"/>
                    <a:pt x="1466" y="5969"/>
                    <a:pt x="1501" y="5959"/>
                  </a:cubicBezTo>
                  <a:cubicBezTo>
                    <a:pt x="1735" y="5859"/>
                    <a:pt x="1901" y="5625"/>
                    <a:pt x="1835" y="5358"/>
                  </a:cubicBezTo>
                  <a:cubicBezTo>
                    <a:pt x="1635" y="4191"/>
                    <a:pt x="1368" y="3057"/>
                    <a:pt x="1001" y="1923"/>
                  </a:cubicBezTo>
                  <a:cubicBezTo>
                    <a:pt x="1001" y="1913"/>
                    <a:pt x="1000" y="1902"/>
                    <a:pt x="999" y="1890"/>
                  </a:cubicBezTo>
                  <a:lnTo>
                    <a:pt x="999" y="1890"/>
                  </a:lnTo>
                  <a:cubicBezTo>
                    <a:pt x="999" y="1890"/>
                    <a:pt x="1000" y="1890"/>
                    <a:pt x="1001" y="1889"/>
                  </a:cubicBezTo>
                  <a:cubicBezTo>
                    <a:pt x="1134" y="1889"/>
                    <a:pt x="1268" y="1823"/>
                    <a:pt x="1401" y="1756"/>
                  </a:cubicBezTo>
                  <a:lnTo>
                    <a:pt x="2302" y="1489"/>
                  </a:lnTo>
                  <a:lnTo>
                    <a:pt x="4136" y="922"/>
                  </a:lnTo>
                  <a:cubicBezTo>
                    <a:pt x="4656" y="769"/>
                    <a:pt x="4504" y="1"/>
                    <a:pt x="4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0" name="Google Shape;1680;p38"/>
          <p:cNvSpPr txBox="1"/>
          <p:nvPr/>
        </p:nvSpPr>
        <p:spPr>
          <a:xfrm>
            <a:off x="1329600" y="3602508"/>
            <a:ext cx="377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rPr>
              <a:t>CREDITS</a:t>
            </a:r>
            <a:r>
              <a:rPr lang="en" sz="12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rPr>
              <a:t>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elius Swash Caps"/>
                <a:ea typeface="Delius Swash Caps"/>
                <a:cs typeface="Delius Swash Caps"/>
                <a:sym typeface="Delius Swash Cap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elius Swash Caps"/>
                <a:ea typeface="Delius Swash Caps"/>
                <a:cs typeface="Delius Swash Caps"/>
                <a:sym typeface="Delius Swash Cap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rPr>
              <a:t> </a:t>
            </a:r>
            <a:r>
              <a:rPr lang="en" sz="12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rPr>
              <a:t>and infographics &amp; images by</a:t>
            </a:r>
            <a:r>
              <a:rPr lang="en" sz="1200" b="1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rPr>
              <a:t>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elius Swash Caps"/>
                <a:ea typeface="Delius Swash Caps"/>
                <a:cs typeface="Delius Swash Caps"/>
                <a:sym typeface="Delius Swash Cap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Delius Swash Caps"/>
              <a:ea typeface="Delius Swash Caps"/>
              <a:cs typeface="Delius Swash Caps"/>
              <a:sym typeface="Delius Swash Cap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2" name="Google Shape;1682;p39"/>
          <p:cNvGrpSpPr/>
          <p:nvPr/>
        </p:nvGrpSpPr>
        <p:grpSpPr>
          <a:xfrm>
            <a:off x="95" y="25"/>
            <a:ext cx="9143969" cy="5143446"/>
            <a:chOff x="95" y="25"/>
            <a:chExt cx="9143969" cy="5143446"/>
          </a:xfrm>
        </p:grpSpPr>
        <p:sp>
          <p:nvSpPr>
            <p:cNvPr id="1683" name="Google Shape;1683;p39"/>
            <p:cNvSpPr/>
            <p:nvPr/>
          </p:nvSpPr>
          <p:spPr>
            <a:xfrm>
              <a:off x="95" y="484705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9"/>
            <p:cNvSpPr/>
            <p:nvPr/>
          </p:nvSpPr>
          <p:spPr>
            <a:xfrm>
              <a:off x="95" y="67722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9"/>
            <p:cNvSpPr/>
            <p:nvPr/>
          </p:nvSpPr>
          <p:spPr>
            <a:xfrm>
              <a:off x="95" y="86974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9"/>
            <p:cNvSpPr/>
            <p:nvPr/>
          </p:nvSpPr>
          <p:spPr>
            <a:xfrm>
              <a:off x="95" y="106454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9"/>
            <p:cNvSpPr/>
            <p:nvPr/>
          </p:nvSpPr>
          <p:spPr>
            <a:xfrm>
              <a:off x="95" y="125706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9"/>
            <p:cNvSpPr/>
            <p:nvPr/>
          </p:nvSpPr>
          <p:spPr>
            <a:xfrm>
              <a:off x="95" y="1449643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9"/>
            <p:cNvSpPr/>
            <p:nvPr/>
          </p:nvSpPr>
          <p:spPr>
            <a:xfrm>
              <a:off x="95" y="1642163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9"/>
            <p:cNvSpPr/>
            <p:nvPr/>
          </p:nvSpPr>
          <p:spPr>
            <a:xfrm>
              <a:off x="95" y="1834744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9"/>
            <p:cNvSpPr/>
            <p:nvPr/>
          </p:nvSpPr>
          <p:spPr>
            <a:xfrm>
              <a:off x="95" y="2029479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9"/>
            <p:cNvSpPr/>
            <p:nvPr/>
          </p:nvSpPr>
          <p:spPr>
            <a:xfrm>
              <a:off x="95" y="2222059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9"/>
            <p:cNvSpPr/>
            <p:nvPr/>
          </p:nvSpPr>
          <p:spPr>
            <a:xfrm>
              <a:off x="95" y="241458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9"/>
            <p:cNvSpPr/>
            <p:nvPr/>
          </p:nvSpPr>
          <p:spPr>
            <a:xfrm>
              <a:off x="95" y="260710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9"/>
            <p:cNvSpPr/>
            <p:nvPr/>
          </p:nvSpPr>
          <p:spPr>
            <a:xfrm>
              <a:off x="95" y="280189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9"/>
            <p:cNvSpPr/>
            <p:nvPr/>
          </p:nvSpPr>
          <p:spPr>
            <a:xfrm>
              <a:off x="95" y="299441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9"/>
            <p:cNvSpPr/>
            <p:nvPr/>
          </p:nvSpPr>
          <p:spPr>
            <a:xfrm>
              <a:off x="95" y="3186997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9"/>
            <p:cNvSpPr/>
            <p:nvPr/>
          </p:nvSpPr>
          <p:spPr>
            <a:xfrm>
              <a:off x="95" y="3379517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9"/>
            <p:cNvSpPr/>
            <p:nvPr/>
          </p:nvSpPr>
          <p:spPr>
            <a:xfrm>
              <a:off x="95" y="3572098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9"/>
            <p:cNvSpPr/>
            <p:nvPr/>
          </p:nvSpPr>
          <p:spPr>
            <a:xfrm>
              <a:off x="95" y="3764618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9"/>
            <p:cNvSpPr/>
            <p:nvPr/>
          </p:nvSpPr>
          <p:spPr>
            <a:xfrm>
              <a:off x="95" y="3959413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9"/>
            <p:cNvSpPr/>
            <p:nvPr/>
          </p:nvSpPr>
          <p:spPr>
            <a:xfrm>
              <a:off x="95" y="4151934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>
              <a:off x="95" y="4344454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>
              <a:off x="95" y="4537035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9"/>
            <p:cNvSpPr/>
            <p:nvPr/>
          </p:nvSpPr>
          <p:spPr>
            <a:xfrm>
              <a:off x="95" y="4731770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9"/>
            <p:cNvSpPr/>
            <p:nvPr/>
          </p:nvSpPr>
          <p:spPr>
            <a:xfrm>
              <a:off x="95" y="4924351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9"/>
            <p:cNvSpPr/>
            <p:nvPr/>
          </p:nvSpPr>
          <p:spPr>
            <a:xfrm>
              <a:off x="704325" y="25"/>
              <a:ext cx="17779" cy="5143446"/>
            </a:xfrm>
            <a:custGeom>
              <a:avLst/>
              <a:gdLst/>
              <a:ahLst/>
              <a:cxnLst/>
              <a:rect l="l" t="t" r="r" b="b"/>
              <a:pathLst>
                <a:path w="297" h="85921" extrusionOk="0">
                  <a:moveTo>
                    <a:pt x="1" y="0"/>
                  </a:moveTo>
                  <a:lnTo>
                    <a:pt x="1" y="85920"/>
                  </a:lnTo>
                  <a:lnTo>
                    <a:pt x="296" y="8592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8" name="Google Shape;1708;p39"/>
          <p:cNvSpPr/>
          <p:nvPr/>
        </p:nvSpPr>
        <p:spPr>
          <a:xfrm flipH="1">
            <a:off x="360423" y="3498675"/>
            <a:ext cx="109275" cy="114525"/>
          </a:xfrm>
          <a:custGeom>
            <a:avLst/>
            <a:gdLst/>
            <a:ahLst/>
            <a:cxnLst/>
            <a:rect l="l" t="t" r="r" b="b"/>
            <a:pathLst>
              <a:path w="4371" h="4581" extrusionOk="0">
                <a:moveTo>
                  <a:pt x="1702" y="1062"/>
                </a:moveTo>
                <a:cubicBezTo>
                  <a:pt x="1780" y="1119"/>
                  <a:pt x="1875" y="1151"/>
                  <a:pt x="1969" y="1151"/>
                </a:cubicBezTo>
                <a:lnTo>
                  <a:pt x="2002" y="1151"/>
                </a:lnTo>
                <a:lnTo>
                  <a:pt x="2102" y="1185"/>
                </a:lnTo>
                <a:cubicBezTo>
                  <a:pt x="2169" y="1185"/>
                  <a:pt x="2236" y="1218"/>
                  <a:pt x="2336" y="1218"/>
                </a:cubicBezTo>
                <a:cubicBezTo>
                  <a:pt x="2436" y="1285"/>
                  <a:pt x="2569" y="1352"/>
                  <a:pt x="2670" y="1418"/>
                </a:cubicBezTo>
                <a:cubicBezTo>
                  <a:pt x="2770" y="1485"/>
                  <a:pt x="2870" y="1552"/>
                  <a:pt x="2936" y="1652"/>
                </a:cubicBezTo>
                <a:cubicBezTo>
                  <a:pt x="3003" y="1752"/>
                  <a:pt x="3070" y="1852"/>
                  <a:pt x="3137" y="1952"/>
                </a:cubicBezTo>
                <a:cubicBezTo>
                  <a:pt x="3170" y="1985"/>
                  <a:pt x="3170" y="2052"/>
                  <a:pt x="3203" y="2085"/>
                </a:cubicBezTo>
                <a:cubicBezTo>
                  <a:pt x="3203" y="2152"/>
                  <a:pt x="3237" y="2219"/>
                  <a:pt x="3237" y="2286"/>
                </a:cubicBezTo>
                <a:lnTo>
                  <a:pt x="3237" y="2319"/>
                </a:lnTo>
                <a:cubicBezTo>
                  <a:pt x="3237" y="2352"/>
                  <a:pt x="3237" y="2386"/>
                  <a:pt x="3237" y="2419"/>
                </a:cubicBezTo>
                <a:cubicBezTo>
                  <a:pt x="3237" y="2519"/>
                  <a:pt x="3237" y="2586"/>
                  <a:pt x="3237" y="2686"/>
                </a:cubicBezTo>
                <a:cubicBezTo>
                  <a:pt x="3237" y="2675"/>
                  <a:pt x="3236" y="2670"/>
                  <a:pt x="3234" y="2670"/>
                </a:cubicBezTo>
                <a:cubicBezTo>
                  <a:pt x="3227" y="2670"/>
                  <a:pt x="3203" y="2791"/>
                  <a:pt x="3203" y="2819"/>
                </a:cubicBezTo>
                <a:cubicBezTo>
                  <a:pt x="3203" y="2886"/>
                  <a:pt x="3170" y="2953"/>
                  <a:pt x="3137" y="2986"/>
                </a:cubicBezTo>
                <a:cubicBezTo>
                  <a:pt x="3146" y="2976"/>
                  <a:pt x="3150" y="2972"/>
                  <a:pt x="3151" y="2972"/>
                </a:cubicBezTo>
                <a:lnTo>
                  <a:pt x="3151" y="2972"/>
                </a:lnTo>
                <a:cubicBezTo>
                  <a:pt x="3153" y="2972"/>
                  <a:pt x="3137" y="2996"/>
                  <a:pt x="3137" y="3019"/>
                </a:cubicBezTo>
                <a:lnTo>
                  <a:pt x="3103" y="3119"/>
                </a:lnTo>
                <a:cubicBezTo>
                  <a:pt x="3070" y="3186"/>
                  <a:pt x="3036" y="3220"/>
                  <a:pt x="3003" y="3253"/>
                </a:cubicBezTo>
                <a:cubicBezTo>
                  <a:pt x="2936" y="3320"/>
                  <a:pt x="2903" y="3353"/>
                  <a:pt x="2836" y="3386"/>
                </a:cubicBezTo>
                <a:lnTo>
                  <a:pt x="2770" y="3453"/>
                </a:lnTo>
                <a:lnTo>
                  <a:pt x="2670" y="3520"/>
                </a:lnTo>
                <a:cubicBezTo>
                  <a:pt x="2603" y="3520"/>
                  <a:pt x="2536" y="3553"/>
                  <a:pt x="2469" y="3553"/>
                </a:cubicBezTo>
                <a:cubicBezTo>
                  <a:pt x="2469" y="3553"/>
                  <a:pt x="2395" y="3568"/>
                  <a:pt x="2366" y="3568"/>
                </a:cubicBezTo>
                <a:cubicBezTo>
                  <a:pt x="2351" y="3568"/>
                  <a:pt x="2347" y="3564"/>
                  <a:pt x="2369" y="3553"/>
                </a:cubicBezTo>
                <a:lnTo>
                  <a:pt x="2303" y="3553"/>
                </a:lnTo>
                <a:cubicBezTo>
                  <a:pt x="2286" y="3570"/>
                  <a:pt x="2261" y="3578"/>
                  <a:pt x="2232" y="3578"/>
                </a:cubicBezTo>
                <a:cubicBezTo>
                  <a:pt x="2203" y="3578"/>
                  <a:pt x="2169" y="3570"/>
                  <a:pt x="2136" y="3553"/>
                </a:cubicBezTo>
                <a:lnTo>
                  <a:pt x="2002" y="3553"/>
                </a:lnTo>
                <a:lnTo>
                  <a:pt x="1902" y="3520"/>
                </a:lnTo>
                <a:lnTo>
                  <a:pt x="1869" y="3520"/>
                </a:lnTo>
                <a:cubicBezTo>
                  <a:pt x="1369" y="3253"/>
                  <a:pt x="1068" y="2753"/>
                  <a:pt x="1068" y="2185"/>
                </a:cubicBezTo>
                <a:cubicBezTo>
                  <a:pt x="1068" y="1885"/>
                  <a:pt x="1168" y="1618"/>
                  <a:pt x="1335" y="1385"/>
                </a:cubicBezTo>
                <a:cubicBezTo>
                  <a:pt x="1437" y="1262"/>
                  <a:pt x="1565" y="1152"/>
                  <a:pt x="1702" y="1062"/>
                </a:cubicBezTo>
                <a:close/>
                <a:moveTo>
                  <a:pt x="1857" y="0"/>
                </a:moveTo>
                <a:cubicBezTo>
                  <a:pt x="1817" y="0"/>
                  <a:pt x="1776" y="6"/>
                  <a:pt x="1736" y="17"/>
                </a:cubicBezTo>
                <a:cubicBezTo>
                  <a:pt x="902" y="284"/>
                  <a:pt x="301" y="985"/>
                  <a:pt x="168" y="1852"/>
                </a:cubicBezTo>
                <a:cubicBezTo>
                  <a:pt x="1" y="2753"/>
                  <a:pt x="368" y="3687"/>
                  <a:pt x="1102" y="4254"/>
                </a:cubicBezTo>
                <a:cubicBezTo>
                  <a:pt x="1429" y="4472"/>
                  <a:pt x="1814" y="4581"/>
                  <a:pt x="2199" y="4581"/>
                </a:cubicBezTo>
                <a:cubicBezTo>
                  <a:pt x="2640" y="4581"/>
                  <a:pt x="3081" y="4438"/>
                  <a:pt x="3437" y="4154"/>
                </a:cubicBezTo>
                <a:cubicBezTo>
                  <a:pt x="4104" y="3620"/>
                  <a:pt x="4371" y="2719"/>
                  <a:pt x="4104" y="1885"/>
                </a:cubicBezTo>
                <a:cubicBezTo>
                  <a:pt x="3834" y="1046"/>
                  <a:pt x="3133" y="422"/>
                  <a:pt x="2268" y="256"/>
                </a:cubicBezTo>
                <a:lnTo>
                  <a:pt x="2268" y="256"/>
                </a:lnTo>
                <a:cubicBezTo>
                  <a:pt x="2188" y="93"/>
                  <a:pt x="2024" y="0"/>
                  <a:pt x="18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39"/>
          <p:cNvSpPr/>
          <p:nvPr/>
        </p:nvSpPr>
        <p:spPr>
          <a:xfrm flipH="1">
            <a:off x="5039723" y="454938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39"/>
          <p:cNvSpPr/>
          <p:nvPr/>
        </p:nvSpPr>
        <p:spPr>
          <a:xfrm flipH="1">
            <a:off x="8140473" y="452375"/>
            <a:ext cx="87600" cy="85725"/>
          </a:xfrm>
          <a:custGeom>
            <a:avLst/>
            <a:gdLst/>
            <a:ahLst/>
            <a:cxnLst/>
            <a:rect l="l" t="t" r="r" b="b"/>
            <a:pathLst>
              <a:path w="3504" h="3429" extrusionOk="0">
                <a:moveTo>
                  <a:pt x="1306" y="1043"/>
                </a:moveTo>
                <a:cubicBezTo>
                  <a:pt x="1302" y="1043"/>
                  <a:pt x="1285" y="1051"/>
                  <a:pt x="1268" y="1068"/>
                </a:cubicBezTo>
                <a:cubicBezTo>
                  <a:pt x="1302" y="1051"/>
                  <a:pt x="1310" y="1043"/>
                  <a:pt x="1306" y="1043"/>
                </a:cubicBezTo>
                <a:close/>
                <a:moveTo>
                  <a:pt x="1049" y="1498"/>
                </a:moveTo>
                <a:cubicBezTo>
                  <a:pt x="1048" y="1498"/>
                  <a:pt x="1043" y="1508"/>
                  <a:pt x="1039" y="1525"/>
                </a:cubicBezTo>
                <a:lnTo>
                  <a:pt x="1039" y="1525"/>
                </a:lnTo>
                <a:cubicBezTo>
                  <a:pt x="1048" y="1506"/>
                  <a:pt x="1050" y="1498"/>
                  <a:pt x="1049" y="1498"/>
                </a:cubicBezTo>
                <a:close/>
                <a:moveTo>
                  <a:pt x="2278" y="2426"/>
                </a:moveTo>
                <a:lnTo>
                  <a:pt x="2278" y="2426"/>
                </a:lnTo>
                <a:cubicBezTo>
                  <a:pt x="2263" y="2428"/>
                  <a:pt x="2252" y="2445"/>
                  <a:pt x="2256" y="2445"/>
                </a:cubicBezTo>
                <a:cubicBezTo>
                  <a:pt x="2258" y="2445"/>
                  <a:pt x="2262" y="2442"/>
                  <a:pt x="2269" y="2435"/>
                </a:cubicBezTo>
                <a:lnTo>
                  <a:pt x="2278" y="2426"/>
                </a:lnTo>
                <a:close/>
                <a:moveTo>
                  <a:pt x="1458" y="943"/>
                </a:moveTo>
                <a:lnTo>
                  <a:pt x="1458" y="943"/>
                </a:lnTo>
                <a:cubicBezTo>
                  <a:pt x="1551" y="978"/>
                  <a:pt x="1643" y="1040"/>
                  <a:pt x="1735" y="1101"/>
                </a:cubicBezTo>
                <a:lnTo>
                  <a:pt x="1869" y="1201"/>
                </a:lnTo>
                <a:lnTo>
                  <a:pt x="1935" y="1234"/>
                </a:lnTo>
                <a:cubicBezTo>
                  <a:pt x="1935" y="1234"/>
                  <a:pt x="1995" y="1264"/>
                  <a:pt x="2004" y="1264"/>
                </a:cubicBezTo>
                <a:cubicBezTo>
                  <a:pt x="2009" y="1264"/>
                  <a:pt x="2002" y="1257"/>
                  <a:pt x="1969" y="1235"/>
                </a:cubicBezTo>
                <a:lnTo>
                  <a:pt x="1969" y="1235"/>
                </a:lnTo>
                <a:cubicBezTo>
                  <a:pt x="2069" y="1302"/>
                  <a:pt x="2136" y="1368"/>
                  <a:pt x="2202" y="1468"/>
                </a:cubicBezTo>
                <a:lnTo>
                  <a:pt x="2236" y="1501"/>
                </a:lnTo>
                <a:cubicBezTo>
                  <a:pt x="2227" y="1485"/>
                  <a:pt x="2225" y="1478"/>
                  <a:pt x="2227" y="1478"/>
                </a:cubicBezTo>
                <a:lnTo>
                  <a:pt x="2227" y="1478"/>
                </a:lnTo>
                <a:cubicBezTo>
                  <a:pt x="2231" y="1478"/>
                  <a:pt x="2269" y="1535"/>
                  <a:pt x="2269" y="1535"/>
                </a:cubicBezTo>
                <a:cubicBezTo>
                  <a:pt x="2302" y="1568"/>
                  <a:pt x="2336" y="1635"/>
                  <a:pt x="2369" y="1702"/>
                </a:cubicBezTo>
                <a:cubicBezTo>
                  <a:pt x="2369" y="1702"/>
                  <a:pt x="2402" y="1735"/>
                  <a:pt x="2402" y="1768"/>
                </a:cubicBezTo>
                <a:lnTo>
                  <a:pt x="2436" y="1902"/>
                </a:lnTo>
                <a:cubicBezTo>
                  <a:pt x="2436" y="1912"/>
                  <a:pt x="2436" y="1923"/>
                  <a:pt x="2436" y="1935"/>
                </a:cubicBezTo>
                <a:cubicBezTo>
                  <a:pt x="2436" y="2002"/>
                  <a:pt x="2436" y="2035"/>
                  <a:pt x="2436" y="2102"/>
                </a:cubicBezTo>
                <a:cubicBezTo>
                  <a:pt x="2436" y="2121"/>
                  <a:pt x="2436" y="2135"/>
                  <a:pt x="2436" y="2135"/>
                </a:cubicBezTo>
                <a:lnTo>
                  <a:pt x="2413" y="2227"/>
                </a:lnTo>
                <a:lnTo>
                  <a:pt x="2413" y="2227"/>
                </a:lnTo>
                <a:cubicBezTo>
                  <a:pt x="2410" y="2228"/>
                  <a:pt x="2407" y="2230"/>
                  <a:pt x="2402" y="2235"/>
                </a:cubicBezTo>
                <a:cubicBezTo>
                  <a:pt x="2402" y="2269"/>
                  <a:pt x="2369" y="2302"/>
                  <a:pt x="2369" y="2302"/>
                </a:cubicBezTo>
                <a:cubicBezTo>
                  <a:pt x="2336" y="2335"/>
                  <a:pt x="2336" y="2369"/>
                  <a:pt x="2336" y="2369"/>
                </a:cubicBezTo>
                <a:lnTo>
                  <a:pt x="2278" y="2426"/>
                </a:lnTo>
                <a:lnTo>
                  <a:pt x="2278" y="2426"/>
                </a:lnTo>
                <a:cubicBezTo>
                  <a:pt x="2279" y="2426"/>
                  <a:pt x="2281" y="2426"/>
                  <a:pt x="2282" y="2426"/>
                </a:cubicBezTo>
                <a:cubicBezTo>
                  <a:pt x="2288" y="2426"/>
                  <a:pt x="2295" y="2428"/>
                  <a:pt x="2302" y="2435"/>
                </a:cubicBezTo>
                <a:lnTo>
                  <a:pt x="2197" y="2488"/>
                </a:lnTo>
                <a:lnTo>
                  <a:pt x="2197" y="2488"/>
                </a:lnTo>
                <a:cubicBezTo>
                  <a:pt x="2177" y="2490"/>
                  <a:pt x="2122" y="2502"/>
                  <a:pt x="2102" y="2502"/>
                </a:cubicBezTo>
                <a:lnTo>
                  <a:pt x="1902" y="2502"/>
                </a:lnTo>
                <a:cubicBezTo>
                  <a:pt x="1835" y="2502"/>
                  <a:pt x="1769" y="2469"/>
                  <a:pt x="1735" y="2435"/>
                </a:cubicBezTo>
                <a:lnTo>
                  <a:pt x="1668" y="2435"/>
                </a:lnTo>
                <a:lnTo>
                  <a:pt x="1502" y="2335"/>
                </a:lnTo>
                <a:lnTo>
                  <a:pt x="1402" y="2269"/>
                </a:lnTo>
                <a:cubicBezTo>
                  <a:pt x="1402" y="2269"/>
                  <a:pt x="1302" y="2202"/>
                  <a:pt x="1302" y="2169"/>
                </a:cubicBezTo>
                <a:lnTo>
                  <a:pt x="1201" y="2102"/>
                </a:lnTo>
                <a:cubicBezTo>
                  <a:pt x="1168" y="2068"/>
                  <a:pt x="1168" y="2035"/>
                  <a:pt x="1135" y="2002"/>
                </a:cubicBezTo>
                <a:cubicBezTo>
                  <a:pt x="1101" y="1968"/>
                  <a:pt x="1068" y="1902"/>
                  <a:pt x="1068" y="1868"/>
                </a:cubicBezTo>
                <a:lnTo>
                  <a:pt x="1068" y="1768"/>
                </a:lnTo>
                <a:cubicBezTo>
                  <a:pt x="1068" y="1768"/>
                  <a:pt x="1068" y="1735"/>
                  <a:pt x="1035" y="1702"/>
                </a:cubicBezTo>
                <a:lnTo>
                  <a:pt x="1035" y="1568"/>
                </a:lnTo>
                <a:cubicBezTo>
                  <a:pt x="1035" y="1551"/>
                  <a:pt x="1037" y="1536"/>
                  <a:pt x="1039" y="1525"/>
                </a:cubicBezTo>
                <a:lnTo>
                  <a:pt x="1039" y="1525"/>
                </a:lnTo>
                <a:cubicBezTo>
                  <a:pt x="1038" y="1528"/>
                  <a:pt x="1036" y="1531"/>
                  <a:pt x="1035" y="1535"/>
                </a:cubicBezTo>
                <a:cubicBezTo>
                  <a:pt x="1035" y="1514"/>
                  <a:pt x="1035" y="1484"/>
                  <a:pt x="1035" y="1468"/>
                </a:cubicBezTo>
                <a:cubicBezTo>
                  <a:pt x="1035" y="1435"/>
                  <a:pt x="1035" y="1435"/>
                  <a:pt x="1035" y="1401"/>
                </a:cubicBezTo>
                <a:lnTo>
                  <a:pt x="1035" y="1368"/>
                </a:lnTo>
                <a:cubicBezTo>
                  <a:pt x="1035" y="1335"/>
                  <a:pt x="1101" y="1268"/>
                  <a:pt x="1135" y="1234"/>
                </a:cubicBezTo>
                <a:cubicBezTo>
                  <a:pt x="1135" y="1201"/>
                  <a:pt x="1135" y="1201"/>
                  <a:pt x="1168" y="1168"/>
                </a:cubicBezTo>
                <a:lnTo>
                  <a:pt x="1201" y="1168"/>
                </a:lnTo>
                <a:lnTo>
                  <a:pt x="1268" y="1068"/>
                </a:lnTo>
                <a:cubicBezTo>
                  <a:pt x="1268" y="1034"/>
                  <a:pt x="1368" y="1001"/>
                  <a:pt x="1402" y="968"/>
                </a:cubicBezTo>
                <a:lnTo>
                  <a:pt x="1368" y="968"/>
                </a:lnTo>
                <a:cubicBezTo>
                  <a:pt x="1368" y="968"/>
                  <a:pt x="1423" y="968"/>
                  <a:pt x="1458" y="943"/>
                </a:cubicBezTo>
                <a:close/>
                <a:moveTo>
                  <a:pt x="1568" y="0"/>
                </a:moveTo>
                <a:lnTo>
                  <a:pt x="1568" y="67"/>
                </a:lnTo>
                <a:cubicBezTo>
                  <a:pt x="868" y="100"/>
                  <a:pt x="301" y="567"/>
                  <a:pt x="134" y="1201"/>
                </a:cubicBezTo>
                <a:cubicBezTo>
                  <a:pt x="1" y="1835"/>
                  <a:pt x="201" y="2502"/>
                  <a:pt x="734" y="2936"/>
                </a:cubicBezTo>
                <a:cubicBezTo>
                  <a:pt x="1078" y="3258"/>
                  <a:pt x="1519" y="3428"/>
                  <a:pt x="1967" y="3428"/>
                </a:cubicBezTo>
                <a:cubicBezTo>
                  <a:pt x="2215" y="3428"/>
                  <a:pt x="2465" y="3376"/>
                  <a:pt x="2703" y="3269"/>
                </a:cubicBezTo>
                <a:cubicBezTo>
                  <a:pt x="3270" y="2902"/>
                  <a:pt x="3503" y="2235"/>
                  <a:pt x="3336" y="1601"/>
                </a:cubicBezTo>
                <a:cubicBezTo>
                  <a:pt x="3103" y="934"/>
                  <a:pt x="2569" y="367"/>
                  <a:pt x="1902" y="134"/>
                </a:cubicBezTo>
                <a:cubicBezTo>
                  <a:pt x="1878" y="122"/>
                  <a:pt x="1855" y="112"/>
                  <a:pt x="1832" y="104"/>
                </a:cubicBezTo>
                <a:lnTo>
                  <a:pt x="1832" y="104"/>
                </a:lnTo>
                <a:cubicBezTo>
                  <a:pt x="1756" y="40"/>
                  <a:pt x="1665" y="0"/>
                  <a:pt x="15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39"/>
          <p:cNvSpPr/>
          <p:nvPr/>
        </p:nvSpPr>
        <p:spPr>
          <a:xfrm flipH="1">
            <a:off x="677773" y="2076088"/>
            <a:ext cx="70900" cy="70825"/>
          </a:xfrm>
          <a:custGeom>
            <a:avLst/>
            <a:gdLst/>
            <a:ahLst/>
            <a:cxnLst/>
            <a:rect l="l" t="t" r="r" b="b"/>
            <a:pathLst>
              <a:path w="2836" h="2833" extrusionOk="0">
                <a:moveTo>
                  <a:pt x="958" y="1016"/>
                </a:moveTo>
                <a:cubicBezTo>
                  <a:pt x="951" y="1028"/>
                  <a:pt x="943" y="1033"/>
                  <a:pt x="939" y="1033"/>
                </a:cubicBezTo>
                <a:cubicBezTo>
                  <a:pt x="936" y="1033"/>
                  <a:pt x="939" y="1027"/>
                  <a:pt x="958" y="1016"/>
                </a:cubicBezTo>
                <a:close/>
                <a:moveTo>
                  <a:pt x="1201" y="1126"/>
                </a:moveTo>
                <a:cubicBezTo>
                  <a:pt x="1201" y="1126"/>
                  <a:pt x="1200" y="1138"/>
                  <a:pt x="1197" y="1153"/>
                </a:cubicBezTo>
                <a:lnTo>
                  <a:pt x="1197" y="1153"/>
                </a:lnTo>
                <a:cubicBezTo>
                  <a:pt x="1198" y="1150"/>
                  <a:pt x="1200" y="1147"/>
                  <a:pt x="1201" y="1144"/>
                </a:cubicBezTo>
                <a:cubicBezTo>
                  <a:pt x="1201" y="1131"/>
                  <a:pt x="1201" y="1126"/>
                  <a:pt x="1201" y="1126"/>
                </a:cubicBezTo>
                <a:close/>
                <a:moveTo>
                  <a:pt x="1197" y="1153"/>
                </a:moveTo>
                <a:cubicBezTo>
                  <a:pt x="1187" y="1174"/>
                  <a:pt x="1181" y="1191"/>
                  <a:pt x="1176" y="1208"/>
                </a:cubicBezTo>
                <a:lnTo>
                  <a:pt x="1176" y="1208"/>
                </a:lnTo>
                <a:cubicBezTo>
                  <a:pt x="1188" y="1199"/>
                  <a:pt x="1194" y="1173"/>
                  <a:pt x="1197" y="1153"/>
                </a:cubicBezTo>
                <a:close/>
                <a:moveTo>
                  <a:pt x="1826" y="1273"/>
                </a:moveTo>
                <a:cubicBezTo>
                  <a:pt x="1828" y="1291"/>
                  <a:pt x="1839" y="1306"/>
                  <a:pt x="1843" y="1306"/>
                </a:cubicBezTo>
                <a:cubicBezTo>
                  <a:pt x="1846" y="1306"/>
                  <a:pt x="1845" y="1299"/>
                  <a:pt x="1835" y="1278"/>
                </a:cubicBezTo>
                <a:lnTo>
                  <a:pt x="1826" y="1273"/>
                </a:lnTo>
                <a:close/>
                <a:moveTo>
                  <a:pt x="1316" y="1792"/>
                </a:moveTo>
                <a:cubicBezTo>
                  <a:pt x="1316" y="1792"/>
                  <a:pt x="1327" y="1802"/>
                  <a:pt x="1339" y="1812"/>
                </a:cubicBezTo>
                <a:lnTo>
                  <a:pt x="1339" y="1812"/>
                </a:lnTo>
                <a:cubicBezTo>
                  <a:pt x="1338" y="1812"/>
                  <a:pt x="1336" y="1812"/>
                  <a:pt x="1335" y="1812"/>
                </a:cubicBezTo>
                <a:cubicBezTo>
                  <a:pt x="1321" y="1797"/>
                  <a:pt x="1315" y="1792"/>
                  <a:pt x="1316" y="1792"/>
                </a:cubicBezTo>
                <a:close/>
                <a:moveTo>
                  <a:pt x="1835" y="1778"/>
                </a:moveTo>
                <a:lnTo>
                  <a:pt x="1835" y="1778"/>
                </a:lnTo>
                <a:cubicBezTo>
                  <a:pt x="1816" y="1797"/>
                  <a:pt x="1774" y="1817"/>
                  <a:pt x="1768" y="1817"/>
                </a:cubicBezTo>
                <a:cubicBezTo>
                  <a:pt x="1764" y="1817"/>
                  <a:pt x="1779" y="1806"/>
                  <a:pt x="1835" y="1778"/>
                </a:cubicBezTo>
                <a:close/>
                <a:moveTo>
                  <a:pt x="1270" y="945"/>
                </a:moveTo>
                <a:cubicBezTo>
                  <a:pt x="1303" y="947"/>
                  <a:pt x="1344" y="954"/>
                  <a:pt x="1368" y="978"/>
                </a:cubicBezTo>
                <a:lnTo>
                  <a:pt x="1435" y="978"/>
                </a:lnTo>
                <a:lnTo>
                  <a:pt x="1568" y="1078"/>
                </a:lnTo>
                <a:lnTo>
                  <a:pt x="1635" y="1111"/>
                </a:lnTo>
                <a:cubicBezTo>
                  <a:pt x="1702" y="1144"/>
                  <a:pt x="1735" y="1178"/>
                  <a:pt x="1768" y="1244"/>
                </a:cubicBezTo>
                <a:lnTo>
                  <a:pt x="1826" y="1273"/>
                </a:lnTo>
                <a:lnTo>
                  <a:pt x="1826" y="1273"/>
                </a:lnTo>
                <a:cubicBezTo>
                  <a:pt x="1825" y="1263"/>
                  <a:pt x="1827" y="1253"/>
                  <a:pt x="1835" y="1244"/>
                </a:cubicBezTo>
                <a:lnTo>
                  <a:pt x="1835" y="1244"/>
                </a:lnTo>
                <a:lnTo>
                  <a:pt x="1902" y="1378"/>
                </a:lnTo>
                <a:lnTo>
                  <a:pt x="1935" y="1445"/>
                </a:lnTo>
                <a:cubicBezTo>
                  <a:pt x="1935" y="1478"/>
                  <a:pt x="1935" y="1478"/>
                  <a:pt x="1935" y="1511"/>
                </a:cubicBezTo>
                <a:lnTo>
                  <a:pt x="1935" y="1611"/>
                </a:lnTo>
                <a:lnTo>
                  <a:pt x="1935" y="1645"/>
                </a:lnTo>
                <a:cubicBezTo>
                  <a:pt x="1935" y="1645"/>
                  <a:pt x="1935" y="1662"/>
                  <a:pt x="1923" y="1672"/>
                </a:cubicBezTo>
                <a:lnTo>
                  <a:pt x="1923" y="1672"/>
                </a:lnTo>
                <a:cubicBezTo>
                  <a:pt x="1931" y="1653"/>
                  <a:pt x="1936" y="1629"/>
                  <a:pt x="1925" y="1629"/>
                </a:cubicBezTo>
                <a:cubicBezTo>
                  <a:pt x="1921" y="1629"/>
                  <a:pt x="1913" y="1633"/>
                  <a:pt x="1902" y="1645"/>
                </a:cubicBezTo>
                <a:lnTo>
                  <a:pt x="1835" y="1745"/>
                </a:lnTo>
                <a:cubicBezTo>
                  <a:pt x="1828" y="1759"/>
                  <a:pt x="1828" y="1764"/>
                  <a:pt x="1833" y="1764"/>
                </a:cubicBezTo>
                <a:cubicBezTo>
                  <a:pt x="1845" y="1764"/>
                  <a:pt x="1887" y="1726"/>
                  <a:pt x="1887" y="1726"/>
                </a:cubicBezTo>
                <a:lnTo>
                  <a:pt x="1887" y="1726"/>
                </a:lnTo>
                <a:cubicBezTo>
                  <a:pt x="1888" y="1726"/>
                  <a:pt x="1883" y="1731"/>
                  <a:pt x="1868" y="1745"/>
                </a:cubicBezTo>
                <a:lnTo>
                  <a:pt x="1835" y="1778"/>
                </a:lnTo>
                <a:cubicBezTo>
                  <a:pt x="1802" y="1778"/>
                  <a:pt x="1768" y="1812"/>
                  <a:pt x="1735" y="1812"/>
                </a:cubicBezTo>
                <a:lnTo>
                  <a:pt x="1702" y="1845"/>
                </a:lnTo>
                <a:lnTo>
                  <a:pt x="1668" y="1845"/>
                </a:lnTo>
                <a:cubicBezTo>
                  <a:pt x="1735" y="1812"/>
                  <a:pt x="1735" y="1812"/>
                  <a:pt x="1702" y="1812"/>
                </a:cubicBezTo>
                <a:lnTo>
                  <a:pt x="1602" y="1845"/>
                </a:lnTo>
                <a:lnTo>
                  <a:pt x="1535" y="1845"/>
                </a:lnTo>
                <a:cubicBezTo>
                  <a:pt x="1518" y="1862"/>
                  <a:pt x="1502" y="1870"/>
                  <a:pt x="1485" y="1870"/>
                </a:cubicBezTo>
                <a:cubicBezTo>
                  <a:pt x="1468" y="1870"/>
                  <a:pt x="1451" y="1862"/>
                  <a:pt x="1435" y="1845"/>
                </a:cubicBezTo>
                <a:cubicBezTo>
                  <a:pt x="1414" y="1845"/>
                  <a:pt x="1393" y="1832"/>
                  <a:pt x="1373" y="1822"/>
                </a:cubicBezTo>
                <a:lnTo>
                  <a:pt x="1373" y="1822"/>
                </a:lnTo>
                <a:cubicBezTo>
                  <a:pt x="1372" y="1820"/>
                  <a:pt x="1370" y="1816"/>
                  <a:pt x="1368" y="1812"/>
                </a:cubicBezTo>
                <a:lnTo>
                  <a:pt x="1335" y="1778"/>
                </a:lnTo>
                <a:cubicBezTo>
                  <a:pt x="1301" y="1778"/>
                  <a:pt x="1301" y="1778"/>
                  <a:pt x="1301" y="1745"/>
                </a:cubicBezTo>
                <a:cubicBezTo>
                  <a:pt x="1281" y="1725"/>
                  <a:pt x="1261" y="1692"/>
                  <a:pt x="1263" y="1692"/>
                </a:cubicBezTo>
                <a:lnTo>
                  <a:pt x="1263" y="1692"/>
                </a:lnTo>
                <a:cubicBezTo>
                  <a:pt x="1264" y="1692"/>
                  <a:pt x="1275" y="1706"/>
                  <a:pt x="1301" y="1745"/>
                </a:cubicBezTo>
                <a:cubicBezTo>
                  <a:pt x="1301" y="1711"/>
                  <a:pt x="1235" y="1678"/>
                  <a:pt x="1235" y="1645"/>
                </a:cubicBezTo>
                <a:cubicBezTo>
                  <a:pt x="1218" y="1645"/>
                  <a:pt x="1210" y="1637"/>
                  <a:pt x="1206" y="1625"/>
                </a:cubicBezTo>
                <a:lnTo>
                  <a:pt x="1206" y="1625"/>
                </a:lnTo>
                <a:cubicBezTo>
                  <a:pt x="1207" y="1626"/>
                  <a:pt x="1208" y="1628"/>
                  <a:pt x="1208" y="1628"/>
                </a:cubicBezTo>
                <a:cubicBezTo>
                  <a:pt x="1209" y="1628"/>
                  <a:pt x="1207" y="1624"/>
                  <a:pt x="1203" y="1616"/>
                </a:cubicBezTo>
                <a:lnTo>
                  <a:pt x="1203" y="1616"/>
                </a:lnTo>
                <a:cubicBezTo>
                  <a:pt x="1201" y="1604"/>
                  <a:pt x="1201" y="1591"/>
                  <a:pt x="1201" y="1578"/>
                </a:cubicBezTo>
                <a:cubicBezTo>
                  <a:pt x="1190" y="1567"/>
                  <a:pt x="1183" y="1562"/>
                  <a:pt x="1180" y="1562"/>
                </a:cubicBezTo>
                <a:cubicBezTo>
                  <a:pt x="1176" y="1562"/>
                  <a:pt x="1178" y="1571"/>
                  <a:pt x="1183" y="1582"/>
                </a:cubicBezTo>
                <a:lnTo>
                  <a:pt x="1183" y="1582"/>
                </a:lnTo>
                <a:cubicBezTo>
                  <a:pt x="1141" y="1511"/>
                  <a:pt x="1168" y="1508"/>
                  <a:pt x="1168" y="1478"/>
                </a:cubicBezTo>
                <a:lnTo>
                  <a:pt x="1168" y="1445"/>
                </a:lnTo>
                <a:lnTo>
                  <a:pt x="1168" y="1311"/>
                </a:lnTo>
                <a:cubicBezTo>
                  <a:pt x="1168" y="1269"/>
                  <a:pt x="1168" y="1240"/>
                  <a:pt x="1176" y="1208"/>
                </a:cubicBezTo>
                <a:lnTo>
                  <a:pt x="1176" y="1208"/>
                </a:lnTo>
                <a:cubicBezTo>
                  <a:pt x="1174" y="1210"/>
                  <a:pt x="1171" y="1211"/>
                  <a:pt x="1168" y="1211"/>
                </a:cubicBezTo>
                <a:cubicBezTo>
                  <a:pt x="1135" y="1211"/>
                  <a:pt x="1201" y="1144"/>
                  <a:pt x="1201" y="1111"/>
                </a:cubicBezTo>
                <a:cubicBezTo>
                  <a:pt x="1236" y="1055"/>
                  <a:pt x="1259" y="999"/>
                  <a:pt x="1270" y="945"/>
                </a:cubicBezTo>
                <a:close/>
                <a:moveTo>
                  <a:pt x="1195" y="1"/>
                </a:moveTo>
                <a:cubicBezTo>
                  <a:pt x="988" y="1"/>
                  <a:pt x="784" y="52"/>
                  <a:pt x="601" y="144"/>
                </a:cubicBezTo>
                <a:cubicBezTo>
                  <a:pt x="234" y="344"/>
                  <a:pt x="0" y="677"/>
                  <a:pt x="0" y="1078"/>
                </a:cubicBezTo>
                <a:cubicBezTo>
                  <a:pt x="0" y="1230"/>
                  <a:pt x="66" y="1361"/>
                  <a:pt x="171" y="1445"/>
                </a:cubicBezTo>
                <a:lnTo>
                  <a:pt x="171" y="1445"/>
                </a:lnTo>
                <a:cubicBezTo>
                  <a:pt x="176" y="1712"/>
                  <a:pt x="251" y="1978"/>
                  <a:pt x="401" y="2212"/>
                </a:cubicBezTo>
                <a:cubicBezTo>
                  <a:pt x="636" y="2604"/>
                  <a:pt x="1056" y="2832"/>
                  <a:pt x="1483" y="2832"/>
                </a:cubicBezTo>
                <a:cubicBezTo>
                  <a:pt x="1601" y="2832"/>
                  <a:pt x="1720" y="2815"/>
                  <a:pt x="1835" y="2779"/>
                </a:cubicBezTo>
                <a:cubicBezTo>
                  <a:pt x="2402" y="2612"/>
                  <a:pt x="2802" y="2145"/>
                  <a:pt x="2836" y="1545"/>
                </a:cubicBezTo>
                <a:cubicBezTo>
                  <a:pt x="2769" y="878"/>
                  <a:pt x="2335" y="310"/>
                  <a:pt x="1702" y="110"/>
                </a:cubicBezTo>
                <a:cubicBezTo>
                  <a:pt x="1536" y="35"/>
                  <a:pt x="1364" y="1"/>
                  <a:pt x="11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39"/>
          <p:cNvSpPr/>
          <p:nvPr/>
        </p:nvSpPr>
        <p:spPr>
          <a:xfrm flipH="1">
            <a:off x="5370498" y="4344025"/>
            <a:ext cx="338600" cy="293575"/>
          </a:xfrm>
          <a:custGeom>
            <a:avLst/>
            <a:gdLst/>
            <a:ahLst/>
            <a:cxnLst/>
            <a:rect l="l" t="t" r="r" b="b"/>
            <a:pathLst>
              <a:path w="13544" h="11743" extrusionOk="0">
                <a:moveTo>
                  <a:pt x="6438" y="992"/>
                </a:moveTo>
                <a:cubicBezTo>
                  <a:pt x="6467" y="992"/>
                  <a:pt x="6479" y="1072"/>
                  <a:pt x="6538" y="1210"/>
                </a:cubicBezTo>
                <a:cubicBezTo>
                  <a:pt x="6672" y="1444"/>
                  <a:pt x="6672" y="1577"/>
                  <a:pt x="6738" y="1777"/>
                </a:cubicBezTo>
                <a:lnTo>
                  <a:pt x="7306" y="3245"/>
                </a:lnTo>
                <a:cubicBezTo>
                  <a:pt x="7606" y="4012"/>
                  <a:pt x="7773" y="4579"/>
                  <a:pt x="8673" y="4579"/>
                </a:cubicBezTo>
                <a:cubicBezTo>
                  <a:pt x="9707" y="4579"/>
                  <a:pt x="10708" y="4579"/>
                  <a:pt x="11742" y="4680"/>
                </a:cubicBezTo>
                <a:cubicBezTo>
                  <a:pt x="11976" y="4680"/>
                  <a:pt x="12209" y="4713"/>
                  <a:pt x="12443" y="4746"/>
                </a:cubicBezTo>
                <a:cubicBezTo>
                  <a:pt x="12276" y="4880"/>
                  <a:pt x="12142" y="4980"/>
                  <a:pt x="12009" y="5113"/>
                </a:cubicBezTo>
                <a:cubicBezTo>
                  <a:pt x="11609" y="5447"/>
                  <a:pt x="11175" y="5714"/>
                  <a:pt x="10741" y="5947"/>
                </a:cubicBezTo>
                <a:cubicBezTo>
                  <a:pt x="10108" y="6314"/>
                  <a:pt x="9240" y="6414"/>
                  <a:pt x="9174" y="7281"/>
                </a:cubicBezTo>
                <a:cubicBezTo>
                  <a:pt x="9174" y="7815"/>
                  <a:pt x="9174" y="8382"/>
                  <a:pt x="9174" y="8949"/>
                </a:cubicBezTo>
                <a:cubicBezTo>
                  <a:pt x="9240" y="9416"/>
                  <a:pt x="9240" y="9917"/>
                  <a:pt x="9174" y="10384"/>
                </a:cubicBezTo>
                <a:cubicBezTo>
                  <a:pt x="9196" y="10498"/>
                  <a:pt x="9204" y="10549"/>
                  <a:pt x="9185" y="10549"/>
                </a:cubicBezTo>
                <a:cubicBezTo>
                  <a:pt x="9176" y="10549"/>
                  <a:pt x="9161" y="10538"/>
                  <a:pt x="9140" y="10517"/>
                </a:cubicBezTo>
                <a:cubicBezTo>
                  <a:pt x="9007" y="10450"/>
                  <a:pt x="8940" y="10384"/>
                  <a:pt x="8873" y="10250"/>
                </a:cubicBezTo>
                <a:cubicBezTo>
                  <a:pt x="8707" y="10050"/>
                  <a:pt x="8573" y="9850"/>
                  <a:pt x="8440" y="9616"/>
                </a:cubicBezTo>
                <a:lnTo>
                  <a:pt x="7572" y="8282"/>
                </a:lnTo>
                <a:cubicBezTo>
                  <a:pt x="7477" y="8130"/>
                  <a:pt x="7327" y="8053"/>
                  <a:pt x="7173" y="8053"/>
                </a:cubicBezTo>
                <a:cubicBezTo>
                  <a:pt x="7057" y="8053"/>
                  <a:pt x="6939" y="8096"/>
                  <a:pt x="6839" y="8182"/>
                </a:cubicBezTo>
                <a:cubicBezTo>
                  <a:pt x="6438" y="8616"/>
                  <a:pt x="6038" y="9049"/>
                  <a:pt x="5604" y="9483"/>
                </a:cubicBezTo>
                <a:cubicBezTo>
                  <a:pt x="5371" y="9650"/>
                  <a:pt x="5171" y="9850"/>
                  <a:pt x="4971" y="10017"/>
                </a:cubicBezTo>
                <a:cubicBezTo>
                  <a:pt x="4737" y="10284"/>
                  <a:pt x="4470" y="10484"/>
                  <a:pt x="4170" y="10651"/>
                </a:cubicBezTo>
                <a:cubicBezTo>
                  <a:pt x="4170" y="10651"/>
                  <a:pt x="4037" y="10751"/>
                  <a:pt x="4037" y="10751"/>
                </a:cubicBezTo>
                <a:cubicBezTo>
                  <a:pt x="4037" y="10617"/>
                  <a:pt x="4070" y="10450"/>
                  <a:pt x="4103" y="10284"/>
                </a:cubicBezTo>
                <a:cubicBezTo>
                  <a:pt x="4170" y="9983"/>
                  <a:pt x="4237" y="9717"/>
                  <a:pt x="4270" y="9416"/>
                </a:cubicBezTo>
                <a:cubicBezTo>
                  <a:pt x="4403" y="8783"/>
                  <a:pt x="4537" y="8182"/>
                  <a:pt x="4704" y="7515"/>
                </a:cubicBezTo>
                <a:cubicBezTo>
                  <a:pt x="4770" y="7281"/>
                  <a:pt x="4604" y="7015"/>
                  <a:pt x="4370" y="6948"/>
                </a:cubicBezTo>
                <a:cubicBezTo>
                  <a:pt x="3770" y="6748"/>
                  <a:pt x="3169" y="6548"/>
                  <a:pt x="2602" y="6281"/>
                </a:cubicBezTo>
                <a:cubicBezTo>
                  <a:pt x="2335" y="6147"/>
                  <a:pt x="2068" y="6014"/>
                  <a:pt x="1768" y="5847"/>
                </a:cubicBezTo>
                <a:lnTo>
                  <a:pt x="1368" y="5647"/>
                </a:lnTo>
                <a:lnTo>
                  <a:pt x="1247" y="5556"/>
                </a:lnTo>
                <a:lnTo>
                  <a:pt x="1247" y="5556"/>
                </a:lnTo>
                <a:cubicBezTo>
                  <a:pt x="1278" y="5542"/>
                  <a:pt x="1306" y="5528"/>
                  <a:pt x="1335" y="5513"/>
                </a:cubicBezTo>
                <a:cubicBezTo>
                  <a:pt x="1535" y="5480"/>
                  <a:pt x="1735" y="5480"/>
                  <a:pt x="1935" y="5447"/>
                </a:cubicBezTo>
                <a:lnTo>
                  <a:pt x="2836" y="5347"/>
                </a:lnTo>
                <a:lnTo>
                  <a:pt x="4937" y="5113"/>
                </a:lnTo>
                <a:cubicBezTo>
                  <a:pt x="5229" y="5079"/>
                  <a:pt x="5379" y="4815"/>
                  <a:pt x="5375" y="4576"/>
                </a:cubicBezTo>
                <a:lnTo>
                  <a:pt x="5375" y="4576"/>
                </a:lnTo>
                <a:cubicBezTo>
                  <a:pt x="5518" y="4540"/>
                  <a:pt x="5638" y="4433"/>
                  <a:pt x="5671" y="4246"/>
                </a:cubicBezTo>
                <a:cubicBezTo>
                  <a:pt x="5771" y="3712"/>
                  <a:pt x="5871" y="3178"/>
                  <a:pt x="6005" y="2611"/>
                </a:cubicBezTo>
                <a:cubicBezTo>
                  <a:pt x="6071" y="2345"/>
                  <a:pt x="6105" y="2078"/>
                  <a:pt x="6171" y="1811"/>
                </a:cubicBezTo>
                <a:cubicBezTo>
                  <a:pt x="6205" y="1577"/>
                  <a:pt x="6238" y="1344"/>
                  <a:pt x="6338" y="1110"/>
                </a:cubicBezTo>
                <a:cubicBezTo>
                  <a:pt x="6392" y="1029"/>
                  <a:pt x="6419" y="992"/>
                  <a:pt x="6438" y="992"/>
                </a:cubicBezTo>
                <a:close/>
                <a:moveTo>
                  <a:pt x="6414" y="0"/>
                </a:moveTo>
                <a:cubicBezTo>
                  <a:pt x="6069" y="0"/>
                  <a:pt x="5728" y="192"/>
                  <a:pt x="5571" y="577"/>
                </a:cubicBezTo>
                <a:cubicBezTo>
                  <a:pt x="5371" y="1044"/>
                  <a:pt x="5237" y="1544"/>
                  <a:pt x="5171" y="2078"/>
                </a:cubicBezTo>
                <a:cubicBezTo>
                  <a:pt x="5037" y="2711"/>
                  <a:pt x="4904" y="3312"/>
                  <a:pt x="4770" y="3979"/>
                </a:cubicBezTo>
                <a:cubicBezTo>
                  <a:pt x="4758" y="4059"/>
                  <a:pt x="4761" y="4132"/>
                  <a:pt x="4775" y="4197"/>
                </a:cubicBezTo>
                <a:lnTo>
                  <a:pt x="4775" y="4197"/>
                </a:lnTo>
                <a:lnTo>
                  <a:pt x="1935" y="4513"/>
                </a:lnTo>
                <a:cubicBezTo>
                  <a:pt x="1335" y="4579"/>
                  <a:pt x="367" y="4613"/>
                  <a:pt x="167" y="5347"/>
                </a:cubicBezTo>
                <a:cubicBezTo>
                  <a:pt x="0" y="6081"/>
                  <a:pt x="1001" y="6514"/>
                  <a:pt x="1535" y="6781"/>
                </a:cubicBezTo>
                <a:cubicBezTo>
                  <a:pt x="2234" y="7145"/>
                  <a:pt x="2934" y="7462"/>
                  <a:pt x="3673" y="7692"/>
                </a:cubicBezTo>
                <a:lnTo>
                  <a:pt x="3673" y="7692"/>
                </a:lnTo>
                <a:cubicBezTo>
                  <a:pt x="3514" y="8436"/>
                  <a:pt x="3375" y="9165"/>
                  <a:pt x="3236" y="9917"/>
                </a:cubicBezTo>
                <a:cubicBezTo>
                  <a:pt x="3103" y="10517"/>
                  <a:pt x="2836" y="11518"/>
                  <a:pt x="3703" y="11718"/>
                </a:cubicBezTo>
                <a:cubicBezTo>
                  <a:pt x="3773" y="11735"/>
                  <a:pt x="3842" y="11742"/>
                  <a:pt x="3911" y="11742"/>
                </a:cubicBezTo>
                <a:cubicBezTo>
                  <a:pt x="4534" y="11742"/>
                  <a:pt x="5117" y="11111"/>
                  <a:pt x="5538" y="10751"/>
                </a:cubicBezTo>
                <a:cubicBezTo>
                  <a:pt x="6090" y="10277"/>
                  <a:pt x="6602" y="9782"/>
                  <a:pt x="7088" y="9267"/>
                </a:cubicBezTo>
                <a:lnTo>
                  <a:pt x="7088" y="9267"/>
                </a:lnTo>
                <a:lnTo>
                  <a:pt x="7639" y="10083"/>
                </a:lnTo>
                <a:cubicBezTo>
                  <a:pt x="7839" y="10450"/>
                  <a:pt x="8106" y="10817"/>
                  <a:pt x="8440" y="11151"/>
                </a:cubicBezTo>
                <a:cubicBezTo>
                  <a:pt x="8643" y="11327"/>
                  <a:pt x="8917" y="11420"/>
                  <a:pt x="9187" y="11420"/>
                </a:cubicBezTo>
                <a:cubicBezTo>
                  <a:pt x="9583" y="11420"/>
                  <a:pt x="9969" y="11220"/>
                  <a:pt x="10108" y="10784"/>
                </a:cubicBezTo>
                <a:cubicBezTo>
                  <a:pt x="10174" y="10284"/>
                  <a:pt x="10174" y="9817"/>
                  <a:pt x="10141" y="9350"/>
                </a:cubicBezTo>
                <a:lnTo>
                  <a:pt x="10141" y="7682"/>
                </a:lnTo>
                <a:cubicBezTo>
                  <a:pt x="10108" y="7515"/>
                  <a:pt x="10108" y="7381"/>
                  <a:pt x="10141" y="7248"/>
                </a:cubicBezTo>
                <a:cubicBezTo>
                  <a:pt x="10174" y="7181"/>
                  <a:pt x="10274" y="7215"/>
                  <a:pt x="10308" y="7181"/>
                </a:cubicBezTo>
                <a:cubicBezTo>
                  <a:pt x="10474" y="7081"/>
                  <a:pt x="10641" y="7015"/>
                  <a:pt x="10841" y="6948"/>
                </a:cubicBezTo>
                <a:cubicBezTo>
                  <a:pt x="11275" y="6748"/>
                  <a:pt x="11709" y="6481"/>
                  <a:pt x="12142" y="6214"/>
                </a:cubicBezTo>
                <a:cubicBezTo>
                  <a:pt x="12676" y="5814"/>
                  <a:pt x="13543" y="5247"/>
                  <a:pt x="13310" y="4446"/>
                </a:cubicBezTo>
                <a:cubicBezTo>
                  <a:pt x="13043" y="3612"/>
                  <a:pt x="11742" y="3746"/>
                  <a:pt x="11042" y="3679"/>
                </a:cubicBezTo>
                <a:cubicBezTo>
                  <a:pt x="10575" y="3645"/>
                  <a:pt x="10074" y="3645"/>
                  <a:pt x="9574" y="3645"/>
                </a:cubicBezTo>
                <a:lnTo>
                  <a:pt x="8773" y="3645"/>
                </a:lnTo>
                <a:cubicBezTo>
                  <a:pt x="8440" y="3645"/>
                  <a:pt x="8406" y="3479"/>
                  <a:pt x="8273" y="3178"/>
                </a:cubicBezTo>
                <a:lnTo>
                  <a:pt x="7773" y="1777"/>
                </a:lnTo>
                <a:cubicBezTo>
                  <a:pt x="7639" y="1344"/>
                  <a:pt x="7439" y="910"/>
                  <a:pt x="7239" y="477"/>
                </a:cubicBezTo>
                <a:cubicBezTo>
                  <a:pt x="7048" y="159"/>
                  <a:pt x="6729" y="0"/>
                  <a:pt x="6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39"/>
          <p:cNvSpPr/>
          <p:nvPr/>
        </p:nvSpPr>
        <p:spPr>
          <a:xfrm flipH="1">
            <a:off x="8388248" y="4637588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39"/>
          <p:cNvSpPr/>
          <p:nvPr/>
        </p:nvSpPr>
        <p:spPr>
          <a:xfrm flipH="1">
            <a:off x="630173" y="380063"/>
            <a:ext cx="321925" cy="310900"/>
          </a:xfrm>
          <a:custGeom>
            <a:avLst/>
            <a:gdLst/>
            <a:ahLst/>
            <a:cxnLst/>
            <a:rect l="l" t="t" r="r" b="b"/>
            <a:pathLst>
              <a:path w="12877" h="12436" extrusionOk="0">
                <a:moveTo>
                  <a:pt x="5600" y="919"/>
                </a:moveTo>
                <a:cubicBezTo>
                  <a:pt x="6011" y="919"/>
                  <a:pt x="6242" y="1617"/>
                  <a:pt x="6272" y="1936"/>
                </a:cubicBezTo>
                <a:cubicBezTo>
                  <a:pt x="6338" y="2503"/>
                  <a:pt x="6338" y="3104"/>
                  <a:pt x="6272" y="3671"/>
                </a:cubicBezTo>
                <a:cubicBezTo>
                  <a:pt x="6205" y="4449"/>
                  <a:pt x="6019" y="5228"/>
                  <a:pt x="5725" y="5967"/>
                </a:cubicBezTo>
                <a:lnTo>
                  <a:pt x="5725" y="5967"/>
                </a:lnTo>
                <a:cubicBezTo>
                  <a:pt x="5713" y="5987"/>
                  <a:pt x="5702" y="6006"/>
                  <a:pt x="5690" y="6025"/>
                </a:cubicBezTo>
                <a:lnTo>
                  <a:pt x="5690" y="6025"/>
                </a:lnTo>
                <a:cubicBezTo>
                  <a:pt x="5502" y="5836"/>
                  <a:pt x="5353" y="5627"/>
                  <a:pt x="5236" y="5403"/>
                </a:cubicBezTo>
                <a:lnTo>
                  <a:pt x="5236" y="5403"/>
                </a:lnTo>
                <a:cubicBezTo>
                  <a:pt x="5163" y="4899"/>
                  <a:pt x="5042" y="4402"/>
                  <a:pt x="4856" y="3932"/>
                </a:cubicBezTo>
                <a:lnTo>
                  <a:pt x="4856" y="3932"/>
                </a:lnTo>
                <a:cubicBezTo>
                  <a:pt x="4843" y="3756"/>
                  <a:pt x="4837" y="3579"/>
                  <a:pt x="4837" y="3404"/>
                </a:cubicBezTo>
                <a:cubicBezTo>
                  <a:pt x="4837" y="2803"/>
                  <a:pt x="4704" y="1302"/>
                  <a:pt x="5404" y="969"/>
                </a:cubicBezTo>
                <a:cubicBezTo>
                  <a:pt x="5473" y="934"/>
                  <a:pt x="5539" y="919"/>
                  <a:pt x="5600" y="919"/>
                </a:cubicBezTo>
                <a:close/>
                <a:moveTo>
                  <a:pt x="2127" y="2545"/>
                </a:moveTo>
                <a:cubicBezTo>
                  <a:pt x="2894" y="2545"/>
                  <a:pt x="3611" y="3480"/>
                  <a:pt x="3917" y="4097"/>
                </a:cubicBezTo>
                <a:lnTo>
                  <a:pt x="3917" y="4097"/>
                </a:lnTo>
                <a:cubicBezTo>
                  <a:pt x="3967" y="4686"/>
                  <a:pt x="4094" y="5263"/>
                  <a:pt x="4350" y="5780"/>
                </a:cubicBezTo>
                <a:lnTo>
                  <a:pt x="4350" y="5780"/>
                </a:lnTo>
                <a:cubicBezTo>
                  <a:pt x="4367" y="5914"/>
                  <a:pt x="4381" y="6048"/>
                  <a:pt x="4390" y="6182"/>
                </a:cubicBezTo>
                <a:lnTo>
                  <a:pt x="4390" y="6182"/>
                </a:lnTo>
                <a:cubicBezTo>
                  <a:pt x="4175" y="6257"/>
                  <a:pt x="3964" y="6291"/>
                  <a:pt x="3758" y="6291"/>
                </a:cubicBezTo>
                <a:cubicBezTo>
                  <a:pt x="2917" y="6291"/>
                  <a:pt x="2175" y="5715"/>
                  <a:pt x="1735" y="4938"/>
                </a:cubicBezTo>
                <a:cubicBezTo>
                  <a:pt x="1401" y="4404"/>
                  <a:pt x="901" y="2937"/>
                  <a:pt x="1802" y="2603"/>
                </a:cubicBezTo>
                <a:cubicBezTo>
                  <a:pt x="1910" y="2563"/>
                  <a:pt x="2019" y="2545"/>
                  <a:pt x="2127" y="2545"/>
                </a:cubicBezTo>
                <a:close/>
                <a:moveTo>
                  <a:pt x="10594" y="3135"/>
                </a:moveTo>
                <a:cubicBezTo>
                  <a:pt x="10768" y="3135"/>
                  <a:pt x="10931" y="3176"/>
                  <a:pt x="11075" y="3270"/>
                </a:cubicBezTo>
                <a:cubicBezTo>
                  <a:pt x="11542" y="3571"/>
                  <a:pt x="11442" y="4338"/>
                  <a:pt x="11275" y="4805"/>
                </a:cubicBezTo>
                <a:cubicBezTo>
                  <a:pt x="11042" y="5338"/>
                  <a:pt x="10641" y="5772"/>
                  <a:pt x="10141" y="6072"/>
                </a:cubicBezTo>
                <a:cubicBezTo>
                  <a:pt x="9361" y="6563"/>
                  <a:pt x="8432" y="6681"/>
                  <a:pt x="7513" y="6695"/>
                </a:cubicBezTo>
                <a:lnTo>
                  <a:pt x="7513" y="6695"/>
                </a:lnTo>
                <a:cubicBezTo>
                  <a:pt x="7183" y="6649"/>
                  <a:pt x="6844" y="6634"/>
                  <a:pt x="6505" y="6634"/>
                </a:cubicBezTo>
                <a:cubicBezTo>
                  <a:pt x="6485" y="6634"/>
                  <a:pt x="6465" y="6634"/>
                  <a:pt x="6444" y="6634"/>
                </a:cubicBezTo>
                <a:lnTo>
                  <a:pt x="6444" y="6634"/>
                </a:lnTo>
                <a:cubicBezTo>
                  <a:pt x="6448" y="6627"/>
                  <a:pt x="6451" y="6620"/>
                  <a:pt x="6454" y="6612"/>
                </a:cubicBezTo>
                <a:lnTo>
                  <a:pt x="6454" y="6612"/>
                </a:lnTo>
                <a:cubicBezTo>
                  <a:pt x="6891" y="5864"/>
                  <a:pt x="7447" y="5182"/>
                  <a:pt x="8073" y="4605"/>
                </a:cubicBezTo>
                <a:cubicBezTo>
                  <a:pt x="8573" y="4160"/>
                  <a:pt x="9723" y="3135"/>
                  <a:pt x="10594" y="3135"/>
                </a:cubicBezTo>
                <a:close/>
                <a:moveTo>
                  <a:pt x="6540" y="7614"/>
                </a:moveTo>
                <a:cubicBezTo>
                  <a:pt x="6696" y="7616"/>
                  <a:pt x="6853" y="7618"/>
                  <a:pt x="7009" y="7618"/>
                </a:cubicBezTo>
                <a:cubicBezTo>
                  <a:pt x="7109" y="7618"/>
                  <a:pt x="7208" y="7617"/>
                  <a:pt x="7307" y="7616"/>
                </a:cubicBezTo>
                <a:lnTo>
                  <a:pt x="7307" y="7616"/>
                </a:lnTo>
                <a:cubicBezTo>
                  <a:pt x="7800" y="7665"/>
                  <a:pt x="8279" y="7802"/>
                  <a:pt x="8673" y="8140"/>
                </a:cubicBezTo>
                <a:cubicBezTo>
                  <a:pt x="9240" y="8641"/>
                  <a:pt x="9440" y="9475"/>
                  <a:pt x="9174" y="10209"/>
                </a:cubicBezTo>
                <a:cubicBezTo>
                  <a:pt x="9048" y="10586"/>
                  <a:pt x="8684" y="10845"/>
                  <a:pt x="8279" y="10845"/>
                </a:cubicBezTo>
                <a:cubicBezTo>
                  <a:pt x="8255" y="10845"/>
                  <a:pt x="8231" y="10844"/>
                  <a:pt x="8206" y="10842"/>
                </a:cubicBezTo>
                <a:cubicBezTo>
                  <a:pt x="7739" y="10776"/>
                  <a:pt x="7539" y="10109"/>
                  <a:pt x="7372" y="9742"/>
                </a:cubicBezTo>
                <a:cubicBezTo>
                  <a:pt x="7052" y="9048"/>
                  <a:pt x="6775" y="8333"/>
                  <a:pt x="6540" y="7614"/>
                </a:cubicBezTo>
                <a:close/>
                <a:moveTo>
                  <a:pt x="4520" y="7290"/>
                </a:moveTo>
                <a:cubicBezTo>
                  <a:pt x="4587" y="7326"/>
                  <a:pt x="4659" y="7354"/>
                  <a:pt x="4737" y="7373"/>
                </a:cubicBezTo>
                <a:cubicBezTo>
                  <a:pt x="4772" y="7381"/>
                  <a:pt x="4807" y="7385"/>
                  <a:pt x="4841" y="7385"/>
                </a:cubicBezTo>
                <a:cubicBezTo>
                  <a:pt x="4946" y="7385"/>
                  <a:pt x="5045" y="7351"/>
                  <a:pt x="5128" y="7294"/>
                </a:cubicBezTo>
                <a:lnTo>
                  <a:pt x="5128" y="7294"/>
                </a:lnTo>
                <a:cubicBezTo>
                  <a:pt x="5147" y="7485"/>
                  <a:pt x="5281" y="7643"/>
                  <a:pt x="5447" y="7709"/>
                </a:cubicBezTo>
                <a:lnTo>
                  <a:pt x="5447" y="7709"/>
                </a:lnTo>
                <a:cubicBezTo>
                  <a:pt x="5420" y="8415"/>
                  <a:pt x="5227" y="9122"/>
                  <a:pt x="4904" y="9742"/>
                </a:cubicBezTo>
                <a:cubicBezTo>
                  <a:pt x="4737" y="10109"/>
                  <a:pt x="4504" y="10409"/>
                  <a:pt x="4237" y="10709"/>
                </a:cubicBezTo>
                <a:cubicBezTo>
                  <a:pt x="4062" y="10913"/>
                  <a:pt x="3659" y="11446"/>
                  <a:pt x="3338" y="11446"/>
                </a:cubicBezTo>
                <a:cubicBezTo>
                  <a:pt x="3290" y="11446"/>
                  <a:pt x="3245" y="11435"/>
                  <a:pt x="3203" y="11409"/>
                </a:cubicBezTo>
                <a:cubicBezTo>
                  <a:pt x="2869" y="11243"/>
                  <a:pt x="2836" y="10509"/>
                  <a:pt x="2836" y="10209"/>
                </a:cubicBezTo>
                <a:cubicBezTo>
                  <a:pt x="2836" y="9808"/>
                  <a:pt x="2936" y="9408"/>
                  <a:pt x="3103" y="9074"/>
                </a:cubicBezTo>
                <a:cubicBezTo>
                  <a:pt x="3479" y="8403"/>
                  <a:pt x="3963" y="7797"/>
                  <a:pt x="4520" y="7290"/>
                </a:cubicBezTo>
                <a:close/>
                <a:moveTo>
                  <a:pt x="5546" y="1"/>
                </a:moveTo>
                <a:cubicBezTo>
                  <a:pt x="5443" y="1"/>
                  <a:pt x="5340" y="12"/>
                  <a:pt x="5237" y="35"/>
                </a:cubicBezTo>
                <a:cubicBezTo>
                  <a:pt x="4173" y="294"/>
                  <a:pt x="3977" y="1521"/>
                  <a:pt x="3922" y="2496"/>
                </a:cubicBezTo>
                <a:lnTo>
                  <a:pt x="3922" y="2496"/>
                </a:lnTo>
                <a:cubicBezTo>
                  <a:pt x="3405" y="2006"/>
                  <a:pt x="2709" y="1609"/>
                  <a:pt x="2036" y="1609"/>
                </a:cubicBezTo>
                <a:cubicBezTo>
                  <a:pt x="1674" y="1609"/>
                  <a:pt x="1318" y="1724"/>
                  <a:pt x="1001" y="2003"/>
                </a:cubicBezTo>
                <a:cubicBezTo>
                  <a:pt x="0" y="2837"/>
                  <a:pt x="334" y="4438"/>
                  <a:pt x="901" y="5439"/>
                </a:cubicBezTo>
                <a:cubicBezTo>
                  <a:pt x="1421" y="6321"/>
                  <a:pt x="2310" y="7035"/>
                  <a:pt x="3297" y="7205"/>
                </a:cubicBezTo>
                <a:lnTo>
                  <a:pt x="3297" y="7205"/>
                </a:lnTo>
                <a:cubicBezTo>
                  <a:pt x="2731" y="7808"/>
                  <a:pt x="2251" y="8488"/>
                  <a:pt x="2035" y="9308"/>
                </a:cubicBezTo>
                <a:cubicBezTo>
                  <a:pt x="1768" y="10242"/>
                  <a:pt x="1835" y="11776"/>
                  <a:pt x="2836" y="12310"/>
                </a:cubicBezTo>
                <a:cubicBezTo>
                  <a:pt x="2984" y="12397"/>
                  <a:pt x="3137" y="12435"/>
                  <a:pt x="3291" y="12435"/>
                </a:cubicBezTo>
                <a:cubicBezTo>
                  <a:pt x="4144" y="12435"/>
                  <a:pt x="5042" y="11264"/>
                  <a:pt x="5438" y="10642"/>
                </a:cubicBezTo>
                <a:cubicBezTo>
                  <a:pt x="5725" y="10197"/>
                  <a:pt x="5944" y="9721"/>
                  <a:pt x="6095" y="9227"/>
                </a:cubicBezTo>
                <a:lnTo>
                  <a:pt x="6095" y="9227"/>
                </a:lnTo>
                <a:cubicBezTo>
                  <a:pt x="6120" y="9287"/>
                  <a:pt x="6146" y="9348"/>
                  <a:pt x="6171" y="9408"/>
                </a:cubicBezTo>
                <a:cubicBezTo>
                  <a:pt x="6372" y="10008"/>
                  <a:pt x="6672" y="10609"/>
                  <a:pt x="7039" y="11176"/>
                </a:cubicBezTo>
                <a:cubicBezTo>
                  <a:pt x="7372" y="11592"/>
                  <a:pt x="7815" y="11778"/>
                  <a:pt x="8262" y="11778"/>
                </a:cubicBezTo>
                <a:cubicBezTo>
                  <a:pt x="8889" y="11778"/>
                  <a:pt x="9524" y="11413"/>
                  <a:pt x="9874" y="10809"/>
                </a:cubicBezTo>
                <a:cubicBezTo>
                  <a:pt x="10408" y="9842"/>
                  <a:pt x="10274" y="8641"/>
                  <a:pt x="9574" y="7774"/>
                </a:cubicBezTo>
                <a:cubicBezTo>
                  <a:pt x="9468" y="7638"/>
                  <a:pt x="9354" y="7518"/>
                  <a:pt x="9233" y="7412"/>
                </a:cubicBezTo>
                <a:lnTo>
                  <a:pt x="9233" y="7412"/>
                </a:lnTo>
                <a:cubicBezTo>
                  <a:pt x="9892" y="7257"/>
                  <a:pt x="10518" y="6990"/>
                  <a:pt x="11075" y="6539"/>
                </a:cubicBezTo>
                <a:cubicBezTo>
                  <a:pt x="12076" y="5705"/>
                  <a:pt x="12876" y="3971"/>
                  <a:pt x="11909" y="2803"/>
                </a:cubicBezTo>
                <a:cubicBezTo>
                  <a:pt x="11558" y="2373"/>
                  <a:pt x="11118" y="2208"/>
                  <a:pt x="10652" y="2208"/>
                </a:cubicBezTo>
                <a:cubicBezTo>
                  <a:pt x="9747" y="2208"/>
                  <a:pt x="8745" y="2830"/>
                  <a:pt x="8106" y="3337"/>
                </a:cubicBezTo>
                <a:cubicBezTo>
                  <a:pt x="7769" y="3594"/>
                  <a:pt x="7448" y="3873"/>
                  <a:pt x="7147" y="4171"/>
                </a:cubicBezTo>
                <a:lnTo>
                  <a:pt x="7147" y="4171"/>
                </a:lnTo>
                <a:cubicBezTo>
                  <a:pt x="7208" y="3742"/>
                  <a:pt x="7239" y="3307"/>
                  <a:pt x="7239" y="2870"/>
                </a:cubicBezTo>
                <a:cubicBezTo>
                  <a:pt x="7239" y="2136"/>
                  <a:pt x="7239" y="1336"/>
                  <a:pt x="6839" y="735"/>
                </a:cubicBezTo>
                <a:cubicBezTo>
                  <a:pt x="6534" y="265"/>
                  <a:pt x="6046" y="1"/>
                  <a:pt x="55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5" name="Google Shape;1715;p39"/>
          <p:cNvGrpSpPr/>
          <p:nvPr/>
        </p:nvGrpSpPr>
        <p:grpSpPr>
          <a:xfrm>
            <a:off x="3569448" y="1303738"/>
            <a:ext cx="529900" cy="149350"/>
            <a:chOff x="3898800" y="2624300"/>
            <a:chExt cx="529900" cy="149350"/>
          </a:xfrm>
        </p:grpSpPr>
        <p:sp>
          <p:nvSpPr>
            <p:cNvPr id="1716" name="Google Shape;1716;p39"/>
            <p:cNvSpPr/>
            <p:nvPr/>
          </p:nvSpPr>
          <p:spPr>
            <a:xfrm>
              <a:off x="3916975" y="2666775"/>
              <a:ext cx="511725" cy="65425"/>
            </a:xfrm>
            <a:custGeom>
              <a:avLst/>
              <a:gdLst/>
              <a:ahLst/>
              <a:cxnLst/>
              <a:rect l="l" t="t" r="r" b="b"/>
              <a:pathLst>
                <a:path w="20469" h="2617" extrusionOk="0">
                  <a:moveTo>
                    <a:pt x="706" y="0"/>
                  </a:moveTo>
                  <a:cubicBezTo>
                    <a:pt x="336" y="0"/>
                    <a:pt x="1" y="477"/>
                    <a:pt x="340" y="791"/>
                  </a:cubicBezTo>
                  <a:cubicBezTo>
                    <a:pt x="1876" y="2162"/>
                    <a:pt x="3788" y="2617"/>
                    <a:pt x="5745" y="2617"/>
                  </a:cubicBezTo>
                  <a:cubicBezTo>
                    <a:pt x="6978" y="2617"/>
                    <a:pt x="8228" y="2437"/>
                    <a:pt x="9414" y="2192"/>
                  </a:cubicBezTo>
                  <a:cubicBezTo>
                    <a:pt x="11350" y="1797"/>
                    <a:pt x="13463" y="1214"/>
                    <a:pt x="15508" y="1214"/>
                  </a:cubicBezTo>
                  <a:cubicBezTo>
                    <a:pt x="16915" y="1214"/>
                    <a:pt x="18290" y="1490"/>
                    <a:pt x="19554" y="2292"/>
                  </a:cubicBezTo>
                  <a:cubicBezTo>
                    <a:pt x="19635" y="2346"/>
                    <a:pt x="19716" y="2369"/>
                    <a:pt x="19793" y="2369"/>
                  </a:cubicBezTo>
                  <a:cubicBezTo>
                    <a:pt x="20190" y="2369"/>
                    <a:pt x="20468" y="1743"/>
                    <a:pt x="20021" y="1491"/>
                  </a:cubicBezTo>
                  <a:cubicBezTo>
                    <a:pt x="18642" y="609"/>
                    <a:pt x="17110" y="306"/>
                    <a:pt x="15541" y="306"/>
                  </a:cubicBezTo>
                  <a:cubicBezTo>
                    <a:pt x="13846" y="306"/>
                    <a:pt x="12110" y="660"/>
                    <a:pt x="10481" y="1024"/>
                  </a:cubicBezTo>
                  <a:cubicBezTo>
                    <a:pt x="8965" y="1350"/>
                    <a:pt x="7289" y="1700"/>
                    <a:pt x="5668" y="1700"/>
                  </a:cubicBezTo>
                  <a:cubicBezTo>
                    <a:pt x="3973" y="1700"/>
                    <a:pt x="2338" y="1317"/>
                    <a:pt x="1008" y="124"/>
                  </a:cubicBezTo>
                  <a:cubicBezTo>
                    <a:pt x="914" y="37"/>
                    <a:pt x="809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9"/>
            <p:cNvSpPr/>
            <p:nvPr/>
          </p:nvSpPr>
          <p:spPr>
            <a:xfrm>
              <a:off x="3898800" y="2624300"/>
              <a:ext cx="116400" cy="149350"/>
            </a:xfrm>
            <a:custGeom>
              <a:avLst/>
              <a:gdLst/>
              <a:ahLst/>
              <a:cxnLst/>
              <a:rect l="l" t="t" r="r" b="b"/>
              <a:pathLst>
                <a:path w="4656" h="5974" extrusionOk="0">
                  <a:moveTo>
                    <a:pt x="4013" y="1"/>
                  </a:moveTo>
                  <a:cubicBezTo>
                    <a:pt x="3968" y="1"/>
                    <a:pt x="3920" y="7"/>
                    <a:pt x="3869" y="21"/>
                  </a:cubicBezTo>
                  <a:lnTo>
                    <a:pt x="1768" y="688"/>
                  </a:lnTo>
                  <a:lnTo>
                    <a:pt x="767" y="989"/>
                  </a:lnTo>
                  <a:cubicBezTo>
                    <a:pt x="434" y="1055"/>
                    <a:pt x="167" y="1256"/>
                    <a:pt x="33" y="1589"/>
                  </a:cubicBezTo>
                  <a:cubicBezTo>
                    <a:pt x="0" y="1923"/>
                    <a:pt x="67" y="2256"/>
                    <a:pt x="200" y="2556"/>
                  </a:cubicBezTo>
                  <a:cubicBezTo>
                    <a:pt x="300" y="2890"/>
                    <a:pt x="400" y="3224"/>
                    <a:pt x="500" y="3557"/>
                  </a:cubicBezTo>
                  <a:cubicBezTo>
                    <a:pt x="701" y="4258"/>
                    <a:pt x="834" y="4925"/>
                    <a:pt x="934" y="5625"/>
                  </a:cubicBezTo>
                  <a:cubicBezTo>
                    <a:pt x="991" y="5824"/>
                    <a:pt x="1192" y="5974"/>
                    <a:pt x="1394" y="5974"/>
                  </a:cubicBezTo>
                  <a:cubicBezTo>
                    <a:pt x="1430" y="5974"/>
                    <a:pt x="1466" y="5969"/>
                    <a:pt x="1501" y="5959"/>
                  </a:cubicBezTo>
                  <a:cubicBezTo>
                    <a:pt x="1735" y="5859"/>
                    <a:pt x="1901" y="5625"/>
                    <a:pt x="1835" y="5358"/>
                  </a:cubicBezTo>
                  <a:cubicBezTo>
                    <a:pt x="1635" y="4191"/>
                    <a:pt x="1368" y="3057"/>
                    <a:pt x="1001" y="1923"/>
                  </a:cubicBezTo>
                  <a:cubicBezTo>
                    <a:pt x="1001" y="1913"/>
                    <a:pt x="1000" y="1902"/>
                    <a:pt x="999" y="1890"/>
                  </a:cubicBezTo>
                  <a:lnTo>
                    <a:pt x="999" y="1890"/>
                  </a:lnTo>
                  <a:cubicBezTo>
                    <a:pt x="999" y="1890"/>
                    <a:pt x="1000" y="1890"/>
                    <a:pt x="1001" y="1889"/>
                  </a:cubicBezTo>
                  <a:cubicBezTo>
                    <a:pt x="1134" y="1889"/>
                    <a:pt x="1268" y="1823"/>
                    <a:pt x="1401" y="1756"/>
                  </a:cubicBezTo>
                  <a:lnTo>
                    <a:pt x="2302" y="1489"/>
                  </a:lnTo>
                  <a:lnTo>
                    <a:pt x="4136" y="922"/>
                  </a:lnTo>
                  <a:cubicBezTo>
                    <a:pt x="4656" y="769"/>
                    <a:pt x="4504" y="1"/>
                    <a:pt x="4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8" name="Google Shape;1718;p39"/>
          <p:cNvGrpSpPr/>
          <p:nvPr/>
        </p:nvGrpSpPr>
        <p:grpSpPr>
          <a:xfrm flipH="1">
            <a:off x="2809210" y="4718175"/>
            <a:ext cx="581325" cy="169475"/>
            <a:chOff x="5393300" y="2420750"/>
            <a:chExt cx="581325" cy="169475"/>
          </a:xfrm>
        </p:grpSpPr>
        <p:sp>
          <p:nvSpPr>
            <p:cNvPr id="1719" name="Google Shape;1719;p39"/>
            <p:cNvSpPr/>
            <p:nvPr/>
          </p:nvSpPr>
          <p:spPr>
            <a:xfrm>
              <a:off x="5393300" y="2420750"/>
              <a:ext cx="581325" cy="169475"/>
            </a:xfrm>
            <a:custGeom>
              <a:avLst/>
              <a:gdLst/>
              <a:ahLst/>
              <a:cxnLst/>
              <a:rect l="l" t="t" r="r" b="b"/>
              <a:pathLst>
                <a:path w="23253" h="6779" extrusionOk="0">
                  <a:moveTo>
                    <a:pt x="13116" y="2293"/>
                  </a:moveTo>
                  <a:cubicBezTo>
                    <a:pt x="13135" y="2304"/>
                    <a:pt x="13154" y="2315"/>
                    <a:pt x="13172" y="2326"/>
                  </a:cubicBezTo>
                  <a:cubicBezTo>
                    <a:pt x="13906" y="2759"/>
                    <a:pt x="14573" y="3560"/>
                    <a:pt x="14440" y="4494"/>
                  </a:cubicBezTo>
                  <a:cubicBezTo>
                    <a:pt x="14374" y="4890"/>
                    <a:pt x="14133" y="5127"/>
                    <a:pt x="13834" y="5127"/>
                  </a:cubicBezTo>
                  <a:cubicBezTo>
                    <a:pt x="13679" y="5127"/>
                    <a:pt x="13509" y="5064"/>
                    <a:pt x="13339" y="4928"/>
                  </a:cubicBezTo>
                  <a:cubicBezTo>
                    <a:pt x="12972" y="4594"/>
                    <a:pt x="12772" y="4094"/>
                    <a:pt x="12805" y="3593"/>
                  </a:cubicBezTo>
                  <a:cubicBezTo>
                    <a:pt x="12791" y="3083"/>
                    <a:pt x="12907" y="2651"/>
                    <a:pt x="13116" y="2293"/>
                  </a:cubicBezTo>
                  <a:close/>
                  <a:moveTo>
                    <a:pt x="15863" y="0"/>
                  </a:moveTo>
                  <a:cubicBezTo>
                    <a:pt x="14729" y="0"/>
                    <a:pt x="13609" y="359"/>
                    <a:pt x="12840" y="1117"/>
                  </a:cubicBezTo>
                  <a:lnTo>
                    <a:pt x="12840" y="1117"/>
                  </a:lnTo>
                  <a:cubicBezTo>
                    <a:pt x="12235" y="894"/>
                    <a:pt x="11591" y="777"/>
                    <a:pt x="10991" y="777"/>
                  </a:cubicBezTo>
                  <a:cubicBezTo>
                    <a:pt x="10871" y="777"/>
                    <a:pt x="10753" y="782"/>
                    <a:pt x="10637" y="791"/>
                  </a:cubicBezTo>
                  <a:cubicBezTo>
                    <a:pt x="8969" y="958"/>
                    <a:pt x="7468" y="1725"/>
                    <a:pt x="5967" y="2359"/>
                  </a:cubicBezTo>
                  <a:cubicBezTo>
                    <a:pt x="4938" y="2762"/>
                    <a:pt x="3758" y="3165"/>
                    <a:pt x="2610" y="3165"/>
                  </a:cubicBezTo>
                  <a:cubicBezTo>
                    <a:pt x="2046" y="3165"/>
                    <a:pt x="1490" y="3068"/>
                    <a:pt x="963" y="2826"/>
                  </a:cubicBezTo>
                  <a:cubicBezTo>
                    <a:pt x="897" y="2797"/>
                    <a:pt x="831" y="2784"/>
                    <a:pt x="767" y="2784"/>
                  </a:cubicBezTo>
                  <a:cubicBezTo>
                    <a:pt x="322" y="2784"/>
                    <a:pt x="0" y="3427"/>
                    <a:pt x="496" y="3660"/>
                  </a:cubicBezTo>
                  <a:cubicBezTo>
                    <a:pt x="1196" y="3972"/>
                    <a:pt x="1906" y="4100"/>
                    <a:pt x="2617" y="4100"/>
                  </a:cubicBezTo>
                  <a:cubicBezTo>
                    <a:pt x="4108" y="4100"/>
                    <a:pt x="5600" y="3536"/>
                    <a:pt x="7001" y="2926"/>
                  </a:cubicBezTo>
                  <a:cubicBezTo>
                    <a:pt x="8283" y="2374"/>
                    <a:pt x="9697" y="1762"/>
                    <a:pt x="11088" y="1762"/>
                  </a:cubicBezTo>
                  <a:cubicBezTo>
                    <a:pt x="11476" y="1762"/>
                    <a:pt x="11863" y="1810"/>
                    <a:pt x="12244" y="1920"/>
                  </a:cubicBezTo>
                  <a:lnTo>
                    <a:pt x="12244" y="1920"/>
                  </a:lnTo>
                  <a:cubicBezTo>
                    <a:pt x="12088" y="2219"/>
                    <a:pt x="11972" y="2554"/>
                    <a:pt x="11905" y="2926"/>
                  </a:cubicBezTo>
                  <a:cubicBezTo>
                    <a:pt x="11704" y="3994"/>
                    <a:pt x="12038" y="5261"/>
                    <a:pt x="13039" y="5828"/>
                  </a:cubicBezTo>
                  <a:cubicBezTo>
                    <a:pt x="13313" y="5985"/>
                    <a:pt x="13584" y="6055"/>
                    <a:pt x="13839" y="6055"/>
                  </a:cubicBezTo>
                  <a:cubicBezTo>
                    <a:pt x="14667" y="6055"/>
                    <a:pt x="15323" y="5312"/>
                    <a:pt x="15374" y="4394"/>
                  </a:cubicBezTo>
                  <a:cubicBezTo>
                    <a:pt x="15459" y="3149"/>
                    <a:pt x="14759" y="2191"/>
                    <a:pt x="13778" y="1575"/>
                  </a:cubicBezTo>
                  <a:lnTo>
                    <a:pt x="13778" y="1575"/>
                  </a:lnTo>
                  <a:cubicBezTo>
                    <a:pt x="14376" y="1144"/>
                    <a:pt x="15176" y="939"/>
                    <a:pt x="15967" y="939"/>
                  </a:cubicBezTo>
                  <a:cubicBezTo>
                    <a:pt x="16407" y="939"/>
                    <a:pt x="16844" y="1002"/>
                    <a:pt x="17242" y="1125"/>
                  </a:cubicBezTo>
                  <a:cubicBezTo>
                    <a:pt x="18443" y="1592"/>
                    <a:pt x="19543" y="2326"/>
                    <a:pt x="20411" y="3293"/>
                  </a:cubicBezTo>
                  <a:cubicBezTo>
                    <a:pt x="21311" y="4160"/>
                    <a:pt x="22079" y="5161"/>
                    <a:pt x="22279" y="6429"/>
                  </a:cubicBezTo>
                  <a:cubicBezTo>
                    <a:pt x="22319" y="6673"/>
                    <a:pt x="22492" y="6779"/>
                    <a:pt x="22678" y="6779"/>
                  </a:cubicBezTo>
                  <a:cubicBezTo>
                    <a:pt x="22951" y="6779"/>
                    <a:pt x="23252" y="6552"/>
                    <a:pt x="23213" y="6195"/>
                  </a:cubicBezTo>
                  <a:cubicBezTo>
                    <a:pt x="22979" y="4828"/>
                    <a:pt x="22145" y="3693"/>
                    <a:pt x="21211" y="2726"/>
                  </a:cubicBezTo>
                  <a:cubicBezTo>
                    <a:pt x="20244" y="1725"/>
                    <a:pt x="19110" y="925"/>
                    <a:pt x="17875" y="391"/>
                  </a:cubicBezTo>
                  <a:cubicBezTo>
                    <a:pt x="17250" y="134"/>
                    <a:pt x="16554" y="0"/>
                    <a:pt x="15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9"/>
            <p:cNvSpPr/>
            <p:nvPr/>
          </p:nvSpPr>
          <p:spPr>
            <a:xfrm>
              <a:off x="5395700" y="2435100"/>
              <a:ext cx="80900" cy="141375"/>
            </a:xfrm>
            <a:custGeom>
              <a:avLst/>
              <a:gdLst/>
              <a:ahLst/>
              <a:cxnLst/>
              <a:rect l="l" t="t" r="r" b="b"/>
              <a:pathLst>
                <a:path w="3236" h="5655" extrusionOk="0">
                  <a:moveTo>
                    <a:pt x="2715" y="1"/>
                  </a:moveTo>
                  <a:cubicBezTo>
                    <a:pt x="2594" y="1"/>
                    <a:pt x="2469" y="51"/>
                    <a:pt x="2368" y="151"/>
                  </a:cubicBezTo>
                  <a:lnTo>
                    <a:pt x="1068" y="1251"/>
                  </a:lnTo>
                  <a:cubicBezTo>
                    <a:pt x="701" y="1552"/>
                    <a:pt x="200" y="1885"/>
                    <a:pt x="100" y="2386"/>
                  </a:cubicBezTo>
                  <a:cubicBezTo>
                    <a:pt x="0" y="2919"/>
                    <a:pt x="334" y="3520"/>
                    <a:pt x="567" y="3987"/>
                  </a:cubicBezTo>
                  <a:cubicBezTo>
                    <a:pt x="834" y="4487"/>
                    <a:pt x="1134" y="4987"/>
                    <a:pt x="1468" y="5454"/>
                  </a:cubicBezTo>
                  <a:cubicBezTo>
                    <a:pt x="1558" y="5595"/>
                    <a:pt x="1697" y="5654"/>
                    <a:pt x="1838" y="5654"/>
                  </a:cubicBezTo>
                  <a:cubicBezTo>
                    <a:pt x="2165" y="5654"/>
                    <a:pt x="2501" y="5337"/>
                    <a:pt x="2268" y="4987"/>
                  </a:cubicBezTo>
                  <a:lnTo>
                    <a:pt x="2235" y="4987"/>
                  </a:lnTo>
                  <a:cubicBezTo>
                    <a:pt x="1968" y="4587"/>
                    <a:pt x="1735" y="4187"/>
                    <a:pt x="1501" y="3753"/>
                  </a:cubicBezTo>
                  <a:cubicBezTo>
                    <a:pt x="1368" y="3553"/>
                    <a:pt x="1268" y="3353"/>
                    <a:pt x="1168" y="3153"/>
                  </a:cubicBezTo>
                  <a:cubicBezTo>
                    <a:pt x="1068" y="2953"/>
                    <a:pt x="934" y="2753"/>
                    <a:pt x="1001" y="2586"/>
                  </a:cubicBezTo>
                  <a:cubicBezTo>
                    <a:pt x="1068" y="2386"/>
                    <a:pt x="1201" y="2319"/>
                    <a:pt x="1301" y="2252"/>
                  </a:cubicBezTo>
                  <a:lnTo>
                    <a:pt x="1835" y="1785"/>
                  </a:lnTo>
                  <a:lnTo>
                    <a:pt x="3036" y="784"/>
                  </a:lnTo>
                  <a:cubicBezTo>
                    <a:pt x="3236" y="618"/>
                    <a:pt x="3236" y="317"/>
                    <a:pt x="3036" y="151"/>
                  </a:cubicBezTo>
                  <a:cubicBezTo>
                    <a:pt x="2952" y="51"/>
                    <a:pt x="2835" y="1"/>
                    <a:pt x="2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2" name="Google Shape;1722;p40"/>
          <p:cNvGrpSpPr/>
          <p:nvPr/>
        </p:nvGrpSpPr>
        <p:grpSpPr>
          <a:xfrm>
            <a:off x="95" y="25"/>
            <a:ext cx="9143969" cy="5143446"/>
            <a:chOff x="95" y="25"/>
            <a:chExt cx="9143969" cy="5143446"/>
          </a:xfrm>
        </p:grpSpPr>
        <p:sp>
          <p:nvSpPr>
            <p:cNvPr id="1723" name="Google Shape;1723;p40"/>
            <p:cNvSpPr/>
            <p:nvPr/>
          </p:nvSpPr>
          <p:spPr>
            <a:xfrm>
              <a:off x="95" y="484705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0"/>
            <p:cNvSpPr/>
            <p:nvPr/>
          </p:nvSpPr>
          <p:spPr>
            <a:xfrm>
              <a:off x="95" y="67722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0"/>
            <p:cNvSpPr/>
            <p:nvPr/>
          </p:nvSpPr>
          <p:spPr>
            <a:xfrm>
              <a:off x="95" y="86974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0"/>
            <p:cNvSpPr/>
            <p:nvPr/>
          </p:nvSpPr>
          <p:spPr>
            <a:xfrm>
              <a:off x="95" y="106454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0"/>
            <p:cNvSpPr/>
            <p:nvPr/>
          </p:nvSpPr>
          <p:spPr>
            <a:xfrm>
              <a:off x="95" y="125706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0"/>
            <p:cNvSpPr/>
            <p:nvPr/>
          </p:nvSpPr>
          <p:spPr>
            <a:xfrm>
              <a:off x="95" y="1449643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0"/>
            <p:cNvSpPr/>
            <p:nvPr/>
          </p:nvSpPr>
          <p:spPr>
            <a:xfrm>
              <a:off x="95" y="1642163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0"/>
            <p:cNvSpPr/>
            <p:nvPr/>
          </p:nvSpPr>
          <p:spPr>
            <a:xfrm>
              <a:off x="95" y="1834744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0"/>
            <p:cNvSpPr/>
            <p:nvPr/>
          </p:nvSpPr>
          <p:spPr>
            <a:xfrm>
              <a:off x="95" y="2029479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95" y="2222059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95" y="241458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0"/>
            <p:cNvSpPr/>
            <p:nvPr/>
          </p:nvSpPr>
          <p:spPr>
            <a:xfrm>
              <a:off x="95" y="260710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95" y="280189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95" y="299441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0"/>
            <p:cNvSpPr/>
            <p:nvPr/>
          </p:nvSpPr>
          <p:spPr>
            <a:xfrm>
              <a:off x="95" y="3186997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95" y="3379517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95" y="3572098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95" y="3764618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0"/>
            <p:cNvSpPr/>
            <p:nvPr/>
          </p:nvSpPr>
          <p:spPr>
            <a:xfrm>
              <a:off x="95" y="3959413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0"/>
            <p:cNvSpPr/>
            <p:nvPr/>
          </p:nvSpPr>
          <p:spPr>
            <a:xfrm>
              <a:off x="95" y="4151934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95" y="4344454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0"/>
            <p:cNvSpPr/>
            <p:nvPr/>
          </p:nvSpPr>
          <p:spPr>
            <a:xfrm>
              <a:off x="95" y="4537035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0"/>
            <p:cNvSpPr/>
            <p:nvPr/>
          </p:nvSpPr>
          <p:spPr>
            <a:xfrm>
              <a:off x="95" y="4731770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0"/>
            <p:cNvSpPr/>
            <p:nvPr/>
          </p:nvSpPr>
          <p:spPr>
            <a:xfrm>
              <a:off x="95" y="4924351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0"/>
            <p:cNvSpPr/>
            <p:nvPr/>
          </p:nvSpPr>
          <p:spPr>
            <a:xfrm>
              <a:off x="704325" y="25"/>
              <a:ext cx="17779" cy="5143446"/>
            </a:xfrm>
            <a:custGeom>
              <a:avLst/>
              <a:gdLst/>
              <a:ahLst/>
              <a:cxnLst/>
              <a:rect l="l" t="t" r="r" b="b"/>
              <a:pathLst>
                <a:path w="297" h="85921" extrusionOk="0">
                  <a:moveTo>
                    <a:pt x="1" y="0"/>
                  </a:moveTo>
                  <a:lnTo>
                    <a:pt x="1" y="85920"/>
                  </a:lnTo>
                  <a:lnTo>
                    <a:pt x="296" y="8592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8" name="Google Shape;1748;p40"/>
          <p:cNvSpPr/>
          <p:nvPr/>
        </p:nvSpPr>
        <p:spPr>
          <a:xfrm>
            <a:off x="5277925" y="4832150"/>
            <a:ext cx="109275" cy="114525"/>
          </a:xfrm>
          <a:custGeom>
            <a:avLst/>
            <a:gdLst/>
            <a:ahLst/>
            <a:cxnLst/>
            <a:rect l="l" t="t" r="r" b="b"/>
            <a:pathLst>
              <a:path w="4371" h="4581" extrusionOk="0">
                <a:moveTo>
                  <a:pt x="1702" y="1062"/>
                </a:moveTo>
                <a:cubicBezTo>
                  <a:pt x="1780" y="1119"/>
                  <a:pt x="1875" y="1151"/>
                  <a:pt x="1969" y="1151"/>
                </a:cubicBezTo>
                <a:lnTo>
                  <a:pt x="2002" y="1151"/>
                </a:lnTo>
                <a:lnTo>
                  <a:pt x="2102" y="1185"/>
                </a:lnTo>
                <a:cubicBezTo>
                  <a:pt x="2169" y="1185"/>
                  <a:pt x="2236" y="1218"/>
                  <a:pt x="2336" y="1218"/>
                </a:cubicBezTo>
                <a:cubicBezTo>
                  <a:pt x="2436" y="1285"/>
                  <a:pt x="2569" y="1352"/>
                  <a:pt x="2670" y="1418"/>
                </a:cubicBezTo>
                <a:cubicBezTo>
                  <a:pt x="2770" y="1485"/>
                  <a:pt x="2870" y="1552"/>
                  <a:pt x="2936" y="1652"/>
                </a:cubicBezTo>
                <a:cubicBezTo>
                  <a:pt x="3003" y="1752"/>
                  <a:pt x="3070" y="1852"/>
                  <a:pt x="3137" y="1952"/>
                </a:cubicBezTo>
                <a:cubicBezTo>
                  <a:pt x="3170" y="1985"/>
                  <a:pt x="3170" y="2052"/>
                  <a:pt x="3203" y="2085"/>
                </a:cubicBezTo>
                <a:cubicBezTo>
                  <a:pt x="3203" y="2152"/>
                  <a:pt x="3237" y="2219"/>
                  <a:pt x="3237" y="2286"/>
                </a:cubicBezTo>
                <a:lnTo>
                  <a:pt x="3237" y="2319"/>
                </a:lnTo>
                <a:cubicBezTo>
                  <a:pt x="3237" y="2352"/>
                  <a:pt x="3237" y="2386"/>
                  <a:pt x="3237" y="2419"/>
                </a:cubicBezTo>
                <a:cubicBezTo>
                  <a:pt x="3237" y="2519"/>
                  <a:pt x="3237" y="2586"/>
                  <a:pt x="3237" y="2686"/>
                </a:cubicBezTo>
                <a:cubicBezTo>
                  <a:pt x="3237" y="2675"/>
                  <a:pt x="3236" y="2670"/>
                  <a:pt x="3234" y="2670"/>
                </a:cubicBezTo>
                <a:cubicBezTo>
                  <a:pt x="3227" y="2670"/>
                  <a:pt x="3203" y="2791"/>
                  <a:pt x="3203" y="2819"/>
                </a:cubicBezTo>
                <a:cubicBezTo>
                  <a:pt x="3203" y="2886"/>
                  <a:pt x="3170" y="2953"/>
                  <a:pt x="3137" y="2986"/>
                </a:cubicBezTo>
                <a:cubicBezTo>
                  <a:pt x="3146" y="2976"/>
                  <a:pt x="3150" y="2972"/>
                  <a:pt x="3151" y="2972"/>
                </a:cubicBezTo>
                <a:lnTo>
                  <a:pt x="3151" y="2972"/>
                </a:lnTo>
                <a:cubicBezTo>
                  <a:pt x="3153" y="2972"/>
                  <a:pt x="3137" y="2996"/>
                  <a:pt x="3137" y="3019"/>
                </a:cubicBezTo>
                <a:lnTo>
                  <a:pt x="3103" y="3119"/>
                </a:lnTo>
                <a:cubicBezTo>
                  <a:pt x="3070" y="3186"/>
                  <a:pt x="3036" y="3220"/>
                  <a:pt x="3003" y="3253"/>
                </a:cubicBezTo>
                <a:cubicBezTo>
                  <a:pt x="2936" y="3320"/>
                  <a:pt x="2903" y="3353"/>
                  <a:pt x="2836" y="3386"/>
                </a:cubicBezTo>
                <a:lnTo>
                  <a:pt x="2770" y="3453"/>
                </a:lnTo>
                <a:lnTo>
                  <a:pt x="2670" y="3520"/>
                </a:lnTo>
                <a:cubicBezTo>
                  <a:pt x="2603" y="3520"/>
                  <a:pt x="2536" y="3553"/>
                  <a:pt x="2469" y="3553"/>
                </a:cubicBezTo>
                <a:cubicBezTo>
                  <a:pt x="2469" y="3553"/>
                  <a:pt x="2395" y="3568"/>
                  <a:pt x="2366" y="3568"/>
                </a:cubicBezTo>
                <a:cubicBezTo>
                  <a:pt x="2351" y="3568"/>
                  <a:pt x="2347" y="3564"/>
                  <a:pt x="2369" y="3553"/>
                </a:cubicBezTo>
                <a:lnTo>
                  <a:pt x="2303" y="3553"/>
                </a:lnTo>
                <a:cubicBezTo>
                  <a:pt x="2286" y="3570"/>
                  <a:pt x="2261" y="3578"/>
                  <a:pt x="2232" y="3578"/>
                </a:cubicBezTo>
                <a:cubicBezTo>
                  <a:pt x="2203" y="3578"/>
                  <a:pt x="2169" y="3570"/>
                  <a:pt x="2136" y="3553"/>
                </a:cubicBezTo>
                <a:lnTo>
                  <a:pt x="2002" y="3553"/>
                </a:lnTo>
                <a:lnTo>
                  <a:pt x="1902" y="3520"/>
                </a:lnTo>
                <a:lnTo>
                  <a:pt x="1869" y="3520"/>
                </a:lnTo>
                <a:cubicBezTo>
                  <a:pt x="1369" y="3253"/>
                  <a:pt x="1068" y="2753"/>
                  <a:pt x="1068" y="2185"/>
                </a:cubicBezTo>
                <a:cubicBezTo>
                  <a:pt x="1068" y="1885"/>
                  <a:pt x="1168" y="1618"/>
                  <a:pt x="1335" y="1385"/>
                </a:cubicBezTo>
                <a:cubicBezTo>
                  <a:pt x="1437" y="1262"/>
                  <a:pt x="1565" y="1152"/>
                  <a:pt x="1702" y="1062"/>
                </a:cubicBezTo>
                <a:close/>
                <a:moveTo>
                  <a:pt x="1857" y="0"/>
                </a:moveTo>
                <a:cubicBezTo>
                  <a:pt x="1817" y="0"/>
                  <a:pt x="1776" y="6"/>
                  <a:pt x="1736" y="17"/>
                </a:cubicBezTo>
                <a:cubicBezTo>
                  <a:pt x="902" y="284"/>
                  <a:pt x="301" y="985"/>
                  <a:pt x="168" y="1852"/>
                </a:cubicBezTo>
                <a:cubicBezTo>
                  <a:pt x="1" y="2753"/>
                  <a:pt x="368" y="3687"/>
                  <a:pt x="1102" y="4254"/>
                </a:cubicBezTo>
                <a:cubicBezTo>
                  <a:pt x="1429" y="4472"/>
                  <a:pt x="1814" y="4581"/>
                  <a:pt x="2199" y="4581"/>
                </a:cubicBezTo>
                <a:cubicBezTo>
                  <a:pt x="2640" y="4581"/>
                  <a:pt x="3081" y="4438"/>
                  <a:pt x="3437" y="4154"/>
                </a:cubicBezTo>
                <a:cubicBezTo>
                  <a:pt x="4104" y="3620"/>
                  <a:pt x="4371" y="2719"/>
                  <a:pt x="4104" y="1885"/>
                </a:cubicBezTo>
                <a:cubicBezTo>
                  <a:pt x="3834" y="1046"/>
                  <a:pt x="3133" y="422"/>
                  <a:pt x="2268" y="256"/>
                </a:cubicBezTo>
                <a:lnTo>
                  <a:pt x="2268" y="256"/>
                </a:lnTo>
                <a:cubicBezTo>
                  <a:pt x="2188" y="93"/>
                  <a:pt x="2024" y="0"/>
                  <a:pt x="18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9" name="Google Shape;1749;p40"/>
          <p:cNvSpPr/>
          <p:nvPr/>
        </p:nvSpPr>
        <p:spPr>
          <a:xfrm>
            <a:off x="2030950" y="4849100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0" name="Google Shape;1750;p40"/>
          <p:cNvSpPr/>
          <p:nvPr/>
        </p:nvSpPr>
        <p:spPr>
          <a:xfrm>
            <a:off x="6922025" y="650375"/>
            <a:ext cx="70900" cy="70825"/>
          </a:xfrm>
          <a:custGeom>
            <a:avLst/>
            <a:gdLst/>
            <a:ahLst/>
            <a:cxnLst/>
            <a:rect l="l" t="t" r="r" b="b"/>
            <a:pathLst>
              <a:path w="2836" h="2833" extrusionOk="0">
                <a:moveTo>
                  <a:pt x="958" y="1016"/>
                </a:moveTo>
                <a:cubicBezTo>
                  <a:pt x="951" y="1028"/>
                  <a:pt x="943" y="1033"/>
                  <a:pt x="939" y="1033"/>
                </a:cubicBezTo>
                <a:cubicBezTo>
                  <a:pt x="936" y="1033"/>
                  <a:pt x="939" y="1027"/>
                  <a:pt x="958" y="1016"/>
                </a:cubicBezTo>
                <a:close/>
                <a:moveTo>
                  <a:pt x="1201" y="1126"/>
                </a:moveTo>
                <a:cubicBezTo>
                  <a:pt x="1201" y="1126"/>
                  <a:pt x="1200" y="1138"/>
                  <a:pt x="1197" y="1153"/>
                </a:cubicBezTo>
                <a:lnTo>
                  <a:pt x="1197" y="1153"/>
                </a:lnTo>
                <a:cubicBezTo>
                  <a:pt x="1198" y="1150"/>
                  <a:pt x="1200" y="1147"/>
                  <a:pt x="1201" y="1144"/>
                </a:cubicBezTo>
                <a:cubicBezTo>
                  <a:pt x="1201" y="1131"/>
                  <a:pt x="1201" y="1126"/>
                  <a:pt x="1201" y="1126"/>
                </a:cubicBezTo>
                <a:close/>
                <a:moveTo>
                  <a:pt x="1197" y="1153"/>
                </a:moveTo>
                <a:cubicBezTo>
                  <a:pt x="1187" y="1174"/>
                  <a:pt x="1181" y="1191"/>
                  <a:pt x="1176" y="1208"/>
                </a:cubicBezTo>
                <a:lnTo>
                  <a:pt x="1176" y="1208"/>
                </a:lnTo>
                <a:cubicBezTo>
                  <a:pt x="1188" y="1199"/>
                  <a:pt x="1194" y="1173"/>
                  <a:pt x="1197" y="1153"/>
                </a:cubicBezTo>
                <a:close/>
                <a:moveTo>
                  <a:pt x="1826" y="1273"/>
                </a:moveTo>
                <a:cubicBezTo>
                  <a:pt x="1828" y="1291"/>
                  <a:pt x="1839" y="1306"/>
                  <a:pt x="1843" y="1306"/>
                </a:cubicBezTo>
                <a:cubicBezTo>
                  <a:pt x="1846" y="1306"/>
                  <a:pt x="1845" y="1299"/>
                  <a:pt x="1835" y="1278"/>
                </a:cubicBezTo>
                <a:lnTo>
                  <a:pt x="1826" y="1273"/>
                </a:lnTo>
                <a:close/>
                <a:moveTo>
                  <a:pt x="1316" y="1792"/>
                </a:moveTo>
                <a:cubicBezTo>
                  <a:pt x="1316" y="1792"/>
                  <a:pt x="1327" y="1802"/>
                  <a:pt x="1339" y="1812"/>
                </a:cubicBezTo>
                <a:lnTo>
                  <a:pt x="1339" y="1812"/>
                </a:lnTo>
                <a:cubicBezTo>
                  <a:pt x="1338" y="1812"/>
                  <a:pt x="1336" y="1812"/>
                  <a:pt x="1335" y="1812"/>
                </a:cubicBezTo>
                <a:cubicBezTo>
                  <a:pt x="1321" y="1797"/>
                  <a:pt x="1315" y="1792"/>
                  <a:pt x="1316" y="1792"/>
                </a:cubicBezTo>
                <a:close/>
                <a:moveTo>
                  <a:pt x="1835" y="1778"/>
                </a:moveTo>
                <a:lnTo>
                  <a:pt x="1835" y="1778"/>
                </a:lnTo>
                <a:cubicBezTo>
                  <a:pt x="1816" y="1797"/>
                  <a:pt x="1774" y="1817"/>
                  <a:pt x="1768" y="1817"/>
                </a:cubicBezTo>
                <a:cubicBezTo>
                  <a:pt x="1764" y="1817"/>
                  <a:pt x="1779" y="1806"/>
                  <a:pt x="1835" y="1778"/>
                </a:cubicBezTo>
                <a:close/>
                <a:moveTo>
                  <a:pt x="1270" y="945"/>
                </a:moveTo>
                <a:cubicBezTo>
                  <a:pt x="1303" y="947"/>
                  <a:pt x="1344" y="954"/>
                  <a:pt x="1368" y="978"/>
                </a:cubicBezTo>
                <a:lnTo>
                  <a:pt x="1435" y="978"/>
                </a:lnTo>
                <a:lnTo>
                  <a:pt x="1568" y="1078"/>
                </a:lnTo>
                <a:lnTo>
                  <a:pt x="1635" y="1111"/>
                </a:lnTo>
                <a:cubicBezTo>
                  <a:pt x="1702" y="1144"/>
                  <a:pt x="1735" y="1178"/>
                  <a:pt x="1768" y="1244"/>
                </a:cubicBezTo>
                <a:lnTo>
                  <a:pt x="1826" y="1273"/>
                </a:lnTo>
                <a:lnTo>
                  <a:pt x="1826" y="1273"/>
                </a:lnTo>
                <a:cubicBezTo>
                  <a:pt x="1825" y="1263"/>
                  <a:pt x="1827" y="1253"/>
                  <a:pt x="1835" y="1244"/>
                </a:cubicBezTo>
                <a:lnTo>
                  <a:pt x="1835" y="1244"/>
                </a:lnTo>
                <a:lnTo>
                  <a:pt x="1902" y="1378"/>
                </a:lnTo>
                <a:lnTo>
                  <a:pt x="1935" y="1445"/>
                </a:lnTo>
                <a:cubicBezTo>
                  <a:pt x="1935" y="1478"/>
                  <a:pt x="1935" y="1478"/>
                  <a:pt x="1935" y="1511"/>
                </a:cubicBezTo>
                <a:lnTo>
                  <a:pt x="1935" y="1611"/>
                </a:lnTo>
                <a:lnTo>
                  <a:pt x="1935" y="1645"/>
                </a:lnTo>
                <a:cubicBezTo>
                  <a:pt x="1935" y="1645"/>
                  <a:pt x="1935" y="1662"/>
                  <a:pt x="1923" y="1672"/>
                </a:cubicBezTo>
                <a:lnTo>
                  <a:pt x="1923" y="1672"/>
                </a:lnTo>
                <a:cubicBezTo>
                  <a:pt x="1931" y="1653"/>
                  <a:pt x="1936" y="1629"/>
                  <a:pt x="1925" y="1629"/>
                </a:cubicBezTo>
                <a:cubicBezTo>
                  <a:pt x="1921" y="1629"/>
                  <a:pt x="1913" y="1633"/>
                  <a:pt x="1902" y="1645"/>
                </a:cubicBezTo>
                <a:lnTo>
                  <a:pt x="1835" y="1745"/>
                </a:lnTo>
                <a:cubicBezTo>
                  <a:pt x="1828" y="1759"/>
                  <a:pt x="1828" y="1764"/>
                  <a:pt x="1833" y="1764"/>
                </a:cubicBezTo>
                <a:cubicBezTo>
                  <a:pt x="1845" y="1764"/>
                  <a:pt x="1887" y="1726"/>
                  <a:pt x="1887" y="1726"/>
                </a:cubicBezTo>
                <a:lnTo>
                  <a:pt x="1887" y="1726"/>
                </a:lnTo>
                <a:cubicBezTo>
                  <a:pt x="1888" y="1726"/>
                  <a:pt x="1883" y="1731"/>
                  <a:pt x="1868" y="1745"/>
                </a:cubicBezTo>
                <a:lnTo>
                  <a:pt x="1835" y="1778"/>
                </a:lnTo>
                <a:cubicBezTo>
                  <a:pt x="1802" y="1778"/>
                  <a:pt x="1768" y="1812"/>
                  <a:pt x="1735" y="1812"/>
                </a:cubicBezTo>
                <a:lnTo>
                  <a:pt x="1702" y="1845"/>
                </a:lnTo>
                <a:lnTo>
                  <a:pt x="1668" y="1845"/>
                </a:lnTo>
                <a:cubicBezTo>
                  <a:pt x="1735" y="1812"/>
                  <a:pt x="1735" y="1812"/>
                  <a:pt x="1702" y="1812"/>
                </a:cubicBezTo>
                <a:lnTo>
                  <a:pt x="1602" y="1845"/>
                </a:lnTo>
                <a:lnTo>
                  <a:pt x="1535" y="1845"/>
                </a:lnTo>
                <a:cubicBezTo>
                  <a:pt x="1518" y="1862"/>
                  <a:pt x="1502" y="1870"/>
                  <a:pt x="1485" y="1870"/>
                </a:cubicBezTo>
                <a:cubicBezTo>
                  <a:pt x="1468" y="1870"/>
                  <a:pt x="1451" y="1862"/>
                  <a:pt x="1435" y="1845"/>
                </a:cubicBezTo>
                <a:cubicBezTo>
                  <a:pt x="1414" y="1845"/>
                  <a:pt x="1393" y="1832"/>
                  <a:pt x="1373" y="1822"/>
                </a:cubicBezTo>
                <a:lnTo>
                  <a:pt x="1373" y="1822"/>
                </a:lnTo>
                <a:cubicBezTo>
                  <a:pt x="1372" y="1820"/>
                  <a:pt x="1370" y="1816"/>
                  <a:pt x="1368" y="1812"/>
                </a:cubicBezTo>
                <a:lnTo>
                  <a:pt x="1335" y="1778"/>
                </a:lnTo>
                <a:cubicBezTo>
                  <a:pt x="1301" y="1778"/>
                  <a:pt x="1301" y="1778"/>
                  <a:pt x="1301" y="1745"/>
                </a:cubicBezTo>
                <a:cubicBezTo>
                  <a:pt x="1281" y="1725"/>
                  <a:pt x="1261" y="1692"/>
                  <a:pt x="1263" y="1692"/>
                </a:cubicBezTo>
                <a:lnTo>
                  <a:pt x="1263" y="1692"/>
                </a:lnTo>
                <a:cubicBezTo>
                  <a:pt x="1264" y="1692"/>
                  <a:pt x="1275" y="1706"/>
                  <a:pt x="1301" y="1745"/>
                </a:cubicBezTo>
                <a:cubicBezTo>
                  <a:pt x="1301" y="1711"/>
                  <a:pt x="1235" y="1678"/>
                  <a:pt x="1235" y="1645"/>
                </a:cubicBezTo>
                <a:cubicBezTo>
                  <a:pt x="1218" y="1645"/>
                  <a:pt x="1210" y="1637"/>
                  <a:pt x="1206" y="1625"/>
                </a:cubicBezTo>
                <a:lnTo>
                  <a:pt x="1206" y="1625"/>
                </a:lnTo>
                <a:cubicBezTo>
                  <a:pt x="1207" y="1626"/>
                  <a:pt x="1208" y="1628"/>
                  <a:pt x="1208" y="1628"/>
                </a:cubicBezTo>
                <a:cubicBezTo>
                  <a:pt x="1209" y="1628"/>
                  <a:pt x="1207" y="1624"/>
                  <a:pt x="1203" y="1616"/>
                </a:cubicBezTo>
                <a:lnTo>
                  <a:pt x="1203" y="1616"/>
                </a:lnTo>
                <a:cubicBezTo>
                  <a:pt x="1201" y="1604"/>
                  <a:pt x="1201" y="1591"/>
                  <a:pt x="1201" y="1578"/>
                </a:cubicBezTo>
                <a:cubicBezTo>
                  <a:pt x="1190" y="1567"/>
                  <a:pt x="1183" y="1562"/>
                  <a:pt x="1180" y="1562"/>
                </a:cubicBezTo>
                <a:cubicBezTo>
                  <a:pt x="1176" y="1562"/>
                  <a:pt x="1178" y="1571"/>
                  <a:pt x="1183" y="1582"/>
                </a:cubicBezTo>
                <a:lnTo>
                  <a:pt x="1183" y="1582"/>
                </a:lnTo>
                <a:cubicBezTo>
                  <a:pt x="1141" y="1511"/>
                  <a:pt x="1168" y="1508"/>
                  <a:pt x="1168" y="1478"/>
                </a:cubicBezTo>
                <a:lnTo>
                  <a:pt x="1168" y="1445"/>
                </a:lnTo>
                <a:lnTo>
                  <a:pt x="1168" y="1311"/>
                </a:lnTo>
                <a:cubicBezTo>
                  <a:pt x="1168" y="1269"/>
                  <a:pt x="1168" y="1240"/>
                  <a:pt x="1176" y="1208"/>
                </a:cubicBezTo>
                <a:lnTo>
                  <a:pt x="1176" y="1208"/>
                </a:lnTo>
                <a:cubicBezTo>
                  <a:pt x="1174" y="1210"/>
                  <a:pt x="1171" y="1211"/>
                  <a:pt x="1168" y="1211"/>
                </a:cubicBezTo>
                <a:cubicBezTo>
                  <a:pt x="1135" y="1211"/>
                  <a:pt x="1201" y="1144"/>
                  <a:pt x="1201" y="1111"/>
                </a:cubicBezTo>
                <a:cubicBezTo>
                  <a:pt x="1236" y="1055"/>
                  <a:pt x="1259" y="999"/>
                  <a:pt x="1270" y="945"/>
                </a:cubicBezTo>
                <a:close/>
                <a:moveTo>
                  <a:pt x="1195" y="1"/>
                </a:moveTo>
                <a:cubicBezTo>
                  <a:pt x="988" y="1"/>
                  <a:pt x="784" y="52"/>
                  <a:pt x="601" y="144"/>
                </a:cubicBezTo>
                <a:cubicBezTo>
                  <a:pt x="234" y="344"/>
                  <a:pt x="0" y="677"/>
                  <a:pt x="0" y="1078"/>
                </a:cubicBezTo>
                <a:cubicBezTo>
                  <a:pt x="0" y="1230"/>
                  <a:pt x="66" y="1361"/>
                  <a:pt x="171" y="1445"/>
                </a:cubicBezTo>
                <a:lnTo>
                  <a:pt x="171" y="1445"/>
                </a:lnTo>
                <a:cubicBezTo>
                  <a:pt x="176" y="1712"/>
                  <a:pt x="251" y="1978"/>
                  <a:pt x="401" y="2212"/>
                </a:cubicBezTo>
                <a:cubicBezTo>
                  <a:pt x="636" y="2604"/>
                  <a:pt x="1056" y="2832"/>
                  <a:pt x="1483" y="2832"/>
                </a:cubicBezTo>
                <a:cubicBezTo>
                  <a:pt x="1601" y="2832"/>
                  <a:pt x="1720" y="2815"/>
                  <a:pt x="1835" y="2779"/>
                </a:cubicBezTo>
                <a:cubicBezTo>
                  <a:pt x="2402" y="2612"/>
                  <a:pt x="2802" y="2145"/>
                  <a:pt x="2836" y="1545"/>
                </a:cubicBezTo>
                <a:cubicBezTo>
                  <a:pt x="2769" y="878"/>
                  <a:pt x="2335" y="310"/>
                  <a:pt x="1702" y="110"/>
                </a:cubicBezTo>
                <a:cubicBezTo>
                  <a:pt x="1536" y="35"/>
                  <a:pt x="1364" y="1"/>
                  <a:pt x="11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1" name="Google Shape;1751;p40"/>
          <p:cNvSpPr/>
          <p:nvPr/>
        </p:nvSpPr>
        <p:spPr>
          <a:xfrm>
            <a:off x="2030950" y="650375"/>
            <a:ext cx="338600" cy="293575"/>
          </a:xfrm>
          <a:custGeom>
            <a:avLst/>
            <a:gdLst/>
            <a:ahLst/>
            <a:cxnLst/>
            <a:rect l="l" t="t" r="r" b="b"/>
            <a:pathLst>
              <a:path w="13544" h="11743" extrusionOk="0">
                <a:moveTo>
                  <a:pt x="6438" y="992"/>
                </a:moveTo>
                <a:cubicBezTo>
                  <a:pt x="6467" y="992"/>
                  <a:pt x="6479" y="1072"/>
                  <a:pt x="6538" y="1210"/>
                </a:cubicBezTo>
                <a:cubicBezTo>
                  <a:pt x="6672" y="1444"/>
                  <a:pt x="6672" y="1577"/>
                  <a:pt x="6738" y="1777"/>
                </a:cubicBezTo>
                <a:lnTo>
                  <a:pt x="7306" y="3245"/>
                </a:lnTo>
                <a:cubicBezTo>
                  <a:pt x="7606" y="4012"/>
                  <a:pt x="7773" y="4579"/>
                  <a:pt x="8673" y="4579"/>
                </a:cubicBezTo>
                <a:cubicBezTo>
                  <a:pt x="9707" y="4579"/>
                  <a:pt x="10708" y="4579"/>
                  <a:pt x="11742" y="4680"/>
                </a:cubicBezTo>
                <a:cubicBezTo>
                  <a:pt x="11976" y="4680"/>
                  <a:pt x="12209" y="4713"/>
                  <a:pt x="12443" y="4746"/>
                </a:cubicBezTo>
                <a:cubicBezTo>
                  <a:pt x="12276" y="4880"/>
                  <a:pt x="12142" y="4980"/>
                  <a:pt x="12009" y="5113"/>
                </a:cubicBezTo>
                <a:cubicBezTo>
                  <a:pt x="11609" y="5447"/>
                  <a:pt x="11175" y="5714"/>
                  <a:pt x="10741" y="5947"/>
                </a:cubicBezTo>
                <a:cubicBezTo>
                  <a:pt x="10108" y="6314"/>
                  <a:pt x="9240" y="6414"/>
                  <a:pt x="9174" y="7281"/>
                </a:cubicBezTo>
                <a:cubicBezTo>
                  <a:pt x="9174" y="7815"/>
                  <a:pt x="9174" y="8382"/>
                  <a:pt x="9174" y="8949"/>
                </a:cubicBezTo>
                <a:cubicBezTo>
                  <a:pt x="9240" y="9416"/>
                  <a:pt x="9240" y="9917"/>
                  <a:pt x="9174" y="10384"/>
                </a:cubicBezTo>
                <a:cubicBezTo>
                  <a:pt x="9196" y="10498"/>
                  <a:pt x="9204" y="10549"/>
                  <a:pt x="9185" y="10549"/>
                </a:cubicBezTo>
                <a:cubicBezTo>
                  <a:pt x="9176" y="10549"/>
                  <a:pt x="9161" y="10538"/>
                  <a:pt x="9140" y="10517"/>
                </a:cubicBezTo>
                <a:cubicBezTo>
                  <a:pt x="9007" y="10450"/>
                  <a:pt x="8940" y="10384"/>
                  <a:pt x="8873" y="10250"/>
                </a:cubicBezTo>
                <a:cubicBezTo>
                  <a:pt x="8707" y="10050"/>
                  <a:pt x="8573" y="9850"/>
                  <a:pt x="8440" y="9616"/>
                </a:cubicBezTo>
                <a:lnTo>
                  <a:pt x="7572" y="8282"/>
                </a:lnTo>
                <a:cubicBezTo>
                  <a:pt x="7477" y="8130"/>
                  <a:pt x="7327" y="8053"/>
                  <a:pt x="7173" y="8053"/>
                </a:cubicBezTo>
                <a:cubicBezTo>
                  <a:pt x="7057" y="8053"/>
                  <a:pt x="6939" y="8096"/>
                  <a:pt x="6839" y="8182"/>
                </a:cubicBezTo>
                <a:cubicBezTo>
                  <a:pt x="6438" y="8616"/>
                  <a:pt x="6038" y="9049"/>
                  <a:pt x="5604" y="9483"/>
                </a:cubicBezTo>
                <a:cubicBezTo>
                  <a:pt x="5371" y="9650"/>
                  <a:pt x="5171" y="9850"/>
                  <a:pt x="4971" y="10017"/>
                </a:cubicBezTo>
                <a:cubicBezTo>
                  <a:pt x="4737" y="10284"/>
                  <a:pt x="4470" y="10484"/>
                  <a:pt x="4170" y="10651"/>
                </a:cubicBezTo>
                <a:cubicBezTo>
                  <a:pt x="4170" y="10651"/>
                  <a:pt x="4037" y="10751"/>
                  <a:pt x="4037" y="10751"/>
                </a:cubicBezTo>
                <a:cubicBezTo>
                  <a:pt x="4037" y="10617"/>
                  <a:pt x="4070" y="10450"/>
                  <a:pt x="4103" y="10284"/>
                </a:cubicBezTo>
                <a:cubicBezTo>
                  <a:pt x="4170" y="9983"/>
                  <a:pt x="4237" y="9717"/>
                  <a:pt x="4270" y="9416"/>
                </a:cubicBezTo>
                <a:cubicBezTo>
                  <a:pt x="4403" y="8783"/>
                  <a:pt x="4537" y="8182"/>
                  <a:pt x="4704" y="7515"/>
                </a:cubicBezTo>
                <a:cubicBezTo>
                  <a:pt x="4770" y="7281"/>
                  <a:pt x="4604" y="7015"/>
                  <a:pt x="4370" y="6948"/>
                </a:cubicBezTo>
                <a:cubicBezTo>
                  <a:pt x="3770" y="6748"/>
                  <a:pt x="3169" y="6548"/>
                  <a:pt x="2602" y="6281"/>
                </a:cubicBezTo>
                <a:cubicBezTo>
                  <a:pt x="2335" y="6147"/>
                  <a:pt x="2068" y="6014"/>
                  <a:pt x="1768" y="5847"/>
                </a:cubicBezTo>
                <a:lnTo>
                  <a:pt x="1368" y="5647"/>
                </a:lnTo>
                <a:lnTo>
                  <a:pt x="1247" y="5556"/>
                </a:lnTo>
                <a:lnTo>
                  <a:pt x="1247" y="5556"/>
                </a:lnTo>
                <a:cubicBezTo>
                  <a:pt x="1278" y="5542"/>
                  <a:pt x="1306" y="5528"/>
                  <a:pt x="1335" y="5513"/>
                </a:cubicBezTo>
                <a:cubicBezTo>
                  <a:pt x="1535" y="5480"/>
                  <a:pt x="1735" y="5480"/>
                  <a:pt x="1935" y="5447"/>
                </a:cubicBezTo>
                <a:lnTo>
                  <a:pt x="2836" y="5347"/>
                </a:lnTo>
                <a:lnTo>
                  <a:pt x="4937" y="5113"/>
                </a:lnTo>
                <a:cubicBezTo>
                  <a:pt x="5229" y="5079"/>
                  <a:pt x="5379" y="4815"/>
                  <a:pt x="5375" y="4576"/>
                </a:cubicBezTo>
                <a:lnTo>
                  <a:pt x="5375" y="4576"/>
                </a:lnTo>
                <a:cubicBezTo>
                  <a:pt x="5518" y="4540"/>
                  <a:pt x="5638" y="4433"/>
                  <a:pt x="5671" y="4246"/>
                </a:cubicBezTo>
                <a:cubicBezTo>
                  <a:pt x="5771" y="3712"/>
                  <a:pt x="5871" y="3178"/>
                  <a:pt x="6005" y="2611"/>
                </a:cubicBezTo>
                <a:cubicBezTo>
                  <a:pt x="6071" y="2345"/>
                  <a:pt x="6105" y="2078"/>
                  <a:pt x="6171" y="1811"/>
                </a:cubicBezTo>
                <a:cubicBezTo>
                  <a:pt x="6205" y="1577"/>
                  <a:pt x="6238" y="1344"/>
                  <a:pt x="6338" y="1110"/>
                </a:cubicBezTo>
                <a:cubicBezTo>
                  <a:pt x="6392" y="1029"/>
                  <a:pt x="6419" y="992"/>
                  <a:pt x="6438" y="992"/>
                </a:cubicBezTo>
                <a:close/>
                <a:moveTo>
                  <a:pt x="6414" y="0"/>
                </a:moveTo>
                <a:cubicBezTo>
                  <a:pt x="6069" y="0"/>
                  <a:pt x="5728" y="192"/>
                  <a:pt x="5571" y="577"/>
                </a:cubicBezTo>
                <a:cubicBezTo>
                  <a:pt x="5371" y="1044"/>
                  <a:pt x="5237" y="1544"/>
                  <a:pt x="5171" y="2078"/>
                </a:cubicBezTo>
                <a:cubicBezTo>
                  <a:pt x="5037" y="2711"/>
                  <a:pt x="4904" y="3312"/>
                  <a:pt x="4770" y="3979"/>
                </a:cubicBezTo>
                <a:cubicBezTo>
                  <a:pt x="4758" y="4059"/>
                  <a:pt x="4761" y="4132"/>
                  <a:pt x="4775" y="4197"/>
                </a:cubicBezTo>
                <a:lnTo>
                  <a:pt x="4775" y="4197"/>
                </a:lnTo>
                <a:lnTo>
                  <a:pt x="1935" y="4513"/>
                </a:lnTo>
                <a:cubicBezTo>
                  <a:pt x="1335" y="4579"/>
                  <a:pt x="367" y="4613"/>
                  <a:pt x="167" y="5347"/>
                </a:cubicBezTo>
                <a:cubicBezTo>
                  <a:pt x="0" y="6081"/>
                  <a:pt x="1001" y="6514"/>
                  <a:pt x="1535" y="6781"/>
                </a:cubicBezTo>
                <a:cubicBezTo>
                  <a:pt x="2234" y="7145"/>
                  <a:pt x="2934" y="7462"/>
                  <a:pt x="3673" y="7692"/>
                </a:cubicBezTo>
                <a:lnTo>
                  <a:pt x="3673" y="7692"/>
                </a:lnTo>
                <a:cubicBezTo>
                  <a:pt x="3514" y="8436"/>
                  <a:pt x="3375" y="9165"/>
                  <a:pt x="3236" y="9917"/>
                </a:cubicBezTo>
                <a:cubicBezTo>
                  <a:pt x="3103" y="10517"/>
                  <a:pt x="2836" y="11518"/>
                  <a:pt x="3703" y="11718"/>
                </a:cubicBezTo>
                <a:cubicBezTo>
                  <a:pt x="3773" y="11735"/>
                  <a:pt x="3842" y="11742"/>
                  <a:pt x="3911" y="11742"/>
                </a:cubicBezTo>
                <a:cubicBezTo>
                  <a:pt x="4534" y="11742"/>
                  <a:pt x="5117" y="11111"/>
                  <a:pt x="5538" y="10751"/>
                </a:cubicBezTo>
                <a:cubicBezTo>
                  <a:pt x="6090" y="10277"/>
                  <a:pt x="6602" y="9782"/>
                  <a:pt x="7088" y="9267"/>
                </a:cubicBezTo>
                <a:lnTo>
                  <a:pt x="7088" y="9267"/>
                </a:lnTo>
                <a:lnTo>
                  <a:pt x="7639" y="10083"/>
                </a:lnTo>
                <a:cubicBezTo>
                  <a:pt x="7839" y="10450"/>
                  <a:pt x="8106" y="10817"/>
                  <a:pt x="8440" y="11151"/>
                </a:cubicBezTo>
                <a:cubicBezTo>
                  <a:pt x="8643" y="11327"/>
                  <a:pt x="8917" y="11420"/>
                  <a:pt x="9187" y="11420"/>
                </a:cubicBezTo>
                <a:cubicBezTo>
                  <a:pt x="9583" y="11420"/>
                  <a:pt x="9969" y="11220"/>
                  <a:pt x="10108" y="10784"/>
                </a:cubicBezTo>
                <a:cubicBezTo>
                  <a:pt x="10174" y="10284"/>
                  <a:pt x="10174" y="9817"/>
                  <a:pt x="10141" y="9350"/>
                </a:cubicBezTo>
                <a:lnTo>
                  <a:pt x="10141" y="7682"/>
                </a:lnTo>
                <a:cubicBezTo>
                  <a:pt x="10108" y="7515"/>
                  <a:pt x="10108" y="7381"/>
                  <a:pt x="10141" y="7248"/>
                </a:cubicBezTo>
                <a:cubicBezTo>
                  <a:pt x="10174" y="7181"/>
                  <a:pt x="10274" y="7215"/>
                  <a:pt x="10308" y="7181"/>
                </a:cubicBezTo>
                <a:cubicBezTo>
                  <a:pt x="10474" y="7081"/>
                  <a:pt x="10641" y="7015"/>
                  <a:pt x="10841" y="6948"/>
                </a:cubicBezTo>
                <a:cubicBezTo>
                  <a:pt x="11275" y="6748"/>
                  <a:pt x="11709" y="6481"/>
                  <a:pt x="12142" y="6214"/>
                </a:cubicBezTo>
                <a:cubicBezTo>
                  <a:pt x="12676" y="5814"/>
                  <a:pt x="13543" y="5247"/>
                  <a:pt x="13310" y="4446"/>
                </a:cubicBezTo>
                <a:cubicBezTo>
                  <a:pt x="13043" y="3612"/>
                  <a:pt x="11742" y="3746"/>
                  <a:pt x="11042" y="3679"/>
                </a:cubicBezTo>
                <a:cubicBezTo>
                  <a:pt x="10575" y="3645"/>
                  <a:pt x="10074" y="3645"/>
                  <a:pt x="9574" y="3645"/>
                </a:cubicBezTo>
                <a:lnTo>
                  <a:pt x="8773" y="3645"/>
                </a:lnTo>
                <a:cubicBezTo>
                  <a:pt x="8440" y="3645"/>
                  <a:pt x="8406" y="3479"/>
                  <a:pt x="8273" y="3178"/>
                </a:cubicBezTo>
                <a:lnTo>
                  <a:pt x="7773" y="1777"/>
                </a:lnTo>
                <a:cubicBezTo>
                  <a:pt x="7639" y="1344"/>
                  <a:pt x="7439" y="910"/>
                  <a:pt x="7239" y="477"/>
                </a:cubicBezTo>
                <a:cubicBezTo>
                  <a:pt x="7048" y="159"/>
                  <a:pt x="6729" y="0"/>
                  <a:pt x="6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2" name="Google Shape;1752;p40"/>
          <p:cNvSpPr/>
          <p:nvPr/>
        </p:nvSpPr>
        <p:spPr>
          <a:xfrm>
            <a:off x="8604013" y="2166663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40"/>
          <p:cNvSpPr/>
          <p:nvPr/>
        </p:nvSpPr>
        <p:spPr>
          <a:xfrm>
            <a:off x="8064500" y="4538200"/>
            <a:ext cx="321925" cy="310900"/>
          </a:xfrm>
          <a:custGeom>
            <a:avLst/>
            <a:gdLst/>
            <a:ahLst/>
            <a:cxnLst/>
            <a:rect l="l" t="t" r="r" b="b"/>
            <a:pathLst>
              <a:path w="12877" h="12436" extrusionOk="0">
                <a:moveTo>
                  <a:pt x="5600" y="919"/>
                </a:moveTo>
                <a:cubicBezTo>
                  <a:pt x="6011" y="919"/>
                  <a:pt x="6242" y="1617"/>
                  <a:pt x="6272" y="1936"/>
                </a:cubicBezTo>
                <a:cubicBezTo>
                  <a:pt x="6338" y="2503"/>
                  <a:pt x="6338" y="3104"/>
                  <a:pt x="6272" y="3671"/>
                </a:cubicBezTo>
                <a:cubicBezTo>
                  <a:pt x="6205" y="4449"/>
                  <a:pt x="6019" y="5228"/>
                  <a:pt x="5725" y="5967"/>
                </a:cubicBezTo>
                <a:lnTo>
                  <a:pt x="5725" y="5967"/>
                </a:lnTo>
                <a:cubicBezTo>
                  <a:pt x="5713" y="5987"/>
                  <a:pt x="5702" y="6006"/>
                  <a:pt x="5690" y="6025"/>
                </a:cubicBezTo>
                <a:lnTo>
                  <a:pt x="5690" y="6025"/>
                </a:lnTo>
                <a:cubicBezTo>
                  <a:pt x="5502" y="5836"/>
                  <a:pt x="5353" y="5627"/>
                  <a:pt x="5236" y="5403"/>
                </a:cubicBezTo>
                <a:lnTo>
                  <a:pt x="5236" y="5403"/>
                </a:lnTo>
                <a:cubicBezTo>
                  <a:pt x="5163" y="4899"/>
                  <a:pt x="5042" y="4402"/>
                  <a:pt x="4856" y="3932"/>
                </a:cubicBezTo>
                <a:lnTo>
                  <a:pt x="4856" y="3932"/>
                </a:lnTo>
                <a:cubicBezTo>
                  <a:pt x="4843" y="3756"/>
                  <a:pt x="4837" y="3579"/>
                  <a:pt x="4837" y="3404"/>
                </a:cubicBezTo>
                <a:cubicBezTo>
                  <a:pt x="4837" y="2803"/>
                  <a:pt x="4704" y="1302"/>
                  <a:pt x="5404" y="969"/>
                </a:cubicBezTo>
                <a:cubicBezTo>
                  <a:pt x="5473" y="934"/>
                  <a:pt x="5539" y="919"/>
                  <a:pt x="5600" y="919"/>
                </a:cubicBezTo>
                <a:close/>
                <a:moveTo>
                  <a:pt x="2127" y="2545"/>
                </a:moveTo>
                <a:cubicBezTo>
                  <a:pt x="2894" y="2545"/>
                  <a:pt x="3611" y="3480"/>
                  <a:pt x="3917" y="4097"/>
                </a:cubicBezTo>
                <a:lnTo>
                  <a:pt x="3917" y="4097"/>
                </a:lnTo>
                <a:cubicBezTo>
                  <a:pt x="3967" y="4686"/>
                  <a:pt x="4094" y="5263"/>
                  <a:pt x="4350" y="5780"/>
                </a:cubicBezTo>
                <a:lnTo>
                  <a:pt x="4350" y="5780"/>
                </a:lnTo>
                <a:cubicBezTo>
                  <a:pt x="4367" y="5914"/>
                  <a:pt x="4381" y="6048"/>
                  <a:pt x="4390" y="6182"/>
                </a:cubicBezTo>
                <a:lnTo>
                  <a:pt x="4390" y="6182"/>
                </a:lnTo>
                <a:cubicBezTo>
                  <a:pt x="4175" y="6257"/>
                  <a:pt x="3964" y="6291"/>
                  <a:pt x="3758" y="6291"/>
                </a:cubicBezTo>
                <a:cubicBezTo>
                  <a:pt x="2917" y="6291"/>
                  <a:pt x="2175" y="5715"/>
                  <a:pt x="1735" y="4938"/>
                </a:cubicBezTo>
                <a:cubicBezTo>
                  <a:pt x="1401" y="4404"/>
                  <a:pt x="901" y="2937"/>
                  <a:pt x="1802" y="2603"/>
                </a:cubicBezTo>
                <a:cubicBezTo>
                  <a:pt x="1910" y="2563"/>
                  <a:pt x="2019" y="2545"/>
                  <a:pt x="2127" y="2545"/>
                </a:cubicBezTo>
                <a:close/>
                <a:moveTo>
                  <a:pt x="10594" y="3135"/>
                </a:moveTo>
                <a:cubicBezTo>
                  <a:pt x="10768" y="3135"/>
                  <a:pt x="10931" y="3176"/>
                  <a:pt x="11075" y="3270"/>
                </a:cubicBezTo>
                <a:cubicBezTo>
                  <a:pt x="11542" y="3571"/>
                  <a:pt x="11442" y="4338"/>
                  <a:pt x="11275" y="4805"/>
                </a:cubicBezTo>
                <a:cubicBezTo>
                  <a:pt x="11042" y="5338"/>
                  <a:pt x="10641" y="5772"/>
                  <a:pt x="10141" y="6072"/>
                </a:cubicBezTo>
                <a:cubicBezTo>
                  <a:pt x="9361" y="6563"/>
                  <a:pt x="8432" y="6681"/>
                  <a:pt x="7513" y="6695"/>
                </a:cubicBezTo>
                <a:lnTo>
                  <a:pt x="7513" y="6695"/>
                </a:lnTo>
                <a:cubicBezTo>
                  <a:pt x="7183" y="6649"/>
                  <a:pt x="6844" y="6634"/>
                  <a:pt x="6505" y="6634"/>
                </a:cubicBezTo>
                <a:cubicBezTo>
                  <a:pt x="6485" y="6634"/>
                  <a:pt x="6465" y="6634"/>
                  <a:pt x="6444" y="6634"/>
                </a:cubicBezTo>
                <a:lnTo>
                  <a:pt x="6444" y="6634"/>
                </a:lnTo>
                <a:cubicBezTo>
                  <a:pt x="6448" y="6627"/>
                  <a:pt x="6451" y="6620"/>
                  <a:pt x="6454" y="6612"/>
                </a:cubicBezTo>
                <a:lnTo>
                  <a:pt x="6454" y="6612"/>
                </a:lnTo>
                <a:cubicBezTo>
                  <a:pt x="6891" y="5864"/>
                  <a:pt x="7447" y="5182"/>
                  <a:pt x="8073" y="4605"/>
                </a:cubicBezTo>
                <a:cubicBezTo>
                  <a:pt x="8573" y="4160"/>
                  <a:pt x="9723" y="3135"/>
                  <a:pt x="10594" y="3135"/>
                </a:cubicBezTo>
                <a:close/>
                <a:moveTo>
                  <a:pt x="6540" y="7614"/>
                </a:moveTo>
                <a:cubicBezTo>
                  <a:pt x="6696" y="7616"/>
                  <a:pt x="6853" y="7618"/>
                  <a:pt x="7009" y="7618"/>
                </a:cubicBezTo>
                <a:cubicBezTo>
                  <a:pt x="7109" y="7618"/>
                  <a:pt x="7208" y="7617"/>
                  <a:pt x="7307" y="7616"/>
                </a:cubicBezTo>
                <a:lnTo>
                  <a:pt x="7307" y="7616"/>
                </a:lnTo>
                <a:cubicBezTo>
                  <a:pt x="7800" y="7665"/>
                  <a:pt x="8279" y="7802"/>
                  <a:pt x="8673" y="8140"/>
                </a:cubicBezTo>
                <a:cubicBezTo>
                  <a:pt x="9240" y="8641"/>
                  <a:pt x="9440" y="9475"/>
                  <a:pt x="9174" y="10209"/>
                </a:cubicBezTo>
                <a:cubicBezTo>
                  <a:pt x="9048" y="10586"/>
                  <a:pt x="8684" y="10845"/>
                  <a:pt x="8279" y="10845"/>
                </a:cubicBezTo>
                <a:cubicBezTo>
                  <a:pt x="8255" y="10845"/>
                  <a:pt x="8231" y="10844"/>
                  <a:pt x="8206" y="10842"/>
                </a:cubicBezTo>
                <a:cubicBezTo>
                  <a:pt x="7739" y="10776"/>
                  <a:pt x="7539" y="10109"/>
                  <a:pt x="7372" y="9742"/>
                </a:cubicBezTo>
                <a:cubicBezTo>
                  <a:pt x="7052" y="9048"/>
                  <a:pt x="6775" y="8333"/>
                  <a:pt x="6540" y="7614"/>
                </a:cubicBezTo>
                <a:close/>
                <a:moveTo>
                  <a:pt x="4520" y="7290"/>
                </a:moveTo>
                <a:cubicBezTo>
                  <a:pt x="4587" y="7326"/>
                  <a:pt x="4659" y="7354"/>
                  <a:pt x="4737" y="7373"/>
                </a:cubicBezTo>
                <a:cubicBezTo>
                  <a:pt x="4772" y="7381"/>
                  <a:pt x="4807" y="7385"/>
                  <a:pt x="4841" y="7385"/>
                </a:cubicBezTo>
                <a:cubicBezTo>
                  <a:pt x="4946" y="7385"/>
                  <a:pt x="5045" y="7351"/>
                  <a:pt x="5128" y="7294"/>
                </a:cubicBezTo>
                <a:lnTo>
                  <a:pt x="5128" y="7294"/>
                </a:lnTo>
                <a:cubicBezTo>
                  <a:pt x="5147" y="7485"/>
                  <a:pt x="5281" y="7643"/>
                  <a:pt x="5447" y="7709"/>
                </a:cubicBezTo>
                <a:lnTo>
                  <a:pt x="5447" y="7709"/>
                </a:lnTo>
                <a:cubicBezTo>
                  <a:pt x="5420" y="8415"/>
                  <a:pt x="5227" y="9122"/>
                  <a:pt x="4904" y="9742"/>
                </a:cubicBezTo>
                <a:cubicBezTo>
                  <a:pt x="4737" y="10109"/>
                  <a:pt x="4504" y="10409"/>
                  <a:pt x="4237" y="10709"/>
                </a:cubicBezTo>
                <a:cubicBezTo>
                  <a:pt x="4062" y="10913"/>
                  <a:pt x="3659" y="11446"/>
                  <a:pt x="3338" y="11446"/>
                </a:cubicBezTo>
                <a:cubicBezTo>
                  <a:pt x="3290" y="11446"/>
                  <a:pt x="3245" y="11435"/>
                  <a:pt x="3203" y="11409"/>
                </a:cubicBezTo>
                <a:cubicBezTo>
                  <a:pt x="2869" y="11243"/>
                  <a:pt x="2836" y="10509"/>
                  <a:pt x="2836" y="10209"/>
                </a:cubicBezTo>
                <a:cubicBezTo>
                  <a:pt x="2836" y="9808"/>
                  <a:pt x="2936" y="9408"/>
                  <a:pt x="3103" y="9074"/>
                </a:cubicBezTo>
                <a:cubicBezTo>
                  <a:pt x="3479" y="8403"/>
                  <a:pt x="3963" y="7797"/>
                  <a:pt x="4520" y="7290"/>
                </a:cubicBezTo>
                <a:close/>
                <a:moveTo>
                  <a:pt x="5546" y="1"/>
                </a:moveTo>
                <a:cubicBezTo>
                  <a:pt x="5443" y="1"/>
                  <a:pt x="5340" y="12"/>
                  <a:pt x="5237" y="35"/>
                </a:cubicBezTo>
                <a:cubicBezTo>
                  <a:pt x="4173" y="294"/>
                  <a:pt x="3977" y="1521"/>
                  <a:pt x="3922" y="2496"/>
                </a:cubicBezTo>
                <a:lnTo>
                  <a:pt x="3922" y="2496"/>
                </a:lnTo>
                <a:cubicBezTo>
                  <a:pt x="3405" y="2006"/>
                  <a:pt x="2709" y="1609"/>
                  <a:pt x="2036" y="1609"/>
                </a:cubicBezTo>
                <a:cubicBezTo>
                  <a:pt x="1674" y="1609"/>
                  <a:pt x="1318" y="1724"/>
                  <a:pt x="1001" y="2003"/>
                </a:cubicBezTo>
                <a:cubicBezTo>
                  <a:pt x="0" y="2837"/>
                  <a:pt x="334" y="4438"/>
                  <a:pt x="901" y="5439"/>
                </a:cubicBezTo>
                <a:cubicBezTo>
                  <a:pt x="1421" y="6321"/>
                  <a:pt x="2310" y="7035"/>
                  <a:pt x="3297" y="7205"/>
                </a:cubicBezTo>
                <a:lnTo>
                  <a:pt x="3297" y="7205"/>
                </a:lnTo>
                <a:cubicBezTo>
                  <a:pt x="2731" y="7808"/>
                  <a:pt x="2251" y="8488"/>
                  <a:pt x="2035" y="9308"/>
                </a:cubicBezTo>
                <a:cubicBezTo>
                  <a:pt x="1768" y="10242"/>
                  <a:pt x="1835" y="11776"/>
                  <a:pt x="2836" y="12310"/>
                </a:cubicBezTo>
                <a:cubicBezTo>
                  <a:pt x="2984" y="12397"/>
                  <a:pt x="3137" y="12435"/>
                  <a:pt x="3291" y="12435"/>
                </a:cubicBezTo>
                <a:cubicBezTo>
                  <a:pt x="4144" y="12435"/>
                  <a:pt x="5042" y="11264"/>
                  <a:pt x="5438" y="10642"/>
                </a:cubicBezTo>
                <a:cubicBezTo>
                  <a:pt x="5725" y="10197"/>
                  <a:pt x="5944" y="9721"/>
                  <a:pt x="6095" y="9227"/>
                </a:cubicBezTo>
                <a:lnTo>
                  <a:pt x="6095" y="9227"/>
                </a:lnTo>
                <a:cubicBezTo>
                  <a:pt x="6120" y="9287"/>
                  <a:pt x="6146" y="9348"/>
                  <a:pt x="6171" y="9408"/>
                </a:cubicBezTo>
                <a:cubicBezTo>
                  <a:pt x="6372" y="10008"/>
                  <a:pt x="6672" y="10609"/>
                  <a:pt x="7039" y="11176"/>
                </a:cubicBezTo>
                <a:cubicBezTo>
                  <a:pt x="7372" y="11592"/>
                  <a:pt x="7815" y="11778"/>
                  <a:pt x="8262" y="11778"/>
                </a:cubicBezTo>
                <a:cubicBezTo>
                  <a:pt x="8889" y="11778"/>
                  <a:pt x="9524" y="11413"/>
                  <a:pt x="9874" y="10809"/>
                </a:cubicBezTo>
                <a:cubicBezTo>
                  <a:pt x="10408" y="9842"/>
                  <a:pt x="10274" y="8641"/>
                  <a:pt x="9574" y="7774"/>
                </a:cubicBezTo>
                <a:cubicBezTo>
                  <a:pt x="9468" y="7638"/>
                  <a:pt x="9354" y="7518"/>
                  <a:pt x="9233" y="7412"/>
                </a:cubicBezTo>
                <a:lnTo>
                  <a:pt x="9233" y="7412"/>
                </a:lnTo>
                <a:cubicBezTo>
                  <a:pt x="9892" y="7257"/>
                  <a:pt x="10518" y="6990"/>
                  <a:pt x="11075" y="6539"/>
                </a:cubicBezTo>
                <a:cubicBezTo>
                  <a:pt x="12076" y="5705"/>
                  <a:pt x="12876" y="3971"/>
                  <a:pt x="11909" y="2803"/>
                </a:cubicBezTo>
                <a:cubicBezTo>
                  <a:pt x="11558" y="2373"/>
                  <a:pt x="11118" y="2208"/>
                  <a:pt x="10652" y="2208"/>
                </a:cubicBezTo>
                <a:cubicBezTo>
                  <a:pt x="9747" y="2208"/>
                  <a:pt x="8745" y="2830"/>
                  <a:pt x="8106" y="3337"/>
                </a:cubicBezTo>
                <a:cubicBezTo>
                  <a:pt x="7769" y="3594"/>
                  <a:pt x="7448" y="3873"/>
                  <a:pt x="7147" y="4171"/>
                </a:cubicBezTo>
                <a:lnTo>
                  <a:pt x="7147" y="4171"/>
                </a:lnTo>
                <a:cubicBezTo>
                  <a:pt x="7208" y="3742"/>
                  <a:pt x="7239" y="3307"/>
                  <a:pt x="7239" y="2870"/>
                </a:cubicBezTo>
                <a:cubicBezTo>
                  <a:pt x="7239" y="2136"/>
                  <a:pt x="7239" y="1336"/>
                  <a:pt x="6839" y="735"/>
                </a:cubicBezTo>
                <a:cubicBezTo>
                  <a:pt x="6534" y="265"/>
                  <a:pt x="6046" y="1"/>
                  <a:pt x="55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4" name="Google Shape;1754;p40"/>
          <p:cNvGrpSpPr/>
          <p:nvPr/>
        </p:nvGrpSpPr>
        <p:grpSpPr>
          <a:xfrm>
            <a:off x="378088" y="2730938"/>
            <a:ext cx="730975" cy="238525"/>
            <a:chOff x="3798300" y="2287225"/>
            <a:chExt cx="730975" cy="238525"/>
          </a:xfrm>
        </p:grpSpPr>
        <p:sp>
          <p:nvSpPr>
            <p:cNvPr id="1755" name="Google Shape;1755;p40"/>
            <p:cNvSpPr/>
            <p:nvPr/>
          </p:nvSpPr>
          <p:spPr>
            <a:xfrm>
              <a:off x="3798300" y="2287225"/>
              <a:ext cx="722625" cy="238525"/>
            </a:xfrm>
            <a:custGeom>
              <a:avLst/>
              <a:gdLst/>
              <a:ahLst/>
              <a:cxnLst/>
              <a:rect l="l" t="t" r="r" b="b"/>
              <a:pathLst>
                <a:path w="28905" h="9541" extrusionOk="0">
                  <a:moveTo>
                    <a:pt x="5536" y="982"/>
                  </a:moveTo>
                  <a:cubicBezTo>
                    <a:pt x="5554" y="982"/>
                    <a:pt x="5571" y="986"/>
                    <a:pt x="5588" y="995"/>
                  </a:cubicBezTo>
                  <a:cubicBezTo>
                    <a:pt x="5821" y="1129"/>
                    <a:pt x="5588" y="2096"/>
                    <a:pt x="5554" y="2263"/>
                  </a:cubicBezTo>
                  <a:cubicBezTo>
                    <a:pt x="5421" y="3164"/>
                    <a:pt x="5154" y="4064"/>
                    <a:pt x="4754" y="4932"/>
                  </a:cubicBezTo>
                  <a:cubicBezTo>
                    <a:pt x="4706" y="5042"/>
                    <a:pt x="4649" y="5168"/>
                    <a:pt x="4585" y="5303"/>
                  </a:cubicBezTo>
                  <a:lnTo>
                    <a:pt x="4585" y="5303"/>
                  </a:lnTo>
                  <a:cubicBezTo>
                    <a:pt x="4305" y="4192"/>
                    <a:pt x="4401" y="2999"/>
                    <a:pt x="4887" y="1929"/>
                  </a:cubicBezTo>
                  <a:cubicBezTo>
                    <a:pt x="4949" y="1743"/>
                    <a:pt x="5299" y="982"/>
                    <a:pt x="5536" y="982"/>
                  </a:cubicBezTo>
                  <a:close/>
                  <a:moveTo>
                    <a:pt x="13440" y="2437"/>
                  </a:moveTo>
                  <a:cubicBezTo>
                    <a:pt x="13700" y="2437"/>
                    <a:pt x="13943" y="2626"/>
                    <a:pt x="13994" y="2930"/>
                  </a:cubicBezTo>
                  <a:cubicBezTo>
                    <a:pt x="14127" y="3564"/>
                    <a:pt x="13760" y="4331"/>
                    <a:pt x="13493" y="4865"/>
                  </a:cubicBezTo>
                  <a:cubicBezTo>
                    <a:pt x="13311" y="5270"/>
                    <a:pt x="13092" y="5663"/>
                    <a:pt x="12843" y="6037"/>
                  </a:cubicBezTo>
                  <a:lnTo>
                    <a:pt x="12843" y="6037"/>
                  </a:lnTo>
                  <a:cubicBezTo>
                    <a:pt x="12692" y="5943"/>
                    <a:pt x="12561" y="5822"/>
                    <a:pt x="12459" y="5665"/>
                  </a:cubicBezTo>
                  <a:cubicBezTo>
                    <a:pt x="12059" y="5032"/>
                    <a:pt x="12226" y="3964"/>
                    <a:pt x="12459" y="3297"/>
                  </a:cubicBezTo>
                  <a:cubicBezTo>
                    <a:pt x="12559" y="2930"/>
                    <a:pt x="12826" y="2630"/>
                    <a:pt x="13193" y="2496"/>
                  </a:cubicBezTo>
                  <a:cubicBezTo>
                    <a:pt x="13273" y="2456"/>
                    <a:pt x="13358" y="2437"/>
                    <a:pt x="13440" y="2437"/>
                  </a:cubicBezTo>
                  <a:close/>
                  <a:moveTo>
                    <a:pt x="5662" y="0"/>
                  </a:moveTo>
                  <a:cubicBezTo>
                    <a:pt x="5196" y="0"/>
                    <a:pt x="4695" y="361"/>
                    <a:pt x="4420" y="762"/>
                  </a:cubicBezTo>
                  <a:cubicBezTo>
                    <a:pt x="3887" y="1629"/>
                    <a:pt x="3553" y="2630"/>
                    <a:pt x="3486" y="3664"/>
                  </a:cubicBezTo>
                  <a:cubicBezTo>
                    <a:pt x="3422" y="4617"/>
                    <a:pt x="3600" y="5555"/>
                    <a:pt x="3986" y="6397"/>
                  </a:cubicBezTo>
                  <a:lnTo>
                    <a:pt x="3986" y="6397"/>
                  </a:lnTo>
                  <a:cubicBezTo>
                    <a:pt x="3401" y="7331"/>
                    <a:pt x="2595" y="8245"/>
                    <a:pt x="1710" y="8245"/>
                  </a:cubicBezTo>
                  <a:cubicBezTo>
                    <a:pt x="1441" y="8245"/>
                    <a:pt x="1164" y="8161"/>
                    <a:pt x="884" y="7967"/>
                  </a:cubicBezTo>
                  <a:cubicBezTo>
                    <a:pt x="801" y="7912"/>
                    <a:pt x="719" y="7888"/>
                    <a:pt x="642" y="7888"/>
                  </a:cubicBezTo>
                  <a:cubicBezTo>
                    <a:pt x="256" y="7888"/>
                    <a:pt x="0" y="8495"/>
                    <a:pt x="417" y="8801"/>
                  </a:cubicBezTo>
                  <a:lnTo>
                    <a:pt x="417" y="8768"/>
                  </a:lnTo>
                  <a:cubicBezTo>
                    <a:pt x="839" y="9054"/>
                    <a:pt x="1255" y="9176"/>
                    <a:pt x="1657" y="9176"/>
                  </a:cubicBezTo>
                  <a:cubicBezTo>
                    <a:pt x="2767" y="9176"/>
                    <a:pt x="3767" y="8243"/>
                    <a:pt x="4484" y="7268"/>
                  </a:cubicBezTo>
                  <a:lnTo>
                    <a:pt x="4484" y="7268"/>
                  </a:lnTo>
                  <a:cubicBezTo>
                    <a:pt x="4859" y="7805"/>
                    <a:pt x="5331" y="8281"/>
                    <a:pt x="5888" y="8668"/>
                  </a:cubicBezTo>
                  <a:cubicBezTo>
                    <a:pt x="6737" y="9246"/>
                    <a:pt x="7733" y="9540"/>
                    <a:pt x="8733" y="9540"/>
                  </a:cubicBezTo>
                  <a:cubicBezTo>
                    <a:pt x="9579" y="9540"/>
                    <a:pt x="10427" y="9329"/>
                    <a:pt x="11192" y="8901"/>
                  </a:cubicBezTo>
                  <a:cubicBezTo>
                    <a:pt x="11962" y="8461"/>
                    <a:pt x="12614" y="7858"/>
                    <a:pt x="13161" y="7165"/>
                  </a:cubicBezTo>
                  <a:lnTo>
                    <a:pt x="13161" y="7165"/>
                  </a:lnTo>
                  <a:cubicBezTo>
                    <a:pt x="13594" y="7281"/>
                    <a:pt x="14053" y="7312"/>
                    <a:pt x="14505" y="7312"/>
                  </a:cubicBezTo>
                  <a:cubicBezTo>
                    <a:pt x="14693" y="7312"/>
                    <a:pt x="14879" y="7306"/>
                    <a:pt x="15061" y="7300"/>
                  </a:cubicBezTo>
                  <a:cubicBezTo>
                    <a:pt x="16496" y="7200"/>
                    <a:pt x="17930" y="7100"/>
                    <a:pt x="19364" y="7000"/>
                  </a:cubicBezTo>
                  <a:lnTo>
                    <a:pt x="28304" y="6433"/>
                  </a:lnTo>
                  <a:cubicBezTo>
                    <a:pt x="28894" y="6400"/>
                    <a:pt x="28904" y="5498"/>
                    <a:pt x="28335" y="5498"/>
                  </a:cubicBezTo>
                  <a:cubicBezTo>
                    <a:pt x="28325" y="5498"/>
                    <a:pt x="28315" y="5498"/>
                    <a:pt x="28304" y="5499"/>
                  </a:cubicBezTo>
                  <a:lnTo>
                    <a:pt x="16662" y="6266"/>
                  </a:lnTo>
                  <a:cubicBezTo>
                    <a:pt x="16009" y="6320"/>
                    <a:pt x="15333" y="6375"/>
                    <a:pt x="14653" y="6375"/>
                  </a:cubicBezTo>
                  <a:cubicBezTo>
                    <a:pt x="14500" y="6375"/>
                    <a:pt x="14347" y="6372"/>
                    <a:pt x="14194" y="6366"/>
                  </a:cubicBezTo>
                  <a:cubicBezTo>
                    <a:pt x="14053" y="6358"/>
                    <a:pt x="13902" y="6346"/>
                    <a:pt x="13749" y="6326"/>
                  </a:cubicBezTo>
                  <a:lnTo>
                    <a:pt x="13749" y="6326"/>
                  </a:lnTo>
                  <a:cubicBezTo>
                    <a:pt x="14094" y="5773"/>
                    <a:pt x="14385" y="5188"/>
                    <a:pt x="14628" y="4598"/>
                  </a:cubicBezTo>
                  <a:cubicBezTo>
                    <a:pt x="14928" y="3831"/>
                    <a:pt x="15161" y="2863"/>
                    <a:pt x="14661" y="2130"/>
                  </a:cubicBezTo>
                  <a:cubicBezTo>
                    <a:pt x="14353" y="1719"/>
                    <a:pt x="13880" y="1497"/>
                    <a:pt x="13391" y="1497"/>
                  </a:cubicBezTo>
                  <a:cubicBezTo>
                    <a:pt x="13086" y="1497"/>
                    <a:pt x="12775" y="1583"/>
                    <a:pt x="12493" y="1763"/>
                  </a:cubicBezTo>
                  <a:cubicBezTo>
                    <a:pt x="11659" y="2296"/>
                    <a:pt x="11425" y="3364"/>
                    <a:pt x="11325" y="4298"/>
                  </a:cubicBezTo>
                  <a:cubicBezTo>
                    <a:pt x="11259" y="5232"/>
                    <a:pt x="11459" y="6199"/>
                    <a:pt x="12293" y="6766"/>
                  </a:cubicBezTo>
                  <a:cubicBezTo>
                    <a:pt x="12293" y="6767"/>
                    <a:pt x="12294" y="6767"/>
                    <a:pt x="12295" y="6768"/>
                  </a:cubicBezTo>
                  <a:lnTo>
                    <a:pt x="12295" y="6768"/>
                  </a:lnTo>
                  <a:cubicBezTo>
                    <a:pt x="11382" y="7799"/>
                    <a:pt x="10156" y="8635"/>
                    <a:pt x="8770" y="8635"/>
                  </a:cubicBezTo>
                  <a:cubicBezTo>
                    <a:pt x="8744" y="8635"/>
                    <a:pt x="8717" y="8635"/>
                    <a:pt x="8690" y="8634"/>
                  </a:cubicBezTo>
                  <a:cubicBezTo>
                    <a:pt x="7189" y="8601"/>
                    <a:pt x="5821" y="7767"/>
                    <a:pt x="5054" y="6499"/>
                  </a:cubicBezTo>
                  <a:cubicBezTo>
                    <a:pt x="5044" y="6481"/>
                    <a:pt x="5034" y="6462"/>
                    <a:pt x="5024" y="6443"/>
                  </a:cubicBezTo>
                  <a:lnTo>
                    <a:pt x="5024" y="6443"/>
                  </a:lnTo>
                  <a:cubicBezTo>
                    <a:pt x="5046" y="6406"/>
                    <a:pt x="5067" y="6369"/>
                    <a:pt x="5087" y="6333"/>
                  </a:cubicBezTo>
                  <a:cubicBezTo>
                    <a:pt x="5655" y="5365"/>
                    <a:pt x="6055" y="4331"/>
                    <a:pt x="6322" y="3264"/>
                  </a:cubicBezTo>
                  <a:cubicBezTo>
                    <a:pt x="6422" y="2763"/>
                    <a:pt x="6488" y="2263"/>
                    <a:pt x="6555" y="1763"/>
                  </a:cubicBezTo>
                  <a:cubicBezTo>
                    <a:pt x="6655" y="1296"/>
                    <a:pt x="6589" y="862"/>
                    <a:pt x="6388" y="428"/>
                  </a:cubicBezTo>
                  <a:cubicBezTo>
                    <a:pt x="6192" y="122"/>
                    <a:pt x="5933" y="0"/>
                    <a:pt x="5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0"/>
            <p:cNvSpPr/>
            <p:nvPr/>
          </p:nvSpPr>
          <p:spPr>
            <a:xfrm>
              <a:off x="4418700" y="2374225"/>
              <a:ext cx="110575" cy="120525"/>
            </a:xfrm>
            <a:custGeom>
              <a:avLst/>
              <a:gdLst/>
              <a:ahLst/>
              <a:cxnLst/>
              <a:rect l="l" t="t" r="r" b="b"/>
              <a:pathLst>
                <a:path w="4423" h="4821" extrusionOk="0">
                  <a:moveTo>
                    <a:pt x="940" y="1"/>
                  </a:moveTo>
                  <a:cubicBezTo>
                    <a:pt x="819" y="1"/>
                    <a:pt x="703" y="51"/>
                    <a:pt x="619" y="151"/>
                  </a:cubicBezTo>
                  <a:cubicBezTo>
                    <a:pt x="419" y="317"/>
                    <a:pt x="419" y="618"/>
                    <a:pt x="619" y="784"/>
                  </a:cubicBezTo>
                  <a:lnTo>
                    <a:pt x="619" y="851"/>
                  </a:lnTo>
                  <a:cubicBezTo>
                    <a:pt x="1345" y="1473"/>
                    <a:pt x="2111" y="2035"/>
                    <a:pt x="2918" y="2552"/>
                  </a:cubicBezTo>
                  <a:lnTo>
                    <a:pt x="2918" y="2552"/>
                  </a:lnTo>
                  <a:lnTo>
                    <a:pt x="453" y="3953"/>
                  </a:lnTo>
                  <a:cubicBezTo>
                    <a:pt x="1" y="4207"/>
                    <a:pt x="266" y="4820"/>
                    <a:pt x="682" y="4820"/>
                  </a:cubicBezTo>
                  <a:cubicBezTo>
                    <a:pt x="757" y="4820"/>
                    <a:pt x="838" y="4800"/>
                    <a:pt x="920" y="4754"/>
                  </a:cubicBezTo>
                  <a:lnTo>
                    <a:pt x="4122" y="2986"/>
                  </a:lnTo>
                  <a:cubicBezTo>
                    <a:pt x="4422" y="2786"/>
                    <a:pt x="4422" y="2319"/>
                    <a:pt x="4122" y="2152"/>
                  </a:cubicBezTo>
                  <a:cubicBezTo>
                    <a:pt x="3088" y="1552"/>
                    <a:pt x="2154" y="884"/>
                    <a:pt x="1286" y="151"/>
                  </a:cubicBezTo>
                  <a:cubicBezTo>
                    <a:pt x="1186" y="51"/>
                    <a:pt x="1061" y="1"/>
                    <a:pt x="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7" name="Google Shape;1757;p40"/>
          <p:cNvGrpSpPr/>
          <p:nvPr/>
        </p:nvGrpSpPr>
        <p:grpSpPr>
          <a:xfrm>
            <a:off x="8064488" y="2661000"/>
            <a:ext cx="529900" cy="149350"/>
            <a:chOff x="3898800" y="2624300"/>
            <a:chExt cx="529900" cy="149350"/>
          </a:xfrm>
        </p:grpSpPr>
        <p:sp>
          <p:nvSpPr>
            <p:cNvPr id="1758" name="Google Shape;1758;p40"/>
            <p:cNvSpPr/>
            <p:nvPr/>
          </p:nvSpPr>
          <p:spPr>
            <a:xfrm>
              <a:off x="3916975" y="2666775"/>
              <a:ext cx="511725" cy="65425"/>
            </a:xfrm>
            <a:custGeom>
              <a:avLst/>
              <a:gdLst/>
              <a:ahLst/>
              <a:cxnLst/>
              <a:rect l="l" t="t" r="r" b="b"/>
              <a:pathLst>
                <a:path w="20469" h="2617" extrusionOk="0">
                  <a:moveTo>
                    <a:pt x="706" y="0"/>
                  </a:moveTo>
                  <a:cubicBezTo>
                    <a:pt x="336" y="0"/>
                    <a:pt x="1" y="477"/>
                    <a:pt x="340" y="791"/>
                  </a:cubicBezTo>
                  <a:cubicBezTo>
                    <a:pt x="1876" y="2162"/>
                    <a:pt x="3788" y="2617"/>
                    <a:pt x="5745" y="2617"/>
                  </a:cubicBezTo>
                  <a:cubicBezTo>
                    <a:pt x="6978" y="2617"/>
                    <a:pt x="8228" y="2437"/>
                    <a:pt x="9414" y="2192"/>
                  </a:cubicBezTo>
                  <a:cubicBezTo>
                    <a:pt x="11350" y="1797"/>
                    <a:pt x="13463" y="1214"/>
                    <a:pt x="15508" y="1214"/>
                  </a:cubicBezTo>
                  <a:cubicBezTo>
                    <a:pt x="16915" y="1214"/>
                    <a:pt x="18290" y="1490"/>
                    <a:pt x="19554" y="2292"/>
                  </a:cubicBezTo>
                  <a:cubicBezTo>
                    <a:pt x="19635" y="2346"/>
                    <a:pt x="19716" y="2369"/>
                    <a:pt x="19793" y="2369"/>
                  </a:cubicBezTo>
                  <a:cubicBezTo>
                    <a:pt x="20190" y="2369"/>
                    <a:pt x="20468" y="1743"/>
                    <a:pt x="20021" y="1491"/>
                  </a:cubicBezTo>
                  <a:cubicBezTo>
                    <a:pt x="18642" y="609"/>
                    <a:pt x="17110" y="306"/>
                    <a:pt x="15541" y="306"/>
                  </a:cubicBezTo>
                  <a:cubicBezTo>
                    <a:pt x="13846" y="306"/>
                    <a:pt x="12110" y="660"/>
                    <a:pt x="10481" y="1024"/>
                  </a:cubicBezTo>
                  <a:cubicBezTo>
                    <a:pt x="8965" y="1350"/>
                    <a:pt x="7289" y="1700"/>
                    <a:pt x="5668" y="1700"/>
                  </a:cubicBezTo>
                  <a:cubicBezTo>
                    <a:pt x="3973" y="1700"/>
                    <a:pt x="2338" y="1317"/>
                    <a:pt x="1008" y="124"/>
                  </a:cubicBezTo>
                  <a:cubicBezTo>
                    <a:pt x="914" y="37"/>
                    <a:pt x="809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3898800" y="2624300"/>
              <a:ext cx="116400" cy="149350"/>
            </a:xfrm>
            <a:custGeom>
              <a:avLst/>
              <a:gdLst/>
              <a:ahLst/>
              <a:cxnLst/>
              <a:rect l="l" t="t" r="r" b="b"/>
              <a:pathLst>
                <a:path w="4656" h="5974" extrusionOk="0">
                  <a:moveTo>
                    <a:pt x="4013" y="1"/>
                  </a:moveTo>
                  <a:cubicBezTo>
                    <a:pt x="3968" y="1"/>
                    <a:pt x="3920" y="7"/>
                    <a:pt x="3869" y="21"/>
                  </a:cubicBezTo>
                  <a:lnTo>
                    <a:pt x="1768" y="688"/>
                  </a:lnTo>
                  <a:lnTo>
                    <a:pt x="767" y="989"/>
                  </a:lnTo>
                  <a:cubicBezTo>
                    <a:pt x="434" y="1055"/>
                    <a:pt x="167" y="1256"/>
                    <a:pt x="33" y="1589"/>
                  </a:cubicBezTo>
                  <a:cubicBezTo>
                    <a:pt x="0" y="1923"/>
                    <a:pt x="67" y="2256"/>
                    <a:pt x="200" y="2556"/>
                  </a:cubicBezTo>
                  <a:cubicBezTo>
                    <a:pt x="300" y="2890"/>
                    <a:pt x="400" y="3224"/>
                    <a:pt x="500" y="3557"/>
                  </a:cubicBezTo>
                  <a:cubicBezTo>
                    <a:pt x="701" y="4258"/>
                    <a:pt x="834" y="4925"/>
                    <a:pt x="934" y="5625"/>
                  </a:cubicBezTo>
                  <a:cubicBezTo>
                    <a:pt x="991" y="5824"/>
                    <a:pt x="1192" y="5974"/>
                    <a:pt x="1394" y="5974"/>
                  </a:cubicBezTo>
                  <a:cubicBezTo>
                    <a:pt x="1430" y="5974"/>
                    <a:pt x="1466" y="5969"/>
                    <a:pt x="1501" y="5959"/>
                  </a:cubicBezTo>
                  <a:cubicBezTo>
                    <a:pt x="1735" y="5859"/>
                    <a:pt x="1901" y="5625"/>
                    <a:pt x="1835" y="5358"/>
                  </a:cubicBezTo>
                  <a:cubicBezTo>
                    <a:pt x="1635" y="4191"/>
                    <a:pt x="1368" y="3057"/>
                    <a:pt x="1001" y="1923"/>
                  </a:cubicBezTo>
                  <a:cubicBezTo>
                    <a:pt x="1001" y="1913"/>
                    <a:pt x="1000" y="1902"/>
                    <a:pt x="999" y="1890"/>
                  </a:cubicBezTo>
                  <a:lnTo>
                    <a:pt x="999" y="1890"/>
                  </a:lnTo>
                  <a:cubicBezTo>
                    <a:pt x="999" y="1890"/>
                    <a:pt x="1000" y="1890"/>
                    <a:pt x="1001" y="1889"/>
                  </a:cubicBezTo>
                  <a:cubicBezTo>
                    <a:pt x="1134" y="1889"/>
                    <a:pt x="1268" y="1823"/>
                    <a:pt x="1401" y="1756"/>
                  </a:cubicBezTo>
                  <a:lnTo>
                    <a:pt x="2302" y="1489"/>
                  </a:lnTo>
                  <a:lnTo>
                    <a:pt x="4136" y="922"/>
                  </a:lnTo>
                  <a:cubicBezTo>
                    <a:pt x="4656" y="769"/>
                    <a:pt x="4504" y="1"/>
                    <a:pt x="4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1" name="Google Shape;1761;p41"/>
          <p:cNvGrpSpPr/>
          <p:nvPr/>
        </p:nvGrpSpPr>
        <p:grpSpPr>
          <a:xfrm>
            <a:off x="95" y="25"/>
            <a:ext cx="9143969" cy="5143446"/>
            <a:chOff x="95" y="25"/>
            <a:chExt cx="9143969" cy="5143446"/>
          </a:xfrm>
        </p:grpSpPr>
        <p:sp>
          <p:nvSpPr>
            <p:cNvPr id="1762" name="Google Shape;1762;p41"/>
            <p:cNvSpPr/>
            <p:nvPr/>
          </p:nvSpPr>
          <p:spPr>
            <a:xfrm>
              <a:off x="95" y="484705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1"/>
            <p:cNvSpPr/>
            <p:nvPr/>
          </p:nvSpPr>
          <p:spPr>
            <a:xfrm>
              <a:off x="95" y="67722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1"/>
            <p:cNvSpPr/>
            <p:nvPr/>
          </p:nvSpPr>
          <p:spPr>
            <a:xfrm>
              <a:off x="95" y="86974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1"/>
            <p:cNvSpPr/>
            <p:nvPr/>
          </p:nvSpPr>
          <p:spPr>
            <a:xfrm>
              <a:off x="95" y="106454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1"/>
            <p:cNvSpPr/>
            <p:nvPr/>
          </p:nvSpPr>
          <p:spPr>
            <a:xfrm>
              <a:off x="95" y="125706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1"/>
            <p:cNvSpPr/>
            <p:nvPr/>
          </p:nvSpPr>
          <p:spPr>
            <a:xfrm>
              <a:off x="95" y="1449643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1"/>
            <p:cNvSpPr/>
            <p:nvPr/>
          </p:nvSpPr>
          <p:spPr>
            <a:xfrm>
              <a:off x="95" y="1642163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1"/>
            <p:cNvSpPr/>
            <p:nvPr/>
          </p:nvSpPr>
          <p:spPr>
            <a:xfrm>
              <a:off x="95" y="1834744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1"/>
            <p:cNvSpPr/>
            <p:nvPr/>
          </p:nvSpPr>
          <p:spPr>
            <a:xfrm>
              <a:off x="95" y="2029479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1"/>
            <p:cNvSpPr/>
            <p:nvPr/>
          </p:nvSpPr>
          <p:spPr>
            <a:xfrm>
              <a:off x="95" y="2222059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1"/>
            <p:cNvSpPr/>
            <p:nvPr/>
          </p:nvSpPr>
          <p:spPr>
            <a:xfrm>
              <a:off x="95" y="241458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1"/>
            <p:cNvSpPr/>
            <p:nvPr/>
          </p:nvSpPr>
          <p:spPr>
            <a:xfrm>
              <a:off x="95" y="260710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1"/>
            <p:cNvSpPr/>
            <p:nvPr/>
          </p:nvSpPr>
          <p:spPr>
            <a:xfrm>
              <a:off x="95" y="280189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1"/>
            <p:cNvSpPr/>
            <p:nvPr/>
          </p:nvSpPr>
          <p:spPr>
            <a:xfrm>
              <a:off x="95" y="299441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1"/>
            <p:cNvSpPr/>
            <p:nvPr/>
          </p:nvSpPr>
          <p:spPr>
            <a:xfrm>
              <a:off x="95" y="3186997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1"/>
            <p:cNvSpPr/>
            <p:nvPr/>
          </p:nvSpPr>
          <p:spPr>
            <a:xfrm>
              <a:off x="95" y="3379517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1"/>
            <p:cNvSpPr/>
            <p:nvPr/>
          </p:nvSpPr>
          <p:spPr>
            <a:xfrm>
              <a:off x="95" y="3572098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1"/>
            <p:cNvSpPr/>
            <p:nvPr/>
          </p:nvSpPr>
          <p:spPr>
            <a:xfrm>
              <a:off x="95" y="3764618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1"/>
            <p:cNvSpPr/>
            <p:nvPr/>
          </p:nvSpPr>
          <p:spPr>
            <a:xfrm>
              <a:off x="95" y="3959413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1"/>
            <p:cNvSpPr/>
            <p:nvPr/>
          </p:nvSpPr>
          <p:spPr>
            <a:xfrm>
              <a:off x="95" y="4151934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95" y="4344454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1"/>
            <p:cNvSpPr/>
            <p:nvPr/>
          </p:nvSpPr>
          <p:spPr>
            <a:xfrm>
              <a:off x="95" y="4537035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1"/>
            <p:cNvSpPr/>
            <p:nvPr/>
          </p:nvSpPr>
          <p:spPr>
            <a:xfrm>
              <a:off x="95" y="4731770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1"/>
            <p:cNvSpPr/>
            <p:nvPr/>
          </p:nvSpPr>
          <p:spPr>
            <a:xfrm>
              <a:off x="95" y="4924351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1"/>
            <p:cNvSpPr/>
            <p:nvPr/>
          </p:nvSpPr>
          <p:spPr>
            <a:xfrm>
              <a:off x="704325" y="25"/>
              <a:ext cx="17779" cy="5143446"/>
            </a:xfrm>
            <a:custGeom>
              <a:avLst/>
              <a:gdLst/>
              <a:ahLst/>
              <a:cxnLst/>
              <a:rect l="l" t="t" r="r" b="b"/>
              <a:pathLst>
                <a:path w="297" h="85921" extrusionOk="0">
                  <a:moveTo>
                    <a:pt x="1" y="0"/>
                  </a:moveTo>
                  <a:lnTo>
                    <a:pt x="1" y="85920"/>
                  </a:lnTo>
                  <a:lnTo>
                    <a:pt x="296" y="8592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7" name="Google Shape;1787;p41"/>
          <p:cNvSpPr/>
          <p:nvPr/>
        </p:nvSpPr>
        <p:spPr>
          <a:xfrm>
            <a:off x="8718050" y="3779800"/>
            <a:ext cx="109275" cy="114525"/>
          </a:xfrm>
          <a:custGeom>
            <a:avLst/>
            <a:gdLst/>
            <a:ahLst/>
            <a:cxnLst/>
            <a:rect l="l" t="t" r="r" b="b"/>
            <a:pathLst>
              <a:path w="4371" h="4581" extrusionOk="0">
                <a:moveTo>
                  <a:pt x="1702" y="1062"/>
                </a:moveTo>
                <a:cubicBezTo>
                  <a:pt x="1780" y="1119"/>
                  <a:pt x="1875" y="1151"/>
                  <a:pt x="1969" y="1151"/>
                </a:cubicBezTo>
                <a:lnTo>
                  <a:pt x="2002" y="1151"/>
                </a:lnTo>
                <a:lnTo>
                  <a:pt x="2102" y="1185"/>
                </a:lnTo>
                <a:cubicBezTo>
                  <a:pt x="2169" y="1185"/>
                  <a:pt x="2236" y="1218"/>
                  <a:pt x="2336" y="1218"/>
                </a:cubicBezTo>
                <a:cubicBezTo>
                  <a:pt x="2436" y="1285"/>
                  <a:pt x="2569" y="1352"/>
                  <a:pt x="2670" y="1418"/>
                </a:cubicBezTo>
                <a:cubicBezTo>
                  <a:pt x="2770" y="1485"/>
                  <a:pt x="2870" y="1552"/>
                  <a:pt x="2936" y="1652"/>
                </a:cubicBezTo>
                <a:cubicBezTo>
                  <a:pt x="3003" y="1752"/>
                  <a:pt x="3070" y="1852"/>
                  <a:pt x="3137" y="1952"/>
                </a:cubicBezTo>
                <a:cubicBezTo>
                  <a:pt x="3170" y="1985"/>
                  <a:pt x="3170" y="2052"/>
                  <a:pt x="3203" y="2085"/>
                </a:cubicBezTo>
                <a:cubicBezTo>
                  <a:pt x="3203" y="2152"/>
                  <a:pt x="3237" y="2219"/>
                  <a:pt x="3237" y="2286"/>
                </a:cubicBezTo>
                <a:lnTo>
                  <a:pt x="3237" y="2319"/>
                </a:lnTo>
                <a:cubicBezTo>
                  <a:pt x="3237" y="2352"/>
                  <a:pt x="3237" y="2386"/>
                  <a:pt x="3237" y="2419"/>
                </a:cubicBezTo>
                <a:cubicBezTo>
                  <a:pt x="3237" y="2519"/>
                  <a:pt x="3237" y="2586"/>
                  <a:pt x="3237" y="2686"/>
                </a:cubicBezTo>
                <a:cubicBezTo>
                  <a:pt x="3237" y="2675"/>
                  <a:pt x="3236" y="2670"/>
                  <a:pt x="3234" y="2670"/>
                </a:cubicBezTo>
                <a:cubicBezTo>
                  <a:pt x="3227" y="2670"/>
                  <a:pt x="3203" y="2791"/>
                  <a:pt x="3203" y="2819"/>
                </a:cubicBezTo>
                <a:cubicBezTo>
                  <a:pt x="3203" y="2886"/>
                  <a:pt x="3170" y="2953"/>
                  <a:pt x="3137" y="2986"/>
                </a:cubicBezTo>
                <a:cubicBezTo>
                  <a:pt x="3146" y="2976"/>
                  <a:pt x="3150" y="2972"/>
                  <a:pt x="3151" y="2972"/>
                </a:cubicBezTo>
                <a:lnTo>
                  <a:pt x="3151" y="2972"/>
                </a:lnTo>
                <a:cubicBezTo>
                  <a:pt x="3153" y="2972"/>
                  <a:pt x="3137" y="2996"/>
                  <a:pt x="3137" y="3019"/>
                </a:cubicBezTo>
                <a:lnTo>
                  <a:pt x="3103" y="3119"/>
                </a:lnTo>
                <a:cubicBezTo>
                  <a:pt x="3070" y="3186"/>
                  <a:pt x="3036" y="3220"/>
                  <a:pt x="3003" y="3253"/>
                </a:cubicBezTo>
                <a:cubicBezTo>
                  <a:pt x="2936" y="3320"/>
                  <a:pt x="2903" y="3353"/>
                  <a:pt x="2836" y="3386"/>
                </a:cubicBezTo>
                <a:lnTo>
                  <a:pt x="2770" y="3453"/>
                </a:lnTo>
                <a:lnTo>
                  <a:pt x="2670" y="3520"/>
                </a:lnTo>
                <a:cubicBezTo>
                  <a:pt x="2603" y="3520"/>
                  <a:pt x="2536" y="3553"/>
                  <a:pt x="2469" y="3553"/>
                </a:cubicBezTo>
                <a:cubicBezTo>
                  <a:pt x="2469" y="3553"/>
                  <a:pt x="2395" y="3568"/>
                  <a:pt x="2366" y="3568"/>
                </a:cubicBezTo>
                <a:cubicBezTo>
                  <a:pt x="2351" y="3568"/>
                  <a:pt x="2347" y="3564"/>
                  <a:pt x="2369" y="3553"/>
                </a:cubicBezTo>
                <a:lnTo>
                  <a:pt x="2303" y="3553"/>
                </a:lnTo>
                <a:cubicBezTo>
                  <a:pt x="2286" y="3570"/>
                  <a:pt x="2261" y="3578"/>
                  <a:pt x="2232" y="3578"/>
                </a:cubicBezTo>
                <a:cubicBezTo>
                  <a:pt x="2203" y="3578"/>
                  <a:pt x="2169" y="3570"/>
                  <a:pt x="2136" y="3553"/>
                </a:cubicBezTo>
                <a:lnTo>
                  <a:pt x="2002" y="3553"/>
                </a:lnTo>
                <a:lnTo>
                  <a:pt x="1902" y="3520"/>
                </a:lnTo>
                <a:lnTo>
                  <a:pt x="1869" y="3520"/>
                </a:lnTo>
                <a:cubicBezTo>
                  <a:pt x="1369" y="3253"/>
                  <a:pt x="1068" y="2753"/>
                  <a:pt x="1068" y="2185"/>
                </a:cubicBezTo>
                <a:cubicBezTo>
                  <a:pt x="1068" y="1885"/>
                  <a:pt x="1168" y="1618"/>
                  <a:pt x="1335" y="1385"/>
                </a:cubicBezTo>
                <a:cubicBezTo>
                  <a:pt x="1437" y="1262"/>
                  <a:pt x="1565" y="1152"/>
                  <a:pt x="1702" y="1062"/>
                </a:cubicBezTo>
                <a:close/>
                <a:moveTo>
                  <a:pt x="1857" y="0"/>
                </a:moveTo>
                <a:cubicBezTo>
                  <a:pt x="1817" y="0"/>
                  <a:pt x="1776" y="6"/>
                  <a:pt x="1736" y="17"/>
                </a:cubicBezTo>
                <a:cubicBezTo>
                  <a:pt x="902" y="284"/>
                  <a:pt x="301" y="985"/>
                  <a:pt x="168" y="1852"/>
                </a:cubicBezTo>
                <a:cubicBezTo>
                  <a:pt x="1" y="2753"/>
                  <a:pt x="368" y="3687"/>
                  <a:pt x="1102" y="4254"/>
                </a:cubicBezTo>
                <a:cubicBezTo>
                  <a:pt x="1429" y="4472"/>
                  <a:pt x="1814" y="4581"/>
                  <a:pt x="2199" y="4581"/>
                </a:cubicBezTo>
                <a:cubicBezTo>
                  <a:pt x="2640" y="4581"/>
                  <a:pt x="3081" y="4438"/>
                  <a:pt x="3437" y="4154"/>
                </a:cubicBezTo>
                <a:cubicBezTo>
                  <a:pt x="4104" y="3620"/>
                  <a:pt x="4371" y="2719"/>
                  <a:pt x="4104" y="1885"/>
                </a:cubicBezTo>
                <a:cubicBezTo>
                  <a:pt x="3834" y="1046"/>
                  <a:pt x="3133" y="422"/>
                  <a:pt x="2268" y="256"/>
                </a:cubicBezTo>
                <a:lnTo>
                  <a:pt x="2268" y="256"/>
                </a:lnTo>
                <a:cubicBezTo>
                  <a:pt x="2188" y="93"/>
                  <a:pt x="2024" y="0"/>
                  <a:pt x="18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8" name="Google Shape;1788;p41"/>
          <p:cNvSpPr/>
          <p:nvPr/>
        </p:nvSpPr>
        <p:spPr>
          <a:xfrm>
            <a:off x="5349125" y="4901550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9" name="Google Shape;1789;p41"/>
          <p:cNvSpPr/>
          <p:nvPr/>
        </p:nvSpPr>
        <p:spPr>
          <a:xfrm>
            <a:off x="350200" y="4565113"/>
            <a:ext cx="87600" cy="85725"/>
          </a:xfrm>
          <a:custGeom>
            <a:avLst/>
            <a:gdLst/>
            <a:ahLst/>
            <a:cxnLst/>
            <a:rect l="l" t="t" r="r" b="b"/>
            <a:pathLst>
              <a:path w="3504" h="3429" extrusionOk="0">
                <a:moveTo>
                  <a:pt x="1306" y="1043"/>
                </a:moveTo>
                <a:cubicBezTo>
                  <a:pt x="1302" y="1043"/>
                  <a:pt x="1285" y="1051"/>
                  <a:pt x="1268" y="1068"/>
                </a:cubicBezTo>
                <a:cubicBezTo>
                  <a:pt x="1302" y="1051"/>
                  <a:pt x="1310" y="1043"/>
                  <a:pt x="1306" y="1043"/>
                </a:cubicBezTo>
                <a:close/>
                <a:moveTo>
                  <a:pt x="1049" y="1498"/>
                </a:moveTo>
                <a:cubicBezTo>
                  <a:pt x="1048" y="1498"/>
                  <a:pt x="1043" y="1508"/>
                  <a:pt x="1039" y="1525"/>
                </a:cubicBezTo>
                <a:lnTo>
                  <a:pt x="1039" y="1525"/>
                </a:lnTo>
                <a:cubicBezTo>
                  <a:pt x="1048" y="1506"/>
                  <a:pt x="1050" y="1498"/>
                  <a:pt x="1049" y="1498"/>
                </a:cubicBezTo>
                <a:close/>
                <a:moveTo>
                  <a:pt x="2278" y="2426"/>
                </a:moveTo>
                <a:lnTo>
                  <a:pt x="2278" y="2426"/>
                </a:lnTo>
                <a:cubicBezTo>
                  <a:pt x="2263" y="2428"/>
                  <a:pt x="2252" y="2445"/>
                  <a:pt x="2256" y="2445"/>
                </a:cubicBezTo>
                <a:cubicBezTo>
                  <a:pt x="2258" y="2445"/>
                  <a:pt x="2262" y="2442"/>
                  <a:pt x="2269" y="2435"/>
                </a:cubicBezTo>
                <a:lnTo>
                  <a:pt x="2278" y="2426"/>
                </a:lnTo>
                <a:close/>
                <a:moveTo>
                  <a:pt x="1458" y="943"/>
                </a:moveTo>
                <a:lnTo>
                  <a:pt x="1458" y="943"/>
                </a:lnTo>
                <a:cubicBezTo>
                  <a:pt x="1551" y="978"/>
                  <a:pt x="1643" y="1040"/>
                  <a:pt x="1735" y="1101"/>
                </a:cubicBezTo>
                <a:lnTo>
                  <a:pt x="1869" y="1201"/>
                </a:lnTo>
                <a:lnTo>
                  <a:pt x="1935" y="1234"/>
                </a:lnTo>
                <a:cubicBezTo>
                  <a:pt x="1935" y="1234"/>
                  <a:pt x="1995" y="1264"/>
                  <a:pt x="2004" y="1264"/>
                </a:cubicBezTo>
                <a:cubicBezTo>
                  <a:pt x="2009" y="1264"/>
                  <a:pt x="2002" y="1257"/>
                  <a:pt x="1969" y="1235"/>
                </a:cubicBezTo>
                <a:lnTo>
                  <a:pt x="1969" y="1235"/>
                </a:lnTo>
                <a:cubicBezTo>
                  <a:pt x="2069" y="1302"/>
                  <a:pt x="2136" y="1368"/>
                  <a:pt x="2202" y="1468"/>
                </a:cubicBezTo>
                <a:lnTo>
                  <a:pt x="2236" y="1501"/>
                </a:lnTo>
                <a:cubicBezTo>
                  <a:pt x="2227" y="1485"/>
                  <a:pt x="2225" y="1478"/>
                  <a:pt x="2227" y="1478"/>
                </a:cubicBezTo>
                <a:lnTo>
                  <a:pt x="2227" y="1478"/>
                </a:lnTo>
                <a:cubicBezTo>
                  <a:pt x="2231" y="1478"/>
                  <a:pt x="2269" y="1535"/>
                  <a:pt x="2269" y="1535"/>
                </a:cubicBezTo>
                <a:cubicBezTo>
                  <a:pt x="2302" y="1568"/>
                  <a:pt x="2336" y="1635"/>
                  <a:pt x="2369" y="1702"/>
                </a:cubicBezTo>
                <a:cubicBezTo>
                  <a:pt x="2369" y="1702"/>
                  <a:pt x="2402" y="1735"/>
                  <a:pt x="2402" y="1768"/>
                </a:cubicBezTo>
                <a:lnTo>
                  <a:pt x="2436" y="1902"/>
                </a:lnTo>
                <a:cubicBezTo>
                  <a:pt x="2436" y="1912"/>
                  <a:pt x="2436" y="1923"/>
                  <a:pt x="2436" y="1935"/>
                </a:cubicBezTo>
                <a:cubicBezTo>
                  <a:pt x="2436" y="2002"/>
                  <a:pt x="2436" y="2035"/>
                  <a:pt x="2436" y="2102"/>
                </a:cubicBezTo>
                <a:cubicBezTo>
                  <a:pt x="2436" y="2121"/>
                  <a:pt x="2436" y="2135"/>
                  <a:pt x="2436" y="2135"/>
                </a:cubicBezTo>
                <a:lnTo>
                  <a:pt x="2413" y="2227"/>
                </a:lnTo>
                <a:lnTo>
                  <a:pt x="2413" y="2227"/>
                </a:lnTo>
                <a:cubicBezTo>
                  <a:pt x="2410" y="2228"/>
                  <a:pt x="2407" y="2230"/>
                  <a:pt x="2402" y="2235"/>
                </a:cubicBezTo>
                <a:cubicBezTo>
                  <a:pt x="2402" y="2269"/>
                  <a:pt x="2369" y="2302"/>
                  <a:pt x="2369" y="2302"/>
                </a:cubicBezTo>
                <a:cubicBezTo>
                  <a:pt x="2336" y="2335"/>
                  <a:pt x="2336" y="2369"/>
                  <a:pt x="2336" y="2369"/>
                </a:cubicBezTo>
                <a:lnTo>
                  <a:pt x="2278" y="2426"/>
                </a:lnTo>
                <a:lnTo>
                  <a:pt x="2278" y="2426"/>
                </a:lnTo>
                <a:cubicBezTo>
                  <a:pt x="2279" y="2426"/>
                  <a:pt x="2281" y="2426"/>
                  <a:pt x="2282" y="2426"/>
                </a:cubicBezTo>
                <a:cubicBezTo>
                  <a:pt x="2288" y="2426"/>
                  <a:pt x="2295" y="2428"/>
                  <a:pt x="2302" y="2435"/>
                </a:cubicBezTo>
                <a:lnTo>
                  <a:pt x="2197" y="2488"/>
                </a:lnTo>
                <a:lnTo>
                  <a:pt x="2197" y="2488"/>
                </a:lnTo>
                <a:cubicBezTo>
                  <a:pt x="2177" y="2490"/>
                  <a:pt x="2122" y="2502"/>
                  <a:pt x="2102" y="2502"/>
                </a:cubicBezTo>
                <a:lnTo>
                  <a:pt x="1902" y="2502"/>
                </a:lnTo>
                <a:cubicBezTo>
                  <a:pt x="1835" y="2502"/>
                  <a:pt x="1769" y="2469"/>
                  <a:pt x="1735" y="2435"/>
                </a:cubicBezTo>
                <a:lnTo>
                  <a:pt x="1668" y="2435"/>
                </a:lnTo>
                <a:lnTo>
                  <a:pt x="1502" y="2335"/>
                </a:lnTo>
                <a:lnTo>
                  <a:pt x="1402" y="2269"/>
                </a:lnTo>
                <a:cubicBezTo>
                  <a:pt x="1402" y="2269"/>
                  <a:pt x="1302" y="2202"/>
                  <a:pt x="1302" y="2169"/>
                </a:cubicBezTo>
                <a:lnTo>
                  <a:pt x="1201" y="2102"/>
                </a:lnTo>
                <a:cubicBezTo>
                  <a:pt x="1168" y="2068"/>
                  <a:pt x="1168" y="2035"/>
                  <a:pt x="1135" y="2002"/>
                </a:cubicBezTo>
                <a:cubicBezTo>
                  <a:pt x="1101" y="1968"/>
                  <a:pt x="1068" y="1902"/>
                  <a:pt x="1068" y="1868"/>
                </a:cubicBezTo>
                <a:lnTo>
                  <a:pt x="1068" y="1768"/>
                </a:lnTo>
                <a:cubicBezTo>
                  <a:pt x="1068" y="1768"/>
                  <a:pt x="1068" y="1735"/>
                  <a:pt x="1035" y="1702"/>
                </a:cubicBezTo>
                <a:lnTo>
                  <a:pt x="1035" y="1568"/>
                </a:lnTo>
                <a:cubicBezTo>
                  <a:pt x="1035" y="1551"/>
                  <a:pt x="1037" y="1536"/>
                  <a:pt x="1039" y="1525"/>
                </a:cubicBezTo>
                <a:lnTo>
                  <a:pt x="1039" y="1525"/>
                </a:lnTo>
                <a:cubicBezTo>
                  <a:pt x="1038" y="1528"/>
                  <a:pt x="1036" y="1531"/>
                  <a:pt x="1035" y="1535"/>
                </a:cubicBezTo>
                <a:cubicBezTo>
                  <a:pt x="1035" y="1514"/>
                  <a:pt x="1035" y="1484"/>
                  <a:pt x="1035" y="1468"/>
                </a:cubicBezTo>
                <a:cubicBezTo>
                  <a:pt x="1035" y="1435"/>
                  <a:pt x="1035" y="1435"/>
                  <a:pt x="1035" y="1401"/>
                </a:cubicBezTo>
                <a:lnTo>
                  <a:pt x="1035" y="1368"/>
                </a:lnTo>
                <a:cubicBezTo>
                  <a:pt x="1035" y="1335"/>
                  <a:pt x="1101" y="1268"/>
                  <a:pt x="1135" y="1234"/>
                </a:cubicBezTo>
                <a:cubicBezTo>
                  <a:pt x="1135" y="1201"/>
                  <a:pt x="1135" y="1201"/>
                  <a:pt x="1168" y="1168"/>
                </a:cubicBezTo>
                <a:lnTo>
                  <a:pt x="1201" y="1168"/>
                </a:lnTo>
                <a:lnTo>
                  <a:pt x="1268" y="1068"/>
                </a:lnTo>
                <a:cubicBezTo>
                  <a:pt x="1268" y="1034"/>
                  <a:pt x="1368" y="1001"/>
                  <a:pt x="1402" y="968"/>
                </a:cubicBezTo>
                <a:lnTo>
                  <a:pt x="1368" y="968"/>
                </a:lnTo>
                <a:cubicBezTo>
                  <a:pt x="1368" y="968"/>
                  <a:pt x="1423" y="968"/>
                  <a:pt x="1458" y="943"/>
                </a:cubicBezTo>
                <a:close/>
                <a:moveTo>
                  <a:pt x="1568" y="0"/>
                </a:moveTo>
                <a:lnTo>
                  <a:pt x="1568" y="67"/>
                </a:lnTo>
                <a:cubicBezTo>
                  <a:pt x="868" y="100"/>
                  <a:pt x="301" y="567"/>
                  <a:pt x="134" y="1201"/>
                </a:cubicBezTo>
                <a:cubicBezTo>
                  <a:pt x="1" y="1835"/>
                  <a:pt x="201" y="2502"/>
                  <a:pt x="734" y="2936"/>
                </a:cubicBezTo>
                <a:cubicBezTo>
                  <a:pt x="1078" y="3258"/>
                  <a:pt x="1519" y="3428"/>
                  <a:pt x="1967" y="3428"/>
                </a:cubicBezTo>
                <a:cubicBezTo>
                  <a:pt x="2215" y="3428"/>
                  <a:pt x="2465" y="3376"/>
                  <a:pt x="2703" y="3269"/>
                </a:cubicBezTo>
                <a:cubicBezTo>
                  <a:pt x="3270" y="2902"/>
                  <a:pt x="3503" y="2235"/>
                  <a:pt x="3336" y="1601"/>
                </a:cubicBezTo>
                <a:cubicBezTo>
                  <a:pt x="3103" y="934"/>
                  <a:pt x="2569" y="367"/>
                  <a:pt x="1902" y="134"/>
                </a:cubicBezTo>
                <a:cubicBezTo>
                  <a:pt x="1878" y="122"/>
                  <a:pt x="1855" y="112"/>
                  <a:pt x="1832" y="104"/>
                </a:cubicBezTo>
                <a:lnTo>
                  <a:pt x="1832" y="104"/>
                </a:lnTo>
                <a:cubicBezTo>
                  <a:pt x="1756" y="40"/>
                  <a:pt x="1665" y="0"/>
                  <a:pt x="15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0" name="Google Shape;1790;p41"/>
          <p:cNvSpPr/>
          <p:nvPr/>
        </p:nvSpPr>
        <p:spPr>
          <a:xfrm>
            <a:off x="7166000" y="4814900"/>
            <a:ext cx="70900" cy="70825"/>
          </a:xfrm>
          <a:custGeom>
            <a:avLst/>
            <a:gdLst/>
            <a:ahLst/>
            <a:cxnLst/>
            <a:rect l="l" t="t" r="r" b="b"/>
            <a:pathLst>
              <a:path w="2836" h="2833" extrusionOk="0">
                <a:moveTo>
                  <a:pt x="958" y="1016"/>
                </a:moveTo>
                <a:cubicBezTo>
                  <a:pt x="951" y="1028"/>
                  <a:pt x="943" y="1033"/>
                  <a:pt x="939" y="1033"/>
                </a:cubicBezTo>
                <a:cubicBezTo>
                  <a:pt x="936" y="1033"/>
                  <a:pt x="939" y="1027"/>
                  <a:pt x="958" y="1016"/>
                </a:cubicBezTo>
                <a:close/>
                <a:moveTo>
                  <a:pt x="1201" y="1126"/>
                </a:moveTo>
                <a:cubicBezTo>
                  <a:pt x="1201" y="1126"/>
                  <a:pt x="1200" y="1138"/>
                  <a:pt x="1197" y="1153"/>
                </a:cubicBezTo>
                <a:lnTo>
                  <a:pt x="1197" y="1153"/>
                </a:lnTo>
                <a:cubicBezTo>
                  <a:pt x="1198" y="1150"/>
                  <a:pt x="1200" y="1147"/>
                  <a:pt x="1201" y="1144"/>
                </a:cubicBezTo>
                <a:cubicBezTo>
                  <a:pt x="1201" y="1131"/>
                  <a:pt x="1201" y="1126"/>
                  <a:pt x="1201" y="1126"/>
                </a:cubicBezTo>
                <a:close/>
                <a:moveTo>
                  <a:pt x="1197" y="1153"/>
                </a:moveTo>
                <a:cubicBezTo>
                  <a:pt x="1187" y="1174"/>
                  <a:pt x="1181" y="1191"/>
                  <a:pt x="1176" y="1208"/>
                </a:cubicBezTo>
                <a:lnTo>
                  <a:pt x="1176" y="1208"/>
                </a:lnTo>
                <a:cubicBezTo>
                  <a:pt x="1188" y="1199"/>
                  <a:pt x="1194" y="1173"/>
                  <a:pt x="1197" y="1153"/>
                </a:cubicBezTo>
                <a:close/>
                <a:moveTo>
                  <a:pt x="1826" y="1273"/>
                </a:moveTo>
                <a:cubicBezTo>
                  <a:pt x="1828" y="1291"/>
                  <a:pt x="1839" y="1306"/>
                  <a:pt x="1843" y="1306"/>
                </a:cubicBezTo>
                <a:cubicBezTo>
                  <a:pt x="1846" y="1306"/>
                  <a:pt x="1845" y="1299"/>
                  <a:pt x="1835" y="1278"/>
                </a:cubicBezTo>
                <a:lnTo>
                  <a:pt x="1826" y="1273"/>
                </a:lnTo>
                <a:close/>
                <a:moveTo>
                  <a:pt x="1316" y="1792"/>
                </a:moveTo>
                <a:cubicBezTo>
                  <a:pt x="1316" y="1792"/>
                  <a:pt x="1327" y="1802"/>
                  <a:pt x="1339" y="1812"/>
                </a:cubicBezTo>
                <a:lnTo>
                  <a:pt x="1339" y="1812"/>
                </a:lnTo>
                <a:cubicBezTo>
                  <a:pt x="1338" y="1812"/>
                  <a:pt x="1336" y="1812"/>
                  <a:pt x="1335" y="1812"/>
                </a:cubicBezTo>
                <a:cubicBezTo>
                  <a:pt x="1321" y="1797"/>
                  <a:pt x="1315" y="1792"/>
                  <a:pt x="1316" y="1792"/>
                </a:cubicBezTo>
                <a:close/>
                <a:moveTo>
                  <a:pt x="1835" y="1778"/>
                </a:moveTo>
                <a:lnTo>
                  <a:pt x="1835" y="1778"/>
                </a:lnTo>
                <a:cubicBezTo>
                  <a:pt x="1816" y="1797"/>
                  <a:pt x="1774" y="1817"/>
                  <a:pt x="1768" y="1817"/>
                </a:cubicBezTo>
                <a:cubicBezTo>
                  <a:pt x="1764" y="1817"/>
                  <a:pt x="1779" y="1806"/>
                  <a:pt x="1835" y="1778"/>
                </a:cubicBezTo>
                <a:close/>
                <a:moveTo>
                  <a:pt x="1270" y="945"/>
                </a:moveTo>
                <a:cubicBezTo>
                  <a:pt x="1303" y="947"/>
                  <a:pt x="1344" y="954"/>
                  <a:pt x="1368" y="978"/>
                </a:cubicBezTo>
                <a:lnTo>
                  <a:pt x="1435" y="978"/>
                </a:lnTo>
                <a:lnTo>
                  <a:pt x="1568" y="1078"/>
                </a:lnTo>
                <a:lnTo>
                  <a:pt x="1635" y="1111"/>
                </a:lnTo>
                <a:cubicBezTo>
                  <a:pt x="1702" y="1144"/>
                  <a:pt x="1735" y="1178"/>
                  <a:pt x="1768" y="1244"/>
                </a:cubicBezTo>
                <a:lnTo>
                  <a:pt x="1826" y="1273"/>
                </a:lnTo>
                <a:lnTo>
                  <a:pt x="1826" y="1273"/>
                </a:lnTo>
                <a:cubicBezTo>
                  <a:pt x="1825" y="1263"/>
                  <a:pt x="1827" y="1253"/>
                  <a:pt x="1835" y="1244"/>
                </a:cubicBezTo>
                <a:lnTo>
                  <a:pt x="1835" y="1244"/>
                </a:lnTo>
                <a:lnTo>
                  <a:pt x="1902" y="1378"/>
                </a:lnTo>
                <a:lnTo>
                  <a:pt x="1935" y="1445"/>
                </a:lnTo>
                <a:cubicBezTo>
                  <a:pt x="1935" y="1478"/>
                  <a:pt x="1935" y="1478"/>
                  <a:pt x="1935" y="1511"/>
                </a:cubicBezTo>
                <a:lnTo>
                  <a:pt x="1935" y="1611"/>
                </a:lnTo>
                <a:lnTo>
                  <a:pt x="1935" y="1645"/>
                </a:lnTo>
                <a:cubicBezTo>
                  <a:pt x="1935" y="1645"/>
                  <a:pt x="1935" y="1662"/>
                  <a:pt x="1923" y="1672"/>
                </a:cubicBezTo>
                <a:lnTo>
                  <a:pt x="1923" y="1672"/>
                </a:lnTo>
                <a:cubicBezTo>
                  <a:pt x="1931" y="1653"/>
                  <a:pt x="1936" y="1629"/>
                  <a:pt x="1925" y="1629"/>
                </a:cubicBezTo>
                <a:cubicBezTo>
                  <a:pt x="1921" y="1629"/>
                  <a:pt x="1913" y="1633"/>
                  <a:pt x="1902" y="1645"/>
                </a:cubicBezTo>
                <a:lnTo>
                  <a:pt x="1835" y="1745"/>
                </a:lnTo>
                <a:cubicBezTo>
                  <a:pt x="1828" y="1759"/>
                  <a:pt x="1828" y="1764"/>
                  <a:pt x="1833" y="1764"/>
                </a:cubicBezTo>
                <a:cubicBezTo>
                  <a:pt x="1845" y="1764"/>
                  <a:pt x="1887" y="1726"/>
                  <a:pt x="1887" y="1726"/>
                </a:cubicBezTo>
                <a:lnTo>
                  <a:pt x="1887" y="1726"/>
                </a:lnTo>
                <a:cubicBezTo>
                  <a:pt x="1888" y="1726"/>
                  <a:pt x="1883" y="1731"/>
                  <a:pt x="1868" y="1745"/>
                </a:cubicBezTo>
                <a:lnTo>
                  <a:pt x="1835" y="1778"/>
                </a:lnTo>
                <a:cubicBezTo>
                  <a:pt x="1802" y="1778"/>
                  <a:pt x="1768" y="1812"/>
                  <a:pt x="1735" y="1812"/>
                </a:cubicBezTo>
                <a:lnTo>
                  <a:pt x="1702" y="1845"/>
                </a:lnTo>
                <a:lnTo>
                  <a:pt x="1668" y="1845"/>
                </a:lnTo>
                <a:cubicBezTo>
                  <a:pt x="1735" y="1812"/>
                  <a:pt x="1735" y="1812"/>
                  <a:pt x="1702" y="1812"/>
                </a:cubicBezTo>
                <a:lnTo>
                  <a:pt x="1602" y="1845"/>
                </a:lnTo>
                <a:lnTo>
                  <a:pt x="1535" y="1845"/>
                </a:lnTo>
                <a:cubicBezTo>
                  <a:pt x="1518" y="1862"/>
                  <a:pt x="1502" y="1870"/>
                  <a:pt x="1485" y="1870"/>
                </a:cubicBezTo>
                <a:cubicBezTo>
                  <a:pt x="1468" y="1870"/>
                  <a:pt x="1451" y="1862"/>
                  <a:pt x="1435" y="1845"/>
                </a:cubicBezTo>
                <a:cubicBezTo>
                  <a:pt x="1414" y="1845"/>
                  <a:pt x="1393" y="1832"/>
                  <a:pt x="1373" y="1822"/>
                </a:cubicBezTo>
                <a:lnTo>
                  <a:pt x="1373" y="1822"/>
                </a:lnTo>
                <a:cubicBezTo>
                  <a:pt x="1372" y="1820"/>
                  <a:pt x="1370" y="1816"/>
                  <a:pt x="1368" y="1812"/>
                </a:cubicBezTo>
                <a:lnTo>
                  <a:pt x="1335" y="1778"/>
                </a:lnTo>
                <a:cubicBezTo>
                  <a:pt x="1301" y="1778"/>
                  <a:pt x="1301" y="1778"/>
                  <a:pt x="1301" y="1745"/>
                </a:cubicBezTo>
                <a:cubicBezTo>
                  <a:pt x="1281" y="1725"/>
                  <a:pt x="1261" y="1692"/>
                  <a:pt x="1263" y="1692"/>
                </a:cubicBezTo>
                <a:lnTo>
                  <a:pt x="1263" y="1692"/>
                </a:lnTo>
                <a:cubicBezTo>
                  <a:pt x="1264" y="1692"/>
                  <a:pt x="1275" y="1706"/>
                  <a:pt x="1301" y="1745"/>
                </a:cubicBezTo>
                <a:cubicBezTo>
                  <a:pt x="1301" y="1711"/>
                  <a:pt x="1235" y="1678"/>
                  <a:pt x="1235" y="1645"/>
                </a:cubicBezTo>
                <a:cubicBezTo>
                  <a:pt x="1218" y="1645"/>
                  <a:pt x="1210" y="1637"/>
                  <a:pt x="1206" y="1625"/>
                </a:cubicBezTo>
                <a:lnTo>
                  <a:pt x="1206" y="1625"/>
                </a:lnTo>
                <a:cubicBezTo>
                  <a:pt x="1207" y="1626"/>
                  <a:pt x="1208" y="1628"/>
                  <a:pt x="1208" y="1628"/>
                </a:cubicBezTo>
                <a:cubicBezTo>
                  <a:pt x="1209" y="1628"/>
                  <a:pt x="1207" y="1624"/>
                  <a:pt x="1203" y="1616"/>
                </a:cubicBezTo>
                <a:lnTo>
                  <a:pt x="1203" y="1616"/>
                </a:lnTo>
                <a:cubicBezTo>
                  <a:pt x="1201" y="1604"/>
                  <a:pt x="1201" y="1591"/>
                  <a:pt x="1201" y="1578"/>
                </a:cubicBezTo>
                <a:cubicBezTo>
                  <a:pt x="1190" y="1567"/>
                  <a:pt x="1183" y="1562"/>
                  <a:pt x="1180" y="1562"/>
                </a:cubicBezTo>
                <a:cubicBezTo>
                  <a:pt x="1176" y="1562"/>
                  <a:pt x="1178" y="1571"/>
                  <a:pt x="1183" y="1582"/>
                </a:cubicBezTo>
                <a:lnTo>
                  <a:pt x="1183" y="1582"/>
                </a:lnTo>
                <a:cubicBezTo>
                  <a:pt x="1141" y="1511"/>
                  <a:pt x="1168" y="1508"/>
                  <a:pt x="1168" y="1478"/>
                </a:cubicBezTo>
                <a:lnTo>
                  <a:pt x="1168" y="1445"/>
                </a:lnTo>
                <a:lnTo>
                  <a:pt x="1168" y="1311"/>
                </a:lnTo>
                <a:cubicBezTo>
                  <a:pt x="1168" y="1269"/>
                  <a:pt x="1168" y="1240"/>
                  <a:pt x="1176" y="1208"/>
                </a:cubicBezTo>
                <a:lnTo>
                  <a:pt x="1176" y="1208"/>
                </a:lnTo>
                <a:cubicBezTo>
                  <a:pt x="1174" y="1210"/>
                  <a:pt x="1171" y="1211"/>
                  <a:pt x="1168" y="1211"/>
                </a:cubicBezTo>
                <a:cubicBezTo>
                  <a:pt x="1135" y="1211"/>
                  <a:pt x="1201" y="1144"/>
                  <a:pt x="1201" y="1111"/>
                </a:cubicBezTo>
                <a:cubicBezTo>
                  <a:pt x="1236" y="1055"/>
                  <a:pt x="1259" y="999"/>
                  <a:pt x="1270" y="945"/>
                </a:cubicBezTo>
                <a:close/>
                <a:moveTo>
                  <a:pt x="1195" y="1"/>
                </a:moveTo>
                <a:cubicBezTo>
                  <a:pt x="988" y="1"/>
                  <a:pt x="784" y="52"/>
                  <a:pt x="601" y="144"/>
                </a:cubicBezTo>
                <a:cubicBezTo>
                  <a:pt x="234" y="344"/>
                  <a:pt x="0" y="677"/>
                  <a:pt x="0" y="1078"/>
                </a:cubicBezTo>
                <a:cubicBezTo>
                  <a:pt x="0" y="1230"/>
                  <a:pt x="66" y="1361"/>
                  <a:pt x="171" y="1445"/>
                </a:cubicBezTo>
                <a:lnTo>
                  <a:pt x="171" y="1445"/>
                </a:lnTo>
                <a:cubicBezTo>
                  <a:pt x="176" y="1712"/>
                  <a:pt x="251" y="1978"/>
                  <a:pt x="401" y="2212"/>
                </a:cubicBezTo>
                <a:cubicBezTo>
                  <a:pt x="636" y="2604"/>
                  <a:pt x="1056" y="2832"/>
                  <a:pt x="1483" y="2832"/>
                </a:cubicBezTo>
                <a:cubicBezTo>
                  <a:pt x="1601" y="2832"/>
                  <a:pt x="1720" y="2815"/>
                  <a:pt x="1835" y="2779"/>
                </a:cubicBezTo>
                <a:cubicBezTo>
                  <a:pt x="2402" y="2612"/>
                  <a:pt x="2802" y="2145"/>
                  <a:pt x="2836" y="1545"/>
                </a:cubicBezTo>
                <a:cubicBezTo>
                  <a:pt x="2769" y="878"/>
                  <a:pt x="2335" y="310"/>
                  <a:pt x="1702" y="110"/>
                </a:cubicBezTo>
                <a:cubicBezTo>
                  <a:pt x="1536" y="35"/>
                  <a:pt x="1364" y="1"/>
                  <a:pt x="11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1" name="Google Shape;1791;p41"/>
          <p:cNvSpPr/>
          <p:nvPr/>
        </p:nvSpPr>
        <p:spPr>
          <a:xfrm>
            <a:off x="891300" y="591825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2" name="Google Shape;1792;p41"/>
          <p:cNvSpPr/>
          <p:nvPr/>
        </p:nvSpPr>
        <p:spPr>
          <a:xfrm>
            <a:off x="233038" y="2263725"/>
            <a:ext cx="321925" cy="310900"/>
          </a:xfrm>
          <a:custGeom>
            <a:avLst/>
            <a:gdLst/>
            <a:ahLst/>
            <a:cxnLst/>
            <a:rect l="l" t="t" r="r" b="b"/>
            <a:pathLst>
              <a:path w="12877" h="12436" extrusionOk="0">
                <a:moveTo>
                  <a:pt x="5600" y="919"/>
                </a:moveTo>
                <a:cubicBezTo>
                  <a:pt x="6011" y="919"/>
                  <a:pt x="6242" y="1617"/>
                  <a:pt x="6272" y="1936"/>
                </a:cubicBezTo>
                <a:cubicBezTo>
                  <a:pt x="6338" y="2503"/>
                  <a:pt x="6338" y="3104"/>
                  <a:pt x="6272" y="3671"/>
                </a:cubicBezTo>
                <a:cubicBezTo>
                  <a:pt x="6205" y="4449"/>
                  <a:pt x="6019" y="5228"/>
                  <a:pt x="5725" y="5967"/>
                </a:cubicBezTo>
                <a:lnTo>
                  <a:pt x="5725" y="5967"/>
                </a:lnTo>
                <a:cubicBezTo>
                  <a:pt x="5713" y="5987"/>
                  <a:pt x="5702" y="6006"/>
                  <a:pt x="5690" y="6025"/>
                </a:cubicBezTo>
                <a:lnTo>
                  <a:pt x="5690" y="6025"/>
                </a:lnTo>
                <a:cubicBezTo>
                  <a:pt x="5502" y="5836"/>
                  <a:pt x="5353" y="5627"/>
                  <a:pt x="5236" y="5403"/>
                </a:cubicBezTo>
                <a:lnTo>
                  <a:pt x="5236" y="5403"/>
                </a:lnTo>
                <a:cubicBezTo>
                  <a:pt x="5163" y="4899"/>
                  <a:pt x="5042" y="4402"/>
                  <a:pt x="4856" y="3932"/>
                </a:cubicBezTo>
                <a:lnTo>
                  <a:pt x="4856" y="3932"/>
                </a:lnTo>
                <a:cubicBezTo>
                  <a:pt x="4843" y="3756"/>
                  <a:pt x="4837" y="3579"/>
                  <a:pt x="4837" y="3404"/>
                </a:cubicBezTo>
                <a:cubicBezTo>
                  <a:pt x="4837" y="2803"/>
                  <a:pt x="4704" y="1302"/>
                  <a:pt x="5404" y="969"/>
                </a:cubicBezTo>
                <a:cubicBezTo>
                  <a:pt x="5473" y="934"/>
                  <a:pt x="5539" y="919"/>
                  <a:pt x="5600" y="919"/>
                </a:cubicBezTo>
                <a:close/>
                <a:moveTo>
                  <a:pt x="2127" y="2545"/>
                </a:moveTo>
                <a:cubicBezTo>
                  <a:pt x="2894" y="2545"/>
                  <a:pt x="3611" y="3480"/>
                  <a:pt x="3917" y="4097"/>
                </a:cubicBezTo>
                <a:lnTo>
                  <a:pt x="3917" y="4097"/>
                </a:lnTo>
                <a:cubicBezTo>
                  <a:pt x="3967" y="4686"/>
                  <a:pt x="4094" y="5263"/>
                  <a:pt x="4350" y="5780"/>
                </a:cubicBezTo>
                <a:lnTo>
                  <a:pt x="4350" y="5780"/>
                </a:lnTo>
                <a:cubicBezTo>
                  <a:pt x="4367" y="5914"/>
                  <a:pt x="4381" y="6048"/>
                  <a:pt x="4390" y="6182"/>
                </a:cubicBezTo>
                <a:lnTo>
                  <a:pt x="4390" y="6182"/>
                </a:lnTo>
                <a:cubicBezTo>
                  <a:pt x="4175" y="6257"/>
                  <a:pt x="3964" y="6291"/>
                  <a:pt x="3758" y="6291"/>
                </a:cubicBezTo>
                <a:cubicBezTo>
                  <a:pt x="2917" y="6291"/>
                  <a:pt x="2175" y="5715"/>
                  <a:pt x="1735" y="4938"/>
                </a:cubicBezTo>
                <a:cubicBezTo>
                  <a:pt x="1401" y="4404"/>
                  <a:pt x="901" y="2937"/>
                  <a:pt x="1802" y="2603"/>
                </a:cubicBezTo>
                <a:cubicBezTo>
                  <a:pt x="1910" y="2563"/>
                  <a:pt x="2019" y="2545"/>
                  <a:pt x="2127" y="2545"/>
                </a:cubicBezTo>
                <a:close/>
                <a:moveTo>
                  <a:pt x="10594" y="3135"/>
                </a:moveTo>
                <a:cubicBezTo>
                  <a:pt x="10768" y="3135"/>
                  <a:pt x="10931" y="3176"/>
                  <a:pt x="11075" y="3270"/>
                </a:cubicBezTo>
                <a:cubicBezTo>
                  <a:pt x="11542" y="3571"/>
                  <a:pt x="11442" y="4338"/>
                  <a:pt x="11275" y="4805"/>
                </a:cubicBezTo>
                <a:cubicBezTo>
                  <a:pt x="11042" y="5338"/>
                  <a:pt x="10641" y="5772"/>
                  <a:pt x="10141" y="6072"/>
                </a:cubicBezTo>
                <a:cubicBezTo>
                  <a:pt x="9361" y="6563"/>
                  <a:pt x="8432" y="6681"/>
                  <a:pt x="7513" y="6695"/>
                </a:cubicBezTo>
                <a:lnTo>
                  <a:pt x="7513" y="6695"/>
                </a:lnTo>
                <a:cubicBezTo>
                  <a:pt x="7183" y="6649"/>
                  <a:pt x="6844" y="6634"/>
                  <a:pt x="6505" y="6634"/>
                </a:cubicBezTo>
                <a:cubicBezTo>
                  <a:pt x="6485" y="6634"/>
                  <a:pt x="6465" y="6634"/>
                  <a:pt x="6444" y="6634"/>
                </a:cubicBezTo>
                <a:lnTo>
                  <a:pt x="6444" y="6634"/>
                </a:lnTo>
                <a:cubicBezTo>
                  <a:pt x="6448" y="6627"/>
                  <a:pt x="6451" y="6620"/>
                  <a:pt x="6454" y="6612"/>
                </a:cubicBezTo>
                <a:lnTo>
                  <a:pt x="6454" y="6612"/>
                </a:lnTo>
                <a:cubicBezTo>
                  <a:pt x="6891" y="5864"/>
                  <a:pt x="7447" y="5182"/>
                  <a:pt x="8073" y="4605"/>
                </a:cubicBezTo>
                <a:cubicBezTo>
                  <a:pt x="8573" y="4160"/>
                  <a:pt x="9723" y="3135"/>
                  <a:pt x="10594" y="3135"/>
                </a:cubicBezTo>
                <a:close/>
                <a:moveTo>
                  <a:pt x="6540" y="7614"/>
                </a:moveTo>
                <a:cubicBezTo>
                  <a:pt x="6696" y="7616"/>
                  <a:pt x="6853" y="7618"/>
                  <a:pt x="7009" y="7618"/>
                </a:cubicBezTo>
                <a:cubicBezTo>
                  <a:pt x="7109" y="7618"/>
                  <a:pt x="7208" y="7617"/>
                  <a:pt x="7307" y="7616"/>
                </a:cubicBezTo>
                <a:lnTo>
                  <a:pt x="7307" y="7616"/>
                </a:lnTo>
                <a:cubicBezTo>
                  <a:pt x="7800" y="7665"/>
                  <a:pt x="8279" y="7802"/>
                  <a:pt x="8673" y="8140"/>
                </a:cubicBezTo>
                <a:cubicBezTo>
                  <a:pt x="9240" y="8641"/>
                  <a:pt x="9440" y="9475"/>
                  <a:pt x="9174" y="10209"/>
                </a:cubicBezTo>
                <a:cubicBezTo>
                  <a:pt x="9048" y="10586"/>
                  <a:pt x="8684" y="10845"/>
                  <a:pt x="8279" y="10845"/>
                </a:cubicBezTo>
                <a:cubicBezTo>
                  <a:pt x="8255" y="10845"/>
                  <a:pt x="8231" y="10844"/>
                  <a:pt x="8206" y="10842"/>
                </a:cubicBezTo>
                <a:cubicBezTo>
                  <a:pt x="7739" y="10776"/>
                  <a:pt x="7539" y="10109"/>
                  <a:pt x="7372" y="9742"/>
                </a:cubicBezTo>
                <a:cubicBezTo>
                  <a:pt x="7052" y="9048"/>
                  <a:pt x="6775" y="8333"/>
                  <a:pt x="6540" y="7614"/>
                </a:cubicBezTo>
                <a:close/>
                <a:moveTo>
                  <a:pt x="4520" y="7290"/>
                </a:moveTo>
                <a:cubicBezTo>
                  <a:pt x="4587" y="7326"/>
                  <a:pt x="4659" y="7354"/>
                  <a:pt x="4737" y="7373"/>
                </a:cubicBezTo>
                <a:cubicBezTo>
                  <a:pt x="4772" y="7381"/>
                  <a:pt x="4807" y="7385"/>
                  <a:pt x="4841" y="7385"/>
                </a:cubicBezTo>
                <a:cubicBezTo>
                  <a:pt x="4946" y="7385"/>
                  <a:pt x="5045" y="7351"/>
                  <a:pt x="5128" y="7294"/>
                </a:cubicBezTo>
                <a:lnTo>
                  <a:pt x="5128" y="7294"/>
                </a:lnTo>
                <a:cubicBezTo>
                  <a:pt x="5147" y="7485"/>
                  <a:pt x="5281" y="7643"/>
                  <a:pt x="5447" y="7709"/>
                </a:cubicBezTo>
                <a:lnTo>
                  <a:pt x="5447" y="7709"/>
                </a:lnTo>
                <a:cubicBezTo>
                  <a:pt x="5420" y="8415"/>
                  <a:pt x="5227" y="9122"/>
                  <a:pt x="4904" y="9742"/>
                </a:cubicBezTo>
                <a:cubicBezTo>
                  <a:pt x="4737" y="10109"/>
                  <a:pt x="4504" y="10409"/>
                  <a:pt x="4237" y="10709"/>
                </a:cubicBezTo>
                <a:cubicBezTo>
                  <a:pt x="4062" y="10913"/>
                  <a:pt x="3659" y="11446"/>
                  <a:pt x="3338" y="11446"/>
                </a:cubicBezTo>
                <a:cubicBezTo>
                  <a:pt x="3290" y="11446"/>
                  <a:pt x="3245" y="11435"/>
                  <a:pt x="3203" y="11409"/>
                </a:cubicBezTo>
                <a:cubicBezTo>
                  <a:pt x="2869" y="11243"/>
                  <a:pt x="2836" y="10509"/>
                  <a:pt x="2836" y="10209"/>
                </a:cubicBezTo>
                <a:cubicBezTo>
                  <a:pt x="2836" y="9808"/>
                  <a:pt x="2936" y="9408"/>
                  <a:pt x="3103" y="9074"/>
                </a:cubicBezTo>
                <a:cubicBezTo>
                  <a:pt x="3479" y="8403"/>
                  <a:pt x="3963" y="7797"/>
                  <a:pt x="4520" y="7290"/>
                </a:cubicBezTo>
                <a:close/>
                <a:moveTo>
                  <a:pt x="5546" y="1"/>
                </a:moveTo>
                <a:cubicBezTo>
                  <a:pt x="5443" y="1"/>
                  <a:pt x="5340" y="12"/>
                  <a:pt x="5237" y="35"/>
                </a:cubicBezTo>
                <a:cubicBezTo>
                  <a:pt x="4173" y="294"/>
                  <a:pt x="3977" y="1521"/>
                  <a:pt x="3922" y="2496"/>
                </a:cubicBezTo>
                <a:lnTo>
                  <a:pt x="3922" y="2496"/>
                </a:lnTo>
                <a:cubicBezTo>
                  <a:pt x="3405" y="2006"/>
                  <a:pt x="2709" y="1609"/>
                  <a:pt x="2036" y="1609"/>
                </a:cubicBezTo>
                <a:cubicBezTo>
                  <a:pt x="1674" y="1609"/>
                  <a:pt x="1318" y="1724"/>
                  <a:pt x="1001" y="2003"/>
                </a:cubicBezTo>
                <a:cubicBezTo>
                  <a:pt x="0" y="2837"/>
                  <a:pt x="334" y="4438"/>
                  <a:pt x="901" y="5439"/>
                </a:cubicBezTo>
                <a:cubicBezTo>
                  <a:pt x="1421" y="6321"/>
                  <a:pt x="2310" y="7035"/>
                  <a:pt x="3297" y="7205"/>
                </a:cubicBezTo>
                <a:lnTo>
                  <a:pt x="3297" y="7205"/>
                </a:lnTo>
                <a:cubicBezTo>
                  <a:pt x="2731" y="7808"/>
                  <a:pt x="2251" y="8488"/>
                  <a:pt x="2035" y="9308"/>
                </a:cubicBezTo>
                <a:cubicBezTo>
                  <a:pt x="1768" y="10242"/>
                  <a:pt x="1835" y="11776"/>
                  <a:pt x="2836" y="12310"/>
                </a:cubicBezTo>
                <a:cubicBezTo>
                  <a:pt x="2984" y="12397"/>
                  <a:pt x="3137" y="12435"/>
                  <a:pt x="3291" y="12435"/>
                </a:cubicBezTo>
                <a:cubicBezTo>
                  <a:pt x="4144" y="12435"/>
                  <a:pt x="5042" y="11264"/>
                  <a:pt x="5438" y="10642"/>
                </a:cubicBezTo>
                <a:cubicBezTo>
                  <a:pt x="5725" y="10197"/>
                  <a:pt x="5944" y="9721"/>
                  <a:pt x="6095" y="9227"/>
                </a:cubicBezTo>
                <a:lnTo>
                  <a:pt x="6095" y="9227"/>
                </a:lnTo>
                <a:cubicBezTo>
                  <a:pt x="6120" y="9287"/>
                  <a:pt x="6146" y="9348"/>
                  <a:pt x="6171" y="9408"/>
                </a:cubicBezTo>
                <a:cubicBezTo>
                  <a:pt x="6372" y="10008"/>
                  <a:pt x="6672" y="10609"/>
                  <a:pt x="7039" y="11176"/>
                </a:cubicBezTo>
                <a:cubicBezTo>
                  <a:pt x="7372" y="11592"/>
                  <a:pt x="7815" y="11778"/>
                  <a:pt x="8262" y="11778"/>
                </a:cubicBezTo>
                <a:cubicBezTo>
                  <a:pt x="8889" y="11778"/>
                  <a:pt x="9524" y="11413"/>
                  <a:pt x="9874" y="10809"/>
                </a:cubicBezTo>
                <a:cubicBezTo>
                  <a:pt x="10408" y="9842"/>
                  <a:pt x="10274" y="8641"/>
                  <a:pt x="9574" y="7774"/>
                </a:cubicBezTo>
                <a:cubicBezTo>
                  <a:pt x="9468" y="7638"/>
                  <a:pt x="9354" y="7518"/>
                  <a:pt x="9233" y="7412"/>
                </a:cubicBezTo>
                <a:lnTo>
                  <a:pt x="9233" y="7412"/>
                </a:lnTo>
                <a:cubicBezTo>
                  <a:pt x="9892" y="7257"/>
                  <a:pt x="10518" y="6990"/>
                  <a:pt x="11075" y="6539"/>
                </a:cubicBezTo>
                <a:cubicBezTo>
                  <a:pt x="12076" y="5705"/>
                  <a:pt x="12876" y="3971"/>
                  <a:pt x="11909" y="2803"/>
                </a:cubicBezTo>
                <a:cubicBezTo>
                  <a:pt x="11558" y="2373"/>
                  <a:pt x="11118" y="2208"/>
                  <a:pt x="10652" y="2208"/>
                </a:cubicBezTo>
                <a:cubicBezTo>
                  <a:pt x="9747" y="2208"/>
                  <a:pt x="8745" y="2830"/>
                  <a:pt x="8106" y="3337"/>
                </a:cubicBezTo>
                <a:cubicBezTo>
                  <a:pt x="7769" y="3594"/>
                  <a:pt x="7448" y="3873"/>
                  <a:pt x="7147" y="4171"/>
                </a:cubicBezTo>
                <a:lnTo>
                  <a:pt x="7147" y="4171"/>
                </a:lnTo>
                <a:cubicBezTo>
                  <a:pt x="7208" y="3742"/>
                  <a:pt x="7239" y="3307"/>
                  <a:pt x="7239" y="2870"/>
                </a:cubicBezTo>
                <a:cubicBezTo>
                  <a:pt x="7239" y="2136"/>
                  <a:pt x="7239" y="1336"/>
                  <a:pt x="6839" y="735"/>
                </a:cubicBezTo>
                <a:cubicBezTo>
                  <a:pt x="6534" y="265"/>
                  <a:pt x="6046" y="1"/>
                  <a:pt x="55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3" name="Google Shape;1793;p41"/>
          <p:cNvGrpSpPr/>
          <p:nvPr/>
        </p:nvGrpSpPr>
        <p:grpSpPr>
          <a:xfrm>
            <a:off x="8118813" y="911138"/>
            <a:ext cx="311900" cy="314700"/>
            <a:chOff x="8571050" y="1873050"/>
            <a:chExt cx="311900" cy="314700"/>
          </a:xfrm>
        </p:grpSpPr>
        <p:sp>
          <p:nvSpPr>
            <p:cNvPr id="1794" name="Google Shape;1794;p41"/>
            <p:cNvSpPr/>
            <p:nvPr/>
          </p:nvSpPr>
          <p:spPr>
            <a:xfrm>
              <a:off x="8571050" y="1873050"/>
              <a:ext cx="311900" cy="314700"/>
            </a:xfrm>
            <a:custGeom>
              <a:avLst/>
              <a:gdLst/>
              <a:ahLst/>
              <a:cxnLst/>
              <a:rect l="l" t="t" r="r" b="b"/>
              <a:pathLst>
                <a:path w="12476" h="12588" extrusionOk="0">
                  <a:moveTo>
                    <a:pt x="6515" y="929"/>
                  </a:moveTo>
                  <a:cubicBezTo>
                    <a:pt x="7071" y="929"/>
                    <a:pt x="7622" y="1043"/>
                    <a:pt x="8139" y="1298"/>
                  </a:cubicBezTo>
                  <a:cubicBezTo>
                    <a:pt x="8210" y="1327"/>
                    <a:pt x="8279" y="1340"/>
                    <a:pt x="8345" y="1340"/>
                  </a:cubicBezTo>
                  <a:cubicBezTo>
                    <a:pt x="8479" y="1340"/>
                    <a:pt x="8599" y="1286"/>
                    <a:pt x="8691" y="1204"/>
                  </a:cubicBezTo>
                  <a:lnTo>
                    <a:pt x="8691" y="1204"/>
                  </a:lnTo>
                  <a:cubicBezTo>
                    <a:pt x="8751" y="1239"/>
                    <a:pt x="8804" y="1285"/>
                    <a:pt x="8873" y="1331"/>
                  </a:cubicBezTo>
                  <a:cubicBezTo>
                    <a:pt x="9107" y="1498"/>
                    <a:pt x="9307" y="1665"/>
                    <a:pt x="9507" y="1865"/>
                  </a:cubicBezTo>
                  <a:cubicBezTo>
                    <a:pt x="9907" y="2265"/>
                    <a:pt x="10241" y="2699"/>
                    <a:pt x="10508" y="3166"/>
                  </a:cubicBezTo>
                  <a:cubicBezTo>
                    <a:pt x="11108" y="4267"/>
                    <a:pt x="11408" y="5468"/>
                    <a:pt x="11442" y="6735"/>
                  </a:cubicBezTo>
                  <a:cubicBezTo>
                    <a:pt x="11475" y="7936"/>
                    <a:pt x="11442" y="9404"/>
                    <a:pt x="10508" y="10304"/>
                  </a:cubicBezTo>
                  <a:cubicBezTo>
                    <a:pt x="9674" y="11038"/>
                    <a:pt x="8640" y="11505"/>
                    <a:pt x="7539" y="11605"/>
                  </a:cubicBezTo>
                  <a:cubicBezTo>
                    <a:pt x="7275" y="11644"/>
                    <a:pt x="7012" y="11662"/>
                    <a:pt x="6751" y="11662"/>
                  </a:cubicBezTo>
                  <a:cubicBezTo>
                    <a:pt x="4966" y="11662"/>
                    <a:pt x="3287" y="10784"/>
                    <a:pt x="2268" y="9270"/>
                  </a:cubicBezTo>
                  <a:cubicBezTo>
                    <a:pt x="1101" y="7569"/>
                    <a:pt x="1034" y="5368"/>
                    <a:pt x="2035" y="3566"/>
                  </a:cubicBezTo>
                  <a:cubicBezTo>
                    <a:pt x="2924" y="2093"/>
                    <a:pt x="4742" y="929"/>
                    <a:pt x="6515" y="929"/>
                  </a:cubicBezTo>
                  <a:close/>
                  <a:moveTo>
                    <a:pt x="6555" y="0"/>
                  </a:moveTo>
                  <a:cubicBezTo>
                    <a:pt x="4670" y="0"/>
                    <a:pt x="2774" y="1021"/>
                    <a:pt x="1635" y="2499"/>
                  </a:cubicBezTo>
                  <a:cubicBezTo>
                    <a:pt x="100" y="4567"/>
                    <a:pt x="0" y="7336"/>
                    <a:pt x="1334" y="9537"/>
                  </a:cubicBezTo>
                  <a:cubicBezTo>
                    <a:pt x="2520" y="11456"/>
                    <a:pt x="4636" y="12587"/>
                    <a:pt x="6855" y="12587"/>
                  </a:cubicBezTo>
                  <a:cubicBezTo>
                    <a:pt x="7259" y="12587"/>
                    <a:pt x="7667" y="12550"/>
                    <a:pt x="8073" y="12473"/>
                  </a:cubicBezTo>
                  <a:cubicBezTo>
                    <a:pt x="9407" y="12239"/>
                    <a:pt x="10641" y="11539"/>
                    <a:pt x="11542" y="10505"/>
                  </a:cubicBezTo>
                  <a:cubicBezTo>
                    <a:pt x="12476" y="9337"/>
                    <a:pt x="12442" y="7469"/>
                    <a:pt x="12309" y="6035"/>
                  </a:cubicBezTo>
                  <a:cubicBezTo>
                    <a:pt x="12209" y="4434"/>
                    <a:pt x="11608" y="2866"/>
                    <a:pt x="10574" y="1632"/>
                  </a:cubicBezTo>
                  <a:cubicBezTo>
                    <a:pt x="10074" y="1031"/>
                    <a:pt x="9507" y="531"/>
                    <a:pt x="8806" y="197"/>
                  </a:cubicBezTo>
                  <a:cubicBezTo>
                    <a:pt x="8667" y="128"/>
                    <a:pt x="8499" y="91"/>
                    <a:pt x="8331" y="91"/>
                  </a:cubicBezTo>
                  <a:cubicBezTo>
                    <a:pt x="8179" y="91"/>
                    <a:pt x="8029" y="121"/>
                    <a:pt x="7902" y="185"/>
                  </a:cubicBezTo>
                  <a:lnTo>
                    <a:pt x="7902" y="185"/>
                  </a:lnTo>
                  <a:cubicBezTo>
                    <a:pt x="7461" y="59"/>
                    <a:pt x="7008" y="0"/>
                    <a:pt x="6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1"/>
            <p:cNvSpPr/>
            <p:nvPr/>
          </p:nvSpPr>
          <p:spPr>
            <a:xfrm>
              <a:off x="8662775" y="1977975"/>
              <a:ext cx="28375" cy="42475"/>
            </a:xfrm>
            <a:custGeom>
              <a:avLst/>
              <a:gdLst/>
              <a:ahLst/>
              <a:cxnLst/>
              <a:rect l="l" t="t" r="r" b="b"/>
              <a:pathLst>
                <a:path w="1135" h="1699" extrusionOk="0">
                  <a:moveTo>
                    <a:pt x="617" y="0"/>
                  </a:moveTo>
                  <a:cubicBezTo>
                    <a:pt x="537" y="0"/>
                    <a:pt x="463" y="29"/>
                    <a:pt x="401" y="70"/>
                  </a:cubicBezTo>
                  <a:cubicBezTo>
                    <a:pt x="267" y="136"/>
                    <a:pt x="201" y="237"/>
                    <a:pt x="167" y="337"/>
                  </a:cubicBezTo>
                  <a:lnTo>
                    <a:pt x="145" y="437"/>
                  </a:lnTo>
                  <a:lnTo>
                    <a:pt x="145" y="437"/>
                  </a:lnTo>
                  <a:cubicBezTo>
                    <a:pt x="127" y="470"/>
                    <a:pt x="112" y="503"/>
                    <a:pt x="101" y="537"/>
                  </a:cubicBezTo>
                  <a:lnTo>
                    <a:pt x="0" y="1104"/>
                  </a:lnTo>
                  <a:cubicBezTo>
                    <a:pt x="0" y="1171"/>
                    <a:pt x="0" y="1237"/>
                    <a:pt x="0" y="1271"/>
                  </a:cubicBezTo>
                  <a:cubicBezTo>
                    <a:pt x="0" y="1337"/>
                    <a:pt x="34" y="1404"/>
                    <a:pt x="67" y="1471"/>
                  </a:cubicBezTo>
                  <a:cubicBezTo>
                    <a:pt x="159" y="1608"/>
                    <a:pt x="313" y="1698"/>
                    <a:pt x="476" y="1698"/>
                  </a:cubicBezTo>
                  <a:cubicBezTo>
                    <a:pt x="551" y="1698"/>
                    <a:pt x="628" y="1679"/>
                    <a:pt x="701" y="1638"/>
                  </a:cubicBezTo>
                  <a:cubicBezTo>
                    <a:pt x="801" y="1571"/>
                    <a:pt x="901" y="1471"/>
                    <a:pt x="934" y="1337"/>
                  </a:cubicBezTo>
                  <a:cubicBezTo>
                    <a:pt x="968" y="1104"/>
                    <a:pt x="1035" y="837"/>
                    <a:pt x="1101" y="603"/>
                  </a:cubicBezTo>
                  <a:cubicBezTo>
                    <a:pt x="1135" y="470"/>
                    <a:pt x="1101" y="337"/>
                    <a:pt x="1035" y="237"/>
                  </a:cubicBezTo>
                  <a:cubicBezTo>
                    <a:pt x="968" y="136"/>
                    <a:pt x="868" y="36"/>
                    <a:pt x="768" y="36"/>
                  </a:cubicBezTo>
                  <a:cubicBezTo>
                    <a:pt x="717" y="11"/>
                    <a:pt x="666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1"/>
            <p:cNvSpPr/>
            <p:nvPr/>
          </p:nvSpPr>
          <p:spPr>
            <a:xfrm>
              <a:off x="8738650" y="1982725"/>
              <a:ext cx="30900" cy="44550"/>
            </a:xfrm>
            <a:custGeom>
              <a:avLst/>
              <a:gdLst/>
              <a:ahLst/>
              <a:cxnLst/>
              <a:rect l="l" t="t" r="r" b="b"/>
              <a:pathLst>
                <a:path w="1236" h="1782" extrusionOk="0">
                  <a:moveTo>
                    <a:pt x="781" y="0"/>
                  </a:moveTo>
                  <a:cubicBezTo>
                    <a:pt x="697" y="0"/>
                    <a:pt x="599" y="31"/>
                    <a:pt x="501" y="80"/>
                  </a:cubicBezTo>
                  <a:cubicBezTo>
                    <a:pt x="469" y="102"/>
                    <a:pt x="440" y="127"/>
                    <a:pt x="414" y="154"/>
                  </a:cubicBezTo>
                  <a:lnTo>
                    <a:pt x="414" y="154"/>
                  </a:lnTo>
                  <a:cubicBezTo>
                    <a:pt x="321" y="194"/>
                    <a:pt x="232" y="289"/>
                    <a:pt x="201" y="413"/>
                  </a:cubicBezTo>
                  <a:cubicBezTo>
                    <a:pt x="168" y="680"/>
                    <a:pt x="101" y="947"/>
                    <a:pt x="34" y="1181"/>
                  </a:cubicBezTo>
                  <a:cubicBezTo>
                    <a:pt x="1" y="1314"/>
                    <a:pt x="34" y="1448"/>
                    <a:pt x="68" y="1548"/>
                  </a:cubicBezTo>
                  <a:cubicBezTo>
                    <a:pt x="134" y="1648"/>
                    <a:pt x="234" y="1748"/>
                    <a:pt x="368" y="1781"/>
                  </a:cubicBezTo>
                  <a:cubicBezTo>
                    <a:pt x="468" y="1781"/>
                    <a:pt x="601" y="1781"/>
                    <a:pt x="735" y="1714"/>
                  </a:cubicBezTo>
                  <a:cubicBezTo>
                    <a:pt x="835" y="1648"/>
                    <a:pt x="902" y="1548"/>
                    <a:pt x="935" y="1448"/>
                  </a:cubicBezTo>
                  <a:cubicBezTo>
                    <a:pt x="1035" y="1147"/>
                    <a:pt x="1135" y="880"/>
                    <a:pt x="1202" y="614"/>
                  </a:cubicBezTo>
                  <a:cubicBezTo>
                    <a:pt x="1235" y="480"/>
                    <a:pt x="1235" y="347"/>
                    <a:pt x="1168" y="247"/>
                  </a:cubicBezTo>
                  <a:cubicBezTo>
                    <a:pt x="1102" y="147"/>
                    <a:pt x="1002" y="47"/>
                    <a:pt x="868" y="13"/>
                  </a:cubicBezTo>
                  <a:cubicBezTo>
                    <a:pt x="841" y="4"/>
                    <a:pt x="812" y="0"/>
                    <a:pt x="7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1"/>
            <p:cNvSpPr/>
            <p:nvPr/>
          </p:nvSpPr>
          <p:spPr>
            <a:xfrm>
              <a:off x="8636225" y="2044500"/>
              <a:ext cx="150825" cy="63025"/>
            </a:xfrm>
            <a:custGeom>
              <a:avLst/>
              <a:gdLst/>
              <a:ahLst/>
              <a:cxnLst/>
              <a:rect l="l" t="t" r="r" b="b"/>
              <a:pathLst>
                <a:path w="6033" h="2521" extrusionOk="0">
                  <a:moveTo>
                    <a:pt x="617" y="1"/>
                  </a:moveTo>
                  <a:cubicBezTo>
                    <a:pt x="314" y="1"/>
                    <a:pt x="1" y="262"/>
                    <a:pt x="162" y="644"/>
                  </a:cubicBezTo>
                  <a:cubicBezTo>
                    <a:pt x="362" y="1912"/>
                    <a:pt x="1696" y="2446"/>
                    <a:pt x="2830" y="2512"/>
                  </a:cubicBezTo>
                  <a:cubicBezTo>
                    <a:pt x="2931" y="2518"/>
                    <a:pt x="3031" y="2520"/>
                    <a:pt x="3131" y="2520"/>
                  </a:cubicBezTo>
                  <a:cubicBezTo>
                    <a:pt x="3663" y="2520"/>
                    <a:pt x="4188" y="2442"/>
                    <a:pt x="4665" y="2246"/>
                  </a:cubicBezTo>
                  <a:cubicBezTo>
                    <a:pt x="5232" y="2012"/>
                    <a:pt x="5666" y="1578"/>
                    <a:pt x="5933" y="1045"/>
                  </a:cubicBezTo>
                  <a:cubicBezTo>
                    <a:pt x="6033" y="811"/>
                    <a:pt x="5966" y="544"/>
                    <a:pt x="5766" y="411"/>
                  </a:cubicBezTo>
                  <a:cubicBezTo>
                    <a:pt x="5683" y="364"/>
                    <a:pt x="5592" y="341"/>
                    <a:pt x="5504" y="341"/>
                  </a:cubicBezTo>
                  <a:cubicBezTo>
                    <a:pt x="5345" y="341"/>
                    <a:pt x="5197" y="415"/>
                    <a:pt x="5132" y="544"/>
                  </a:cubicBezTo>
                  <a:cubicBezTo>
                    <a:pt x="4965" y="945"/>
                    <a:pt x="4665" y="1245"/>
                    <a:pt x="4298" y="1378"/>
                  </a:cubicBezTo>
                  <a:cubicBezTo>
                    <a:pt x="3937" y="1517"/>
                    <a:pt x="3552" y="1587"/>
                    <a:pt x="3164" y="1587"/>
                  </a:cubicBezTo>
                  <a:cubicBezTo>
                    <a:pt x="3086" y="1587"/>
                    <a:pt x="3008" y="1584"/>
                    <a:pt x="2930" y="1578"/>
                  </a:cubicBezTo>
                  <a:cubicBezTo>
                    <a:pt x="2163" y="1545"/>
                    <a:pt x="1196" y="1278"/>
                    <a:pt x="1062" y="378"/>
                  </a:cubicBezTo>
                  <a:cubicBezTo>
                    <a:pt x="1010" y="113"/>
                    <a:pt x="81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8" name="Google Shape;1798;p41"/>
          <p:cNvGrpSpPr/>
          <p:nvPr/>
        </p:nvGrpSpPr>
        <p:grpSpPr>
          <a:xfrm>
            <a:off x="8165825" y="4533300"/>
            <a:ext cx="529900" cy="149350"/>
            <a:chOff x="3898800" y="2624300"/>
            <a:chExt cx="529900" cy="149350"/>
          </a:xfrm>
        </p:grpSpPr>
        <p:sp>
          <p:nvSpPr>
            <p:cNvPr id="1799" name="Google Shape;1799;p41"/>
            <p:cNvSpPr/>
            <p:nvPr/>
          </p:nvSpPr>
          <p:spPr>
            <a:xfrm>
              <a:off x="3916975" y="2666775"/>
              <a:ext cx="511725" cy="65425"/>
            </a:xfrm>
            <a:custGeom>
              <a:avLst/>
              <a:gdLst/>
              <a:ahLst/>
              <a:cxnLst/>
              <a:rect l="l" t="t" r="r" b="b"/>
              <a:pathLst>
                <a:path w="20469" h="2617" extrusionOk="0">
                  <a:moveTo>
                    <a:pt x="706" y="0"/>
                  </a:moveTo>
                  <a:cubicBezTo>
                    <a:pt x="336" y="0"/>
                    <a:pt x="1" y="477"/>
                    <a:pt x="340" y="791"/>
                  </a:cubicBezTo>
                  <a:cubicBezTo>
                    <a:pt x="1876" y="2162"/>
                    <a:pt x="3788" y="2617"/>
                    <a:pt x="5745" y="2617"/>
                  </a:cubicBezTo>
                  <a:cubicBezTo>
                    <a:pt x="6978" y="2617"/>
                    <a:pt x="8228" y="2437"/>
                    <a:pt x="9414" y="2192"/>
                  </a:cubicBezTo>
                  <a:cubicBezTo>
                    <a:pt x="11350" y="1797"/>
                    <a:pt x="13463" y="1214"/>
                    <a:pt x="15508" y="1214"/>
                  </a:cubicBezTo>
                  <a:cubicBezTo>
                    <a:pt x="16915" y="1214"/>
                    <a:pt x="18290" y="1490"/>
                    <a:pt x="19554" y="2292"/>
                  </a:cubicBezTo>
                  <a:cubicBezTo>
                    <a:pt x="19635" y="2346"/>
                    <a:pt x="19716" y="2369"/>
                    <a:pt x="19793" y="2369"/>
                  </a:cubicBezTo>
                  <a:cubicBezTo>
                    <a:pt x="20190" y="2369"/>
                    <a:pt x="20468" y="1743"/>
                    <a:pt x="20021" y="1491"/>
                  </a:cubicBezTo>
                  <a:cubicBezTo>
                    <a:pt x="18642" y="609"/>
                    <a:pt x="17110" y="306"/>
                    <a:pt x="15541" y="306"/>
                  </a:cubicBezTo>
                  <a:cubicBezTo>
                    <a:pt x="13846" y="306"/>
                    <a:pt x="12110" y="660"/>
                    <a:pt x="10481" y="1024"/>
                  </a:cubicBezTo>
                  <a:cubicBezTo>
                    <a:pt x="8965" y="1350"/>
                    <a:pt x="7289" y="1700"/>
                    <a:pt x="5668" y="1700"/>
                  </a:cubicBezTo>
                  <a:cubicBezTo>
                    <a:pt x="3973" y="1700"/>
                    <a:pt x="2338" y="1317"/>
                    <a:pt x="1008" y="124"/>
                  </a:cubicBezTo>
                  <a:cubicBezTo>
                    <a:pt x="914" y="37"/>
                    <a:pt x="809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1"/>
            <p:cNvSpPr/>
            <p:nvPr/>
          </p:nvSpPr>
          <p:spPr>
            <a:xfrm>
              <a:off x="3898800" y="2624300"/>
              <a:ext cx="116400" cy="149350"/>
            </a:xfrm>
            <a:custGeom>
              <a:avLst/>
              <a:gdLst/>
              <a:ahLst/>
              <a:cxnLst/>
              <a:rect l="l" t="t" r="r" b="b"/>
              <a:pathLst>
                <a:path w="4656" h="5974" extrusionOk="0">
                  <a:moveTo>
                    <a:pt x="4013" y="1"/>
                  </a:moveTo>
                  <a:cubicBezTo>
                    <a:pt x="3968" y="1"/>
                    <a:pt x="3920" y="7"/>
                    <a:pt x="3869" y="21"/>
                  </a:cubicBezTo>
                  <a:lnTo>
                    <a:pt x="1768" y="688"/>
                  </a:lnTo>
                  <a:lnTo>
                    <a:pt x="767" y="989"/>
                  </a:lnTo>
                  <a:cubicBezTo>
                    <a:pt x="434" y="1055"/>
                    <a:pt x="167" y="1256"/>
                    <a:pt x="33" y="1589"/>
                  </a:cubicBezTo>
                  <a:cubicBezTo>
                    <a:pt x="0" y="1923"/>
                    <a:pt x="67" y="2256"/>
                    <a:pt x="200" y="2556"/>
                  </a:cubicBezTo>
                  <a:cubicBezTo>
                    <a:pt x="300" y="2890"/>
                    <a:pt x="400" y="3224"/>
                    <a:pt x="500" y="3557"/>
                  </a:cubicBezTo>
                  <a:cubicBezTo>
                    <a:pt x="701" y="4258"/>
                    <a:pt x="834" y="4925"/>
                    <a:pt x="934" y="5625"/>
                  </a:cubicBezTo>
                  <a:cubicBezTo>
                    <a:pt x="991" y="5824"/>
                    <a:pt x="1192" y="5974"/>
                    <a:pt x="1394" y="5974"/>
                  </a:cubicBezTo>
                  <a:cubicBezTo>
                    <a:pt x="1430" y="5974"/>
                    <a:pt x="1466" y="5969"/>
                    <a:pt x="1501" y="5959"/>
                  </a:cubicBezTo>
                  <a:cubicBezTo>
                    <a:pt x="1735" y="5859"/>
                    <a:pt x="1901" y="5625"/>
                    <a:pt x="1835" y="5358"/>
                  </a:cubicBezTo>
                  <a:cubicBezTo>
                    <a:pt x="1635" y="4191"/>
                    <a:pt x="1368" y="3057"/>
                    <a:pt x="1001" y="1923"/>
                  </a:cubicBezTo>
                  <a:cubicBezTo>
                    <a:pt x="1001" y="1913"/>
                    <a:pt x="1000" y="1902"/>
                    <a:pt x="999" y="1890"/>
                  </a:cubicBezTo>
                  <a:lnTo>
                    <a:pt x="999" y="1890"/>
                  </a:lnTo>
                  <a:cubicBezTo>
                    <a:pt x="999" y="1890"/>
                    <a:pt x="1000" y="1890"/>
                    <a:pt x="1001" y="1889"/>
                  </a:cubicBezTo>
                  <a:cubicBezTo>
                    <a:pt x="1134" y="1889"/>
                    <a:pt x="1268" y="1823"/>
                    <a:pt x="1401" y="1756"/>
                  </a:cubicBezTo>
                  <a:lnTo>
                    <a:pt x="2302" y="1489"/>
                  </a:lnTo>
                  <a:lnTo>
                    <a:pt x="4136" y="922"/>
                  </a:lnTo>
                  <a:cubicBezTo>
                    <a:pt x="4656" y="769"/>
                    <a:pt x="4504" y="1"/>
                    <a:pt x="4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1" name="Google Shape;1801;p41"/>
          <p:cNvGrpSpPr/>
          <p:nvPr/>
        </p:nvGrpSpPr>
        <p:grpSpPr>
          <a:xfrm rot="3651682">
            <a:off x="153345" y="1192019"/>
            <a:ext cx="340408" cy="202565"/>
            <a:chOff x="3780075" y="2889150"/>
            <a:chExt cx="340425" cy="202575"/>
          </a:xfrm>
        </p:grpSpPr>
        <p:sp>
          <p:nvSpPr>
            <p:cNvPr id="1802" name="Google Shape;1802;p41"/>
            <p:cNvSpPr/>
            <p:nvPr/>
          </p:nvSpPr>
          <p:spPr>
            <a:xfrm>
              <a:off x="3826225" y="2907725"/>
              <a:ext cx="294275" cy="184000"/>
            </a:xfrm>
            <a:custGeom>
              <a:avLst/>
              <a:gdLst/>
              <a:ahLst/>
              <a:cxnLst/>
              <a:rect l="l" t="t" r="r" b="b"/>
              <a:pathLst>
                <a:path w="11771" h="7360" extrusionOk="0">
                  <a:moveTo>
                    <a:pt x="551" y="1"/>
                  </a:moveTo>
                  <a:cubicBezTo>
                    <a:pt x="326" y="1"/>
                    <a:pt x="101" y="143"/>
                    <a:pt x="68" y="426"/>
                  </a:cubicBezTo>
                  <a:cubicBezTo>
                    <a:pt x="1" y="2194"/>
                    <a:pt x="435" y="3962"/>
                    <a:pt x="1302" y="5530"/>
                  </a:cubicBezTo>
                  <a:cubicBezTo>
                    <a:pt x="2059" y="6773"/>
                    <a:pt x="3188" y="7360"/>
                    <a:pt x="4513" y="7360"/>
                  </a:cubicBezTo>
                  <a:cubicBezTo>
                    <a:pt x="4822" y="7360"/>
                    <a:pt x="5143" y="7328"/>
                    <a:pt x="5472" y="7264"/>
                  </a:cubicBezTo>
                  <a:cubicBezTo>
                    <a:pt x="8474" y="6631"/>
                    <a:pt x="10875" y="4362"/>
                    <a:pt x="11709" y="1393"/>
                  </a:cubicBezTo>
                  <a:cubicBezTo>
                    <a:pt x="11770" y="1048"/>
                    <a:pt x="11497" y="826"/>
                    <a:pt x="11229" y="826"/>
                  </a:cubicBezTo>
                  <a:cubicBezTo>
                    <a:pt x="11057" y="826"/>
                    <a:pt x="10887" y="918"/>
                    <a:pt x="10809" y="1127"/>
                  </a:cubicBezTo>
                  <a:cubicBezTo>
                    <a:pt x="10108" y="3595"/>
                    <a:pt x="8173" y="5563"/>
                    <a:pt x="5705" y="6264"/>
                  </a:cubicBezTo>
                  <a:cubicBezTo>
                    <a:pt x="5338" y="6380"/>
                    <a:pt x="4963" y="6439"/>
                    <a:pt x="4588" y="6439"/>
                  </a:cubicBezTo>
                  <a:cubicBezTo>
                    <a:pt x="4212" y="6439"/>
                    <a:pt x="3837" y="6380"/>
                    <a:pt x="3470" y="6264"/>
                  </a:cubicBezTo>
                  <a:cubicBezTo>
                    <a:pt x="2836" y="5997"/>
                    <a:pt x="2336" y="5530"/>
                    <a:pt x="2036" y="4929"/>
                  </a:cubicBezTo>
                  <a:cubicBezTo>
                    <a:pt x="1302" y="3528"/>
                    <a:pt x="968" y="1994"/>
                    <a:pt x="1035" y="426"/>
                  </a:cubicBezTo>
                  <a:cubicBezTo>
                    <a:pt x="1002" y="143"/>
                    <a:pt x="777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1"/>
            <p:cNvSpPr/>
            <p:nvPr/>
          </p:nvSpPr>
          <p:spPr>
            <a:xfrm>
              <a:off x="3780075" y="2889150"/>
              <a:ext cx="132075" cy="76975"/>
            </a:xfrm>
            <a:custGeom>
              <a:avLst/>
              <a:gdLst/>
              <a:ahLst/>
              <a:cxnLst/>
              <a:rect l="l" t="t" r="r" b="b"/>
              <a:pathLst>
                <a:path w="5283" h="3079" extrusionOk="0">
                  <a:moveTo>
                    <a:pt x="2227" y="0"/>
                  </a:moveTo>
                  <a:cubicBezTo>
                    <a:pt x="1662" y="0"/>
                    <a:pt x="1372" y="515"/>
                    <a:pt x="1113" y="936"/>
                  </a:cubicBezTo>
                  <a:cubicBezTo>
                    <a:pt x="846" y="1369"/>
                    <a:pt x="513" y="1903"/>
                    <a:pt x="212" y="2403"/>
                  </a:cubicBezTo>
                  <a:cubicBezTo>
                    <a:pt x="1" y="2733"/>
                    <a:pt x="320" y="3078"/>
                    <a:pt x="643" y="3078"/>
                  </a:cubicBezTo>
                  <a:cubicBezTo>
                    <a:pt x="779" y="3078"/>
                    <a:pt x="915" y="3018"/>
                    <a:pt x="1013" y="2870"/>
                  </a:cubicBezTo>
                  <a:cubicBezTo>
                    <a:pt x="1280" y="2470"/>
                    <a:pt x="1513" y="2070"/>
                    <a:pt x="1747" y="1669"/>
                  </a:cubicBezTo>
                  <a:cubicBezTo>
                    <a:pt x="1880" y="1503"/>
                    <a:pt x="1980" y="1303"/>
                    <a:pt x="2114" y="1102"/>
                  </a:cubicBezTo>
                  <a:cubicBezTo>
                    <a:pt x="2147" y="1069"/>
                    <a:pt x="2214" y="936"/>
                    <a:pt x="2281" y="936"/>
                  </a:cubicBezTo>
                  <a:cubicBezTo>
                    <a:pt x="2414" y="936"/>
                    <a:pt x="2614" y="1136"/>
                    <a:pt x="2714" y="1236"/>
                  </a:cubicBezTo>
                  <a:lnTo>
                    <a:pt x="3281" y="1669"/>
                  </a:lnTo>
                  <a:lnTo>
                    <a:pt x="4449" y="2603"/>
                  </a:lnTo>
                  <a:cubicBezTo>
                    <a:pt x="4549" y="2687"/>
                    <a:pt x="4666" y="2729"/>
                    <a:pt x="4782" y="2729"/>
                  </a:cubicBezTo>
                  <a:cubicBezTo>
                    <a:pt x="4899" y="2729"/>
                    <a:pt x="5016" y="2687"/>
                    <a:pt x="5116" y="2603"/>
                  </a:cubicBezTo>
                  <a:cubicBezTo>
                    <a:pt x="5283" y="2403"/>
                    <a:pt x="5283" y="2103"/>
                    <a:pt x="5116" y="1936"/>
                  </a:cubicBezTo>
                  <a:lnTo>
                    <a:pt x="3748" y="836"/>
                  </a:lnTo>
                  <a:cubicBezTo>
                    <a:pt x="3348" y="502"/>
                    <a:pt x="2848" y="2"/>
                    <a:pt x="2281" y="2"/>
                  </a:cubicBezTo>
                  <a:cubicBezTo>
                    <a:pt x="2263" y="1"/>
                    <a:pt x="2245" y="0"/>
                    <a:pt x="2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1_1_1"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5" name="Google Shape;1805;p42"/>
          <p:cNvGrpSpPr/>
          <p:nvPr/>
        </p:nvGrpSpPr>
        <p:grpSpPr>
          <a:xfrm>
            <a:off x="95" y="25"/>
            <a:ext cx="9143969" cy="5143446"/>
            <a:chOff x="95" y="25"/>
            <a:chExt cx="9143969" cy="5143446"/>
          </a:xfrm>
        </p:grpSpPr>
        <p:sp>
          <p:nvSpPr>
            <p:cNvPr id="1806" name="Google Shape;1806;p42"/>
            <p:cNvSpPr/>
            <p:nvPr/>
          </p:nvSpPr>
          <p:spPr>
            <a:xfrm>
              <a:off x="95" y="484705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2"/>
            <p:cNvSpPr/>
            <p:nvPr/>
          </p:nvSpPr>
          <p:spPr>
            <a:xfrm>
              <a:off x="95" y="67722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2"/>
            <p:cNvSpPr/>
            <p:nvPr/>
          </p:nvSpPr>
          <p:spPr>
            <a:xfrm>
              <a:off x="95" y="869746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2"/>
            <p:cNvSpPr/>
            <p:nvPr/>
          </p:nvSpPr>
          <p:spPr>
            <a:xfrm>
              <a:off x="95" y="106454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2"/>
            <p:cNvSpPr/>
            <p:nvPr/>
          </p:nvSpPr>
          <p:spPr>
            <a:xfrm>
              <a:off x="95" y="1257062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2"/>
            <p:cNvSpPr/>
            <p:nvPr/>
          </p:nvSpPr>
          <p:spPr>
            <a:xfrm>
              <a:off x="95" y="1449643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2"/>
            <p:cNvSpPr/>
            <p:nvPr/>
          </p:nvSpPr>
          <p:spPr>
            <a:xfrm>
              <a:off x="95" y="1642163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2"/>
            <p:cNvSpPr/>
            <p:nvPr/>
          </p:nvSpPr>
          <p:spPr>
            <a:xfrm>
              <a:off x="95" y="1834744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2"/>
            <p:cNvSpPr/>
            <p:nvPr/>
          </p:nvSpPr>
          <p:spPr>
            <a:xfrm>
              <a:off x="95" y="2029479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2"/>
            <p:cNvSpPr/>
            <p:nvPr/>
          </p:nvSpPr>
          <p:spPr>
            <a:xfrm>
              <a:off x="95" y="2222059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2"/>
            <p:cNvSpPr/>
            <p:nvPr/>
          </p:nvSpPr>
          <p:spPr>
            <a:xfrm>
              <a:off x="95" y="241458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2"/>
            <p:cNvSpPr/>
            <p:nvPr/>
          </p:nvSpPr>
          <p:spPr>
            <a:xfrm>
              <a:off x="95" y="2607100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2"/>
            <p:cNvSpPr/>
            <p:nvPr/>
          </p:nvSpPr>
          <p:spPr>
            <a:xfrm>
              <a:off x="95" y="280189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2"/>
            <p:cNvSpPr/>
            <p:nvPr/>
          </p:nvSpPr>
          <p:spPr>
            <a:xfrm>
              <a:off x="95" y="2994416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2"/>
            <p:cNvSpPr/>
            <p:nvPr/>
          </p:nvSpPr>
          <p:spPr>
            <a:xfrm>
              <a:off x="95" y="3186997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2"/>
            <p:cNvSpPr/>
            <p:nvPr/>
          </p:nvSpPr>
          <p:spPr>
            <a:xfrm>
              <a:off x="95" y="3379517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2"/>
            <p:cNvSpPr/>
            <p:nvPr/>
          </p:nvSpPr>
          <p:spPr>
            <a:xfrm>
              <a:off x="95" y="3572098"/>
              <a:ext cx="9143969" cy="15504"/>
            </a:xfrm>
            <a:custGeom>
              <a:avLst/>
              <a:gdLst/>
              <a:ahLst/>
              <a:cxnLst/>
              <a:rect l="l" t="t" r="r" b="b"/>
              <a:pathLst>
                <a:path w="63221" h="259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2"/>
            <p:cNvSpPr/>
            <p:nvPr/>
          </p:nvSpPr>
          <p:spPr>
            <a:xfrm>
              <a:off x="95" y="3764618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2"/>
            <p:cNvSpPr/>
            <p:nvPr/>
          </p:nvSpPr>
          <p:spPr>
            <a:xfrm>
              <a:off x="95" y="3959413"/>
              <a:ext cx="9143969" cy="13289"/>
            </a:xfrm>
            <a:custGeom>
              <a:avLst/>
              <a:gdLst/>
              <a:ahLst/>
              <a:cxnLst/>
              <a:rect l="l" t="t" r="r" b="b"/>
              <a:pathLst>
                <a:path w="63221" h="222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2"/>
            <p:cNvSpPr/>
            <p:nvPr/>
          </p:nvSpPr>
          <p:spPr>
            <a:xfrm>
              <a:off x="95" y="4151934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2"/>
            <p:cNvSpPr/>
            <p:nvPr/>
          </p:nvSpPr>
          <p:spPr>
            <a:xfrm>
              <a:off x="95" y="4344454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1"/>
                  </a:moveTo>
                  <a:lnTo>
                    <a:pt x="1" y="260"/>
                  </a:lnTo>
                  <a:lnTo>
                    <a:pt x="63221" y="260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2"/>
            <p:cNvSpPr/>
            <p:nvPr/>
          </p:nvSpPr>
          <p:spPr>
            <a:xfrm>
              <a:off x="95" y="4537035"/>
              <a:ext cx="9143969" cy="15564"/>
            </a:xfrm>
            <a:custGeom>
              <a:avLst/>
              <a:gdLst/>
              <a:ahLst/>
              <a:cxnLst/>
              <a:rect l="l" t="t" r="r" b="b"/>
              <a:pathLst>
                <a:path w="63221" h="260" extrusionOk="0">
                  <a:moveTo>
                    <a:pt x="1" y="0"/>
                  </a:moveTo>
                  <a:lnTo>
                    <a:pt x="1" y="259"/>
                  </a:lnTo>
                  <a:lnTo>
                    <a:pt x="63221" y="259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2"/>
            <p:cNvSpPr/>
            <p:nvPr/>
          </p:nvSpPr>
          <p:spPr>
            <a:xfrm>
              <a:off x="95" y="4731770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1"/>
                  </a:moveTo>
                  <a:lnTo>
                    <a:pt x="1" y="223"/>
                  </a:lnTo>
                  <a:lnTo>
                    <a:pt x="63221" y="223"/>
                  </a:lnTo>
                  <a:lnTo>
                    <a:pt x="63221" y="1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2"/>
            <p:cNvSpPr/>
            <p:nvPr/>
          </p:nvSpPr>
          <p:spPr>
            <a:xfrm>
              <a:off x="95" y="4924351"/>
              <a:ext cx="9143969" cy="13349"/>
            </a:xfrm>
            <a:custGeom>
              <a:avLst/>
              <a:gdLst/>
              <a:ahLst/>
              <a:cxnLst/>
              <a:rect l="l" t="t" r="r" b="b"/>
              <a:pathLst>
                <a:path w="63221" h="223" extrusionOk="0">
                  <a:moveTo>
                    <a:pt x="1" y="0"/>
                  </a:moveTo>
                  <a:lnTo>
                    <a:pt x="1" y="222"/>
                  </a:lnTo>
                  <a:lnTo>
                    <a:pt x="63221" y="222"/>
                  </a:lnTo>
                  <a:lnTo>
                    <a:pt x="63221" y="0"/>
                  </a:lnTo>
                  <a:close/>
                </a:path>
              </a:pathLst>
            </a:custGeom>
            <a:solidFill>
              <a:schemeClr val="lt2">
                <a:alpha val="48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2"/>
            <p:cNvSpPr/>
            <p:nvPr/>
          </p:nvSpPr>
          <p:spPr>
            <a:xfrm>
              <a:off x="704325" y="25"/>
              <a:ext cx="17779" cy="5143446"/>
            </a:xfrm>
            <a:custGeom>
              <a:avLst/>
              <a:gdLst/>
              <a:ahLst/>
              <a:cxnLst/>
              <a:rect l="l" t="t" r="r" b="b"/>
              <a:pathLst>
                <a:path w="297" h="85921" extrusionOk="0">
                  <a:moveTo>
                    <a:pt x="1" y="0"/>
                  </a:moveTo>
                  <a:lnTo>
                    <a:pt x="1" y="85920"/>
                  </a:lnTo>
                  <a:lnTo>
                    <a:pt x="296" y="8592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1" name="Google Shape;1831;p42"/>
          <p:cNvSpPr/>
          <p:nvPr/>
        </p:nvSpPr>
        <p:spPr>
          <a:xfrm>
            <a:off x="3965250" y="958263"/>
            <a:ext cx="109275" cy="114525"/>
          </a:xfrm>
          <a:custGeom>
            <a:avLst/>
            <a:gdLst/>
            <a:ahLst/>
            <a:cxnLst/>
            <a:rect l="l" t="t" r="r" b="b"/>
            <a:pathLst>
              <a:path w="4371" h="4581" extrusionOk="0">
                <a:moveTo>
                  <a:pt x="1702" y="1062"/>
                </a:moveTo>
                <a:cubicBezTo>
                  <a:pt x="1780" y="1119"/>
                  <a:pt x="1875" y="1151"/>
                  <a:pt x="1969" y="1151"/>
                </a:cubicBezTo>
                <a:lnTo>
                  <a:pt x="2002" y="1151"/>
                </a:lnTo>
                <a:lnTo>
                  <a:pt x="2102" y="1185"/>
                </a:lnTo>
                <a:cubicBezTo>
                  <a:pt x="2169" y="1185"/>
                  <a:pt x="2236" y="1218"/>
                  <a:pt x="2336" y="1218"/>
                </a:cubicBezTo>
                <a:cubicBezTo>
                  <a:pt x="2436" y="1285"/>
                  <a:pt x="2569" y="1352"/>
                  <a:pt x="2670" y="1418"/>
                </a:cubicBezTo>
                <a:cubicBezTo>
                  <a:pt x="2770" y="1485"/>
                  <a:pt x="2870" y="1552"/>
                  <a:pt x="2936" y="1652"/>
                </a:cubicBezTo>
                <a:cubicBezTo>
                  <a:pt x="3003" y="1752"/>
                  <a:pt x="3070" y="1852"/>
                  <a:pt x="3137" y="1952"/>
                </a:cubicBezTo>
                <a:cubicBezTo>
                  <a:pt x="3170" y="1985"/>
                  <a:pt x="3170" y="2052"/>
                  <a:pt x="3203" y="2085"/>
                </a:cubicBezTo>
                <a:cubicBezTo>
                  <a:pt x="3203" y="2152"/>
                  <a:pt x="3237" y="2219"/>
                  <a:pt x="3237" y="2286"/>
                </a:cubicBezTo>
                <a:lnTo>
                  <a:pt x="3237" y="2319"/>
                </a:lnTo>
                <a:cubicBezTo>
                  <a:pt x="3237" y="2352"/>
                  <a:pt x="3237" y="2386"/>
                  <a:pt x="3237" y="2419"/>
                </a:cubicBezTo>
                <a:cubicBezTo>
                  <a:pt x="3237" y="2519"/>
                  <a:pt x="3237" y="2586"/>
                  <a:pt x="3237" y="2686"/>
                </a:cubicBezTo>
                <a:cubicBezTo>
                  <a:pt x="3237" y="2675"/>
                  <a:pt x="3236" y="2670"/>
                  <a:pt x="3234" y="2670"/>
                </a:cubicBezTo>
                <a:cubicBezTo>
                  <a:pt x="3227" y="2670"/>
                  <a:pt x="3203" y="2791"/>
                  <a:pt x="3203" y="2819"/>
                </a:cubicBezTo>
                <a:cubicBezTo>
                  <a:pt x="3203" y="2886"/>
                  <a:pt x="3170" y="2953"/>
                  <a:pt x="3137" y="2986"/>
                </a:cubicBezTo>
                <a:cubicBezTo>
                  <a:pt x="3146" y="2976"/>
                  <a:pt x="3150" y="2972"/>
                  <a:pt x="3151" y="2972"/>
                </a:cubicBezTo>
                <a:lnTo>
                  <a:pt x="3151" y="2972"/>
                </a:lnTo>
                <a:cubicBezTo>
                  <a:pt x="3153" y="2972"/>
                  <a:pt x="3137" y="2996"/>
                  <a:pt x="3137" y="3019"/>
                </a:cubicBezTo>
                <a:lnTo>
                  <a:pt x="3103" y="3119"/>
                </a:lnTo>
                <a:cubicBezTo>
                  <a:pt x="3070" y="3186"/>
                  <a:pt x="3036" y="3220"/>
                  <a:pt x="3003" y="3253"/>
                </a:cubicBezTo>
                <a:cubicBezTo>
                  <a:pt x="2936" y="3320"/>
                  <a:pt x="2903" y="3353"/>
                  <a:pt x="2836" y="3386"/>
                </a:cubicBezTo>
                <a:lnTo>
                  <a:pt x="2770" y="3453"/>
                </a:lnTo>
                <a:lnTo>
                  <a:pt x="2670" y="3520"/>
                </a:lnTo>
                <a:cubicBezTo>
                  <a:pt x="2603" y="3520"/>
                  <a:pt x="2536" y="3553"/>
                  <a:pt x="2469" y="3553"/>
                </a:cubicBezTo>
                <a:cubicBezTo>
                  <a:pt x="2469" y="3553"/>
                  <a:pt x="2395" y="3568"/>
                  <a:pt x="2366" y="3568"/>
                </a:cubicBezTo>
                <a:cubicBezTo>
                  <a:pt x="2351" y="3568"/>
                  <a:pt x="2347" y="3564"/>
                  <a:pt x="2369" y="3553"/>
                </a:cubicBezTo>
                <a:lnTo>
                  <a:pt x="2303" y="3553"/>
                </a:lnTo>
                <a:cubicBezTo>
                  <a:pt x="2286" y="3570"/>
                  <a:pt x="2261" y="3578"/>
                  <a:pt x="2232" y="3578"/>
                </a:cubicBezTo>
                <a:cubicBezTo>
                  <a:pt x="2203" y="3578"/>
                  <a:pt x="2169" y="3570"/>
                  <a:pt x="2136" y="3553"/>
                </a:cubicBezTo>
                <a:lnTo>
                  <a:pt x="2002" y="3553"/>
                </a:lnTo>
                <a:lnTo>
                  <a:pt x="1902" y="3520"/>
                </a:lnTo>
                <a:lnTo>
                  <a:pt x="1869" y="3520"/>
                </a:lnTo>
                <a:cubicBezTo>
                  <a:pt x="1369" y="3253"/>
                  <a:pt x="1068" y="2753"/>
                  <a:pt x="1068" y="2185"/>
                </a:cubicBezTo>
                <a:cubicBezTo>
                  <a:pt x="1068" y="1885"/>
                  <a:pt x="1168" y="1618"/>
                  <a:pt x="1335" y="1385"/>
                </a:cubicBezTo>
                <a:cubicBezTo>
                  <a:pt x="1437" y="1262"/>
                  <a:pt x="1565" y="1152"/>
                  <a:pt x="1702" y="1062"/>
                </a:cubicBezTo>
                <a:close/>
                <a:moveTo>
                  <a:pt x="1857" y="0"/>
                </a:moveTo>
                <a:cubicBezTo>
                  <a:pt x="1817" y="0"/>
                  <a:pt x="1776" y="6"/>
                  <a:pt x="1736" y="17"/>
                </a:cubicBezTo>
                <a:cubicBezTo>
                  <a:pt x="902" y="284"/>
                  <a:pt x="301" y="985"/>
                  <a:pt x="168" y="1852"/>
                </a:cubicBezTo>
                <a:cubicBezTo>
                  <a:pt x="1" y="2753"/>
                  <a:pt x="368" y="3687"/>
                  <a:pt x="1102" y="4254"/>
                </a:cubicBezTo>
                <a:cubicBezTo>
                  <a:pt x="1429" y="4472"/>
                  <a:pt x="1814" y="4581"/>
                  <a:pt x="2199" y="4581"/>
                </a:cubicBezTo>
                <a:cubicBezTo>
                  <a:pt x="2640" y="4581"/>
                  <a:pt x="3081" y="4438"/>
                  <a:pt x="3437" y="4154"/>
                </a:cubicBezTo>
                <a:cubicBezTo>
                  <a:pt x="4104" y="3620"/>
                  <a:pt x="4371" y="2719"/>
                  <a:pt x="4104" y="1885"/>
                </a:cubicBezTo>
                <a:cubicBezTo>
                  <a:pt x="3834" y="1046"/>
                  <a:pt x="3133" y="422"/>
                  <a:pt x="2268" y="256"/>
                </a:cubicBezTo>
                <a:lnTo>
                  <a:pt x="2268" y="256"/>
                </a:lnTo>
                <a:cubicBezTo>
                  <a:pt x="2188" y="93"/>
                  <a:pt x="2024" y="0"/>
                  <a:pt x="18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2" name="Google Shape;1832;p42"/>
          <p:cNvSpPr/>
          <p:nvPr/>
        </p:nvSpPr>
        <p:spPr>
          <a:xfrm>
            <a:off x="208500" y="2878650"/>
            <a:ext cx="87600" cy="85725"/>
          </a:xfrm>
          <a:custGeom>
            <a:avLst/>
            <a:gdLst/>
            <a:ahLst/>
            <a:cxnLst/>
            <a:rect l="l" t="t" r="r" b="b"/>
            <a:pathLst>
              <a:path w="3504" h="3429" extrusionOk="0">
                <a:moveTo>
                  <a:pt x="1306" y="1043"/>
                </a:moveTo>
                <a:cubicBezTo>
                  <a:pt x="1302" y="1043"/>
                  <a:pt x="1285" y="1051"/>
                  <a:pt x="1268" y="1068"/>
                </a:cubicBezTo>
                <a:cubicBezTo>
                  <a:pt x="1302" y="1051"/>
                  <a:pt x="1310" y="1043"/>
                  <a:pt x="1306" y="1043"/>
                </a:cubicBezTo>
                <a:close/>
                <a:moveTo>
                  <a:pt x="1049" y="1498"/>
                </a:moveTo>
                <a:cubicBezTo>
                  <a:pt x="1048" y="1498"/>
                  <a:pt x="1043" y="1508"/>
                  <a:pt x="1039" y="1525"/>
                </a:cubicBezTo>
                <a:lnTo>
                  <a:pt x="1039" y="1525"/>
                </a:lnTo>
                <a:cubicBezTo>
                  <a:pt x="1048" y="1506"/>
                  <a:pt x="1050" y="1498"/>
                  <a:pt x="1049" y="1498"/>
                </a:cubicBezTo>
                <a:close/>
                <a:moveTo>
                  <a:pt x="2278" y="2426"/>
                </a:moveTo>
                <a:lnTo>
                  <a:pt x="2278" y="2426"/>
                </a:lnTo>
                <a:cubicBezTo>
                  <a:pt x="2263" y="2428"/>
                  <a:pt x="2252" y="2445"/>
                  <a:pt x="2256" y="2445"/>
                </a:cubicBezTo>
                <a:cubicBezTo>
                  <a:pt x="2258" y="2445"/>
                  <a:pt x="2262" y="2442"/>
                  <a:pt x="2269" y="2435"/>
                </a:cubicBezTo>
                <a:lnTo>
                  <a:pt x="2278" y="2426"/>
                </a:lnTo>
                <a:close/>
                <a:moveTo>
                  <a:pt x="1458" y="943"/>
                </a:moveTo>
                <a:lnTo>
                  <a:pt x="1458" y="943"/>
                </a:lnTo>
                <a:cubicBezTo>
                  <a:pt x="1551" y="978"/>
                  <a:pt x="1643" y="1040"/>
                  <a:pt x="1735" y="1101"/>
                </a:cubicBezTo>
                <a:lnTo>
                  <a:pt x="1869" y="1201"/>
                </a:lnTo>
                <a:lnTo>
                  <a:pt x="1935" y="1234"/>
                </a:lnTo>
                <a:cubicBezTo>
                  <a:pt x="1935" y="1234"/>
                  <a:pt x="1995" y="1264"/>
                  <a:pt x="2004" y="1264"/>
                </a:cubicBezTo>
                <a:cubicBezTo>
                  <a:pt x="2009" y="1264"/>
                  <a:pt x="2002" y="1257"/>
                  <a:pt x="1969" y="1235"/>
                </a:cubicBezTo>
                <a:lnTo>
                  <a:pt x="1969" y="1235"/>
                </a:lnTo>
                <a:cubicBezTo>
                  <a:pt x="2069" y="1302"/>
                  <a:pt x="2136" y="1368"/>
                  <a:pt x="2202" y="1468"/>
                </a:cubicBezTo>
                <a:lnTo>
                  <a:pt x="2236" y="1501"/>
                </a:lnTo>
                <a:cubicBezTo>
                  <a:pt x="2227" y="1485"/>
                  <a:pt x="2225" y="1478"/>
                  <a:pt x="2227" y="1478"/>
                </a:cubicBezTo>
                <a:lnTo>
                  <a:pt x="2227" y="1478"/>
                </a:lnTo>
                <a:cubicBezTo>
                  <a:pt x="2231" y="1478"/>
                  <a:pt x="2269" y="1535"/>
                  <a:pt x="2269" y="1535"/>
                </a:cubicBezTo>
                <a:cubicBezTo>
                  <a:pt x="2302" y="1568"/>
                  <a:pt x="2336" y="1635"/>
                  <a:pt x="2369" y="1702"/>
                </a:cubicBezTo>
                <a:cubicBezTo>
                  <a:pt x="2369" y="1702"/>
                  <a:pt x="2402" y="1735"/>
                  <a:pt x="2402" y="1768"/>
                </a:cubicBezTo>
                <a:lnTo>
                  <a:pt x="2436" y="1902"/>
                </a:lnTo>
                <a:cubicBezTo>
                  <a:pt x="2436" y="1912"/>
                  <a:pt x="2436" y="1923"/>
                  <a:pt x="2436" y="1935"/>
                </a:cubicBezTo>
                <a:cubicBezTo>
                  <a:pt x="2436" y="2002"/>
                  <a:pt x="2436" y="2035"/>
                  <a:pt x="2436" y="2102"/>
                </a:cubicBezTo>
                <a:cubicBezTo>
                  <a:pt x="2436" y="2121"/>
                  <a:pt x="2436" y="2135"/>
                  <a:pt x="2436" y="2135"/>
                </a:cubicBezTo>
                <a:lnTo>
                  <a:pt x="2413" y="2227"/>
                </a:lnTo>
                <a:lnTo>
                  <a:pt x="2413" y="2227"/>
                </a:lnTo>
                <a:cubicBezTo>
                  <a:pt x="2410" y="2228"/>
                  <a:pt x="2407" y="2230"/>
                  <a:pt x="2402" y="2235"/>
                </a:cubicBezTo>
                <a:cubicBezTo>
                  <a:pt x="2402" y="2269"/>
                  <a:pt x="2369" y="2302"/>
                  <a:pt x="2369" y="2302"/>
                </a:cubicBezTo>
                <a:cubicBezTo>
                  <a:pt x="2336" y="2335"/>
                  <a:pt x="2336" y="2369"/>
                  <a:pt x="2336" y="2369"/>
                </a:cubicBezTo>
                <a:lnTo>
                  <a:pt x="2278" y="2426"/>
                </a:lnTo>
                <a:lnTo>
                  <a:pt x="2278" y="2426"/>
                </a:lnTo>
                <a:cubicBezTo>
                  <a:pt x="2279" y="2426"/>
                  <a:pt x="2281" y="2426"/>
                  <a:pt x="2282" y="2426"/>
                </a:cubicBezTo>
                <a:cubicBezTo>
                  <a:pt x="2288" y="2426"/>
                  <a:pt x="2295" y="2428"/>
                  <a:pt x="2302" y="2435"/>
                </a:cubicBezTo>
                <a:lnTo>
                  <a:pt x="2197" y="2488"/>
                </a:lnTo>
                <a:lnTo>
                  <a:pt x="2197" y="2488"/>
                </a:lnTo>
                <a:cubicBezTo>
                  <a:pt x="2177" y="2490"/>
                  <a:pt x="2122" y="2502"/>
                  <a:pt x="2102" y="2502"/>
                </a:cubicBezTo>
                <a:lnTo>
                  <a:pt x="1902" y="2502"/>
                </a:lnTo>
                <a:cubicBezTo>
                  <a:pt x="1835" y="2502"/>
                  <a:pt x="1769" y="2469"/>
                  <a:pt x="1735" y="2435"/>
                </a:cubicBezTo>
                <a:lnTo>
                  <a:pt x="1668" y="2435"/>
                </a:lnTo>
                <a:lnTo>
                  <a:pt x="1502" y="2335"/>
                </a:lnTo>
                <a:lnTo>
                  <a:pt x="1402" y="2269"/>
                </a:lnTo>
                <a:cubicBezTo>
                  <a:pt x="1402" y="2269"/>
                  <a:pt x="1302" y="2202"/>
                  <a:pt x="1302" y="2169"/>
                </a:cubicBezTo>
                <a:lnTo>
                  <a:pt x="1201" y="2102"/>
                </a:lnTo>
                <a:cubicBezTo>
                  <a:pt x="1168" y="2068"/>
                  <a:pt x="1168" y="2035"/>
                  <a:pt x="1135" y="2002"/>
                </a:cubicBezTo>
                <a:cubicBezTo>
                  <a:pt x="1101" y="1968"/>
                  <a:pt x="1068" y="1902"/>
                  <a:pt x="1068" y="1868"/>
                </a:cubicBezTo>
                <a:lnTo>
                  <a:pt x="1068" y="1768"/>
                </a:lnTo>
                <a:cubicBezTo>
                  <a:pt x="1068" y="1768"/>
                  <a:pt x="1068" y="1735"/>
                  <a:pt x="1035" y="1702"/>
                </a:cubicBezTo>
                <a:lnTo>
                  <a:pt x="1035" y="1568"/>
                </a:lnTo>
                <a:cubicBezTo>
                  <a:pt x="1035" y="1551"/>
                  <a:pt x="1037" y="1536"/>
                  <a:pt x="1039" y="1525"/>
                </a:cubicBezTo>
                <a:lnTo>
                  <a:pt x="1039" y="1525"/>
                </a:lnTo>
                <a:cubicBezTo>
                  <a:pt x="1038" y="1528"/>
                  <a:pt x="1036" y="1531"/>
                  <a:pt x="1035" y="1535"/>
                </a:cubicBezTo>
                <a:cubicBezTo>
                  <a:pt x="1035" y="1514"/>
                  <a:pt x="1035" y="1484"/>
                  <a:pt x="1035" y="1468"/>
                </a:cubicBezTo>
                <a:cubicBezTo>
                  <a:pt x="1035" y="1435"/>
                  <a:pt x="1035" y="1435"/>
                  <a:pt x="1035" y="1401"/>
                </a:cubicBezTo>
                <a:lnTo>
                  <a:pt x="1035" y="1368"/>
                </a:lnTo>
                <a:cubicBezTo>
                  <a:pt x="1035" y="1335"/>
                  <a:pt x="1101" y="1268"/>
                  <a:pt x="1135" y="1234"/>
                </a:cubicBezTo>
                <a:cubicBezTo>
                  <a:pt x="1135" y="1201"/>
                  <a:pt x="1135" y="1201"/>
                  <a:pt x="1168" y="1168"/>
                </a:cubicBezTo>
                <a:lnTo>
                  <a:pt x="1201" y="1168"/>
                </a:lnTo>
                <a:lnTo>
                  <a:pt x="1268" y="1068"/>
                </a:lnTo>
                <a:cubicBezTo>
                  <a:pt x="1268" y="1034"/>
                  <a:pt x="1368" y="1001"/>
                  <a:pt x="1402" y="968"/>
                </a:cubicBezTo>
                <a:lnTo>
                  <a:pt x="1368" y="968"/>
                </a:lnTo>
                <a:cubicBezTo>
                  <a:pt x="1368" y="968"/>
                  <a:pt x="1423" y="968"/>
                  <a:pt x="1458" y="943"/>
                </a:cubicBezTo>
                <a:close/>
                <a:moveTo>
                  <a:pt x="1568" y="0"/>
                </a:moveTo>
                <a:lnTo>
                  <a:pt x="1568" y="67"/>
                </a:lnTo>
                <a:cubicBezTo>
                  <a:pt x="868" y="100"/>
                  <a:pt x="301" y="567"/>
                  <a:pt x="134" y="1201"/>
                </a:cubicBezTo>
                <a:cubicBezTo>
                  <a:pt x="1" y="1835"/>
                  <a:pt x="201" y="2502"/>
                  <a:pt x="734" y="2936"/>
                </a:cubicBezTo>
                <a:cubicBezTo>
                  <a:pt x="1078" y="3258"/>
                  <a:pt x="1519" y="3428"/>
                  <a:pt x="1967" y="3428"/>
                </a:cubicBezTo>
                <a:cubicBezTo>
                  <a:pt x="2215" y="3428"/>
                  <a:pt x="2465" y="3376"/>
                  <a:pt x="2703" y="3269"/>
                </a:cubicBezTo>
                <a:cubicBezTo>
                  <a:pt x="3270" y="2902"/>
                  <a:pt x="3503" y="2235"/>
                  <a:pt x="3336" y="1601"/>
                </a:cubicBezTo>
                <a:cubicBezTo>
                  <a:pt x="3103" y="934"/>
                  <a:pt x="2569" y="367"/>
                  <a:pt x="1902" y="134"/>
                </a:cubicBezTo>
                <a:cubicBezTo>
                  <a:pt x="1878" y="122"/>
                  <a:pt x="1855" y="112"/>
                  <a:pt x="1832" y="104"/>
                </a:cubicBezTo>
                <a:lnTo>
                  <a:pt x="1832" y="104"/>
                </a:lnTo>
                <a:cubicBezTo>
                  <a:pt x="1756" y="40"/>
                  <a:pt x="1665" y="0"/>
                  <a:pt x="15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3" name="Google Shape;1833;p42"/>
          <p:cNvSpPr/>
          <p:nvPr/>
        </p:nvSpPr>
        <p:spPr>
          <a:xfrm>
            <a:off x="4673538" y="4446050"/>
            <a:ext cx="70900" cy="70825"/>
          </a:xfrm>
          <a:custGeom>
            <a:avLst/>
            <a:gdLst/>
            <a:ahLst/>
            <a:cxnLst/>
            <a:rect l="l" t="t" r="r" b="b"/>
            <a:pathLst>
              <a:path w="2836" h="2833" extrusionOk="0">
                <a:moveTo>
                  <a:pt x="958" y="1016"/>
                </a:moveTo>
                <a:cubicBezTo>
                  <a:pt x="951" y="1028"/>
                  <a:pt x="943" y="1033"/>
                  <a:pt x="939" y="1033"/>
                </a:cubicBezTo>
                <a:cubicBezTo>
                  <a:pt x="936" y="1033"/>
                  <a:pt x="939" y="1027"/>
                  <a:pt x="958" y="1016"/>
                </a:cubicBezTo>
                <a:close/>
                <a:moveTo>
                  <a:pt x="1201" y="1126"/>
                </a:moveTo>
                <a:cubicBezTo>
                  <a:pt x="1201" y="1126"/>
                  <a:pt x="1200" y="1138"/>
                  <a:pt x="1197" y="1153"/>
                </a:cubicBezTo>
                <a:lnTo>
                  <a:pt x="1197" y="1153"/>
                </a:lnTo>
                <a:cubicBezTo>
                  <a:pt x="1198" y="1150"/>
                  <a:pt x="1200" y="1147"/>
                  <a:pt x="1201" y="1144"/>
                </a:cubicBezTo>
                <a:cubicBezTo>
                  <a:pt x="1201" y="1131"/>
                  <a:pt x="1201" y="1126"/>
                  <a:pt x="1201" y="1126"/>
                </a:cubicBezTo>
                <a:close/>
                <a:moveTo>
                  <a:pt x="1197" y="1153"/>
                </a:moveTo>
                <a:cubicBezTo>
                  <a:pt x="1187" y="1174"/>
                  <a:pt x="1181" y="1191"/>
                  <a:pt x="1176" y="1208"/>
                </a:cubicBezTo>
                <a:lnTo>
                  <a:pt x="1176" y="1208"/>
                </a:lnTo>
                <a:cubicBezTo>
                  <a:pt x="1188" y="1199"/>
                  <a:pt x="1194" y="1173"/>
                  <a:pt x="1197" y="1153"/>
                </a:cubicBezTo>
                <a:close/>
                <a:moveTo>
                  <a:pt x="1826" y="1273"/>
                </a:moveTo>
                <a:cubicBezTo>
                  <a:pt x="1828" y="1291"/>
                  <a:pt x="1839" y="1306"/>
                  <a:pt x="1843" y="1306"/>
                </a:cubicBezTo>
                <a:cubicBezTo>
                  <a:pt x="1846" y="1306"/>
                  <a:pt x="1845" y="1299"/>
                  <a:pt x="1835" y="1278"/>
                </a:cubicBezTo>
                <a:lnTo>
                  <a:pt x="1826" y="1273"/>
                </a:lnTo>
                <a:close/>
                <a:moveTo>
                  <a:pt x="1316" y="1792"/>
                </a:moveTo>
                <a:cubicBezTo>
                  <a:pt x="1316" y="1792"/>
                  <a:pt x="1327" y="1802"/>
                  <a:pt x="1339" y="1812"/>
                </a:cubicBezTo>
                <a:lnTo>
                  <a:pt x="1339" y="1812"/>
                </a:lnTo>
                <a:cubicBezTo>
                  <a:pt x="1338" y="1812"/>
                  <a:pt x="1336" y="1812"/>
                  <a:pt x="1335" y="1812"/>
                </a:cubicBezTo>
                <a:cubicBezTo>
                  <a:pt x="1321" y="1797"/>
                  <a:pt x="1315" y="1792"/>
                  <a:pt x="1316" y="1792"/>
                </a:cubicBezTo>
                <a:close/>
                <a:moveTo>
                  <a:pt x="1835" y="1778"/>
                </a:moveTo>
                <a:lnTo>
                  <a:pt x="1835" y="1778"/>
                </a:lnTo>
                <a:cubicBezTo>
                  <a:pt x="1816" y="1797"/>
                  <a:pt x="1774" y="1817"/>
                  <a:pt x="1768" y="1817"/>
                </a:cubicBezTo>
                <a:cubicBezTo>
                  <a:pt x="1764" y="1817"/>
                  <a:pt x="1779" y="1806"/>
                  <a:pt x="1835" y="1778"/>
                </a:cubicBezTo>
                <a:close/>
                <a:moveTo>
                  <a:pt x="1270" y="945"/>
                </a:moveTo>
                <a:cubicBezTo>
                  <a:pt x="1303" y="947"/>
                  <a:pt x="1344" y="954"/>
                  <a:pt x="1368" y="978"/>
                </a:cubicBezTo>
                <a:lnTo>
                  <a:pt x="1435" y="978"/>
                </a:lnTo>
                <a:lnTo>
                  <a:pt x="1568" y="1078"/>
                </a:lnTo>
                <a:lnTo>
                  <a:pt x="1635" y="1111"/>
                </a:lnTo>
                <a:cubicBezTo>
                  <a:pt x="1702" y="1144"/>
                  <a:pt x="1735" y="1178"/>
                  <a:pt x="1768" y="1244"/>
                </a:cubicBezTo>
                <a:lnTo>
                  <a:pt x="1826" y="1273"/>
                </a:lnTo>
                <a:lnTo>
                  <a:pt x="1826" y="1273"/>
                </a:lnTo>
                <a:cubicBezTo>
                  <a:pt x="1825" y="1263"/>
                  <a:pt x="1827" y="1253"/>
                  <a:pt x="1835" y="1244"/>
                </a:cubicBezTo>
                <a:lnTo>
                  <a:pt x="1835" y="1244"/>
                </a:lnTo>
                <a:lnTo>
                  <a:pt x="1902" y="1378"/>
                </a:lnTo>
                <a:lnTo>
                  <a:pt x="1935" y="1445"/>
                </a:lnTo>
                <a:cubicBezTo>
                  <a:pt x="1935" y="1478"/>
                  <a:pt x="1935" y="1478"/>
                  <a:pt x="1935" y="1511"/>
                </a:cubicBezTo>
                <a:lnTo>
                  <a:pt x="1935" y="1611"/>
                </a:lnTo>
                <a:lnTo>
                  <a:pt x="1935" y="1645"/>
                </a:lnTo>
                <a:cubicBezTo>
                  <a:pt x="1935" y="1645"/>
                  <a:pt x="1935" y="1662"/>
                  <a:pt x="1923" y="1672"/>
                </a:cubicBezTo>
                <a:lnTo>
                  <a:pt x="1923" y="1672"/>
                </a:lnTo>
                <a:cubicBezTo>
                  <a:pt x="1931" y="1653"/>
                  <a:pt x="1936" y="1629"/>
                  <a:pt x="1925" y="1629"/>
                </a:cubicBezTo>
                <a:cubicBezTo>
                  <a:pt x="1921" y="1629"/>
                  <a:pt x="1913" y="1633"/>
                  <a:pt x="1902" y="1645"/>
                </a:cubicBezTo>
                <a:lnTo>
                  <a:pt x="1835" y="1745"/>
                </a:lnTo>
                <a:cubicBezTo>
                  <a:pt x="1828" y="1759"/>
                  <a:pt x="1828" y="1764"/>
                  <a:pt x="1833" y="1764"/>
                </a:cubicBezTo>
                <a:cubicBezTo>
                  <a:pt x="1845" y="1764"/>
                  <a:pt x="1887" y="1726"/>
                  <a:pt x="1887" y="1726"/>
                </a:cubicBezTo>
                <a:lnTo>
                  <a:pt x="1887" y="1726"/>
                </a:lnTo>
                <a:cubicBezTo>
                  <a:pt x="1888" y="1726"/>
                  <a:pt x="1883" y="1731"/>
                  <a:pt x="1868" y="1745"/>
                </a:cubicBezTo>
                <a:lnTo>
                  <a:pt x="1835" y="1778"/>
                </a:lnTo>
                <a:cubicBezTo>
                  <a:pt x="1802" y="1778"/>
                  <a:pt x="1768" y="1812"/>
                  <a:pt x="1735" y="1812"/>
                </a:cubicBezTo>
                <a:lnTo>
                  <a:pt x="1702" y="1845"/>
                </a:lnTo>
                <a:lnTo>
                  <a:pt x="1668" y="1845"/>
                </a:lnTo>
                <a:cubicBezTo>
                  <a:pt x="1735" y="1812"/>
                  <a:pt x="1735" y="1812"/>
                  <a:pt x="1702" y="1812"/>
                </a:cubicBezTo>
                <a:lnTo>
                  <a:pt x="1602" y="1845"/>
                </a:lnTo>
                <a:lnTo>
                  <a:pt x="1535" y="1845"/>
                </a:lnTo>
                <a:cubicBezTo>
                  <a:pt x="1518" y="1862"/>
                  <a:pt x="1502" y="1870"/>
                  <a:pt x="1485" y="1870"/>
                </a:cubicBezTo>
                <a:cubicBezTo>
                  <a:pt x="1468" y="1870"/>
                  <a:pt x="1451" y="1862"/>
                  <a:pt x="1435" y="1845"/>
                </a:cubicBezTo>
                <a:cubicBezTo>
                  <a:pt x="1414" y="1845"/>
                  <a:pt x="1393" y="1832"/>
                  <a:pt x="1373" y="1822"/>
                </a:cubicBezTo>
                <a:lnTo>
                  <a:pt x="1373" y="1822"/>
                </a:lnTo>
                <a:cubicBezTo>
                  <a:pt x="1372" y="1820"/>
                  <a:pt x="1370" y="1816"/>
                  <a:pt x="1368" y="1812"/>
                </a:cubicBezTo>
                <a:lnTo>
                  <a:pt x="1335" y="1778"/>
                </a:lnTo>
                <a:cubicBezTo>
                  <a:pt x="1301" y="1778"/>
                  <a:pt x="1301" y="1778"/>
                  <a:pt x="1301" y="1745"/>
                </a:cubicBezTo>
                <a:cubicBezTo>
                  <a:pt x="1281" y="1725"/>
                  <a:pt x="1261" y="1692"/>
                  <a:pt x="1263" y="1692"/>
                </a:cubicBezTo>
                <a:lnTo>
                  <a:pt x="1263" y="1692"/>
                </a:lnTo>
                <a:cubicBezTo>
                  <a:pt x="1264" y="1692"/>
                  <a:pt x="1275" y="1706"/>
                  <a:pt x="1301" y="1745"/>
                </a:cubicBezTo>
                <a:cubicBezTo>
                  <a:pt x="1301" y="1711"/>
                  <a:pt x="1235" y="1678"/>
                  <a:pt x="1235" y="1645"/>
                </a:cubicBezTo>
                <a:cubicBezTo>
                  <a:pt x="1218" y="1645"/>
                  <a:pt x="1210" y="1637"/>
                  <a:pt x="1206" y="1625"/>
                </a:cubicBezTo>
                <a:lnTo>
                  <a:pt x="1206" y="1625"/>
                </a:lnTo>
                <a:cubicBezTo>
                  <a:pt x="1207" y="1626"/>
                  <a:pt x="1208" y="1628"/>
                  <a:pt x="1208" y="1628"/>
                </a:cubicBezTo>
                <a:cubicBezTo>
                  <a:pt x="1209" y="1628"/>
                  <a:pt x="1207" y="1624"/>
                  <a:pt x="1203" y="1616"/>
                </a:cubicBezTo>
                <a:lnTo>
                  <a:pt x="1203" y="1616"/>
                </a:lnTo>
                <a:cubicBezTo>
                  <a:pt x="1201" y="1604"/>
                  <a:pt x="1201" y="1591"/>
                  <a:pt x="1201" y="1578"/>
                </a:cubicBezTo>
                <a:cubicBezTo>
                  <a:pt x="1190" y="1567"/>
                  <a:pt x="1183" y="1562"/>
                  <a:pt x="1180" y="1562"/>
                </a:cubicBezTo>
                <a:cubicBezTo>
                  <a:pt x="1176" y="1562"/>
                  <a:pt x="1178" y="1571"/>
                  <a:pt x="1183" y="1582"/>
                </a:cubicBezTo>
                <a:lnTo>
                  <a:pt x="1183" y="1582"/>
                </a:lnTo>
                <a:cubicBezTo>
                  <a:pt x="1141" y="1511"/>
                  <a:pt x="1168" y="1508"/>
                  <a:pt x="1168" y="1478"/>
                </a:cubicBezTo>
                <a:lnTo>
                  <a:pt x="1168" y="1445"/>
                </a:lnTo>
                <a:lnTo>
                  <a:pt x="1168" y="1311"/>
                </a:lnTo>
                <a:cubicBezTo>
                  <a:pt x="1168" y="1269"/>
                  <a:pt x="1168" y="1240"/>
                  <a:pt x="1176" y="1208"/>
                </a:cubicBezTo>
                <a:lnTo>
                  <a:pt x="1176" y="1208"/>
                </a:lnTo>
                <a:cubicBezTo>
                  <a:pt x="1174" y="1210"/>
                  <a:pt x="1171" y="1211"/>
                  <a:pt x="1168" y="1211"/>
                </a:cubicBezTo>
                <a:cubicBezTo>
                  <a:pt x="1135" y="1211"/>
                  <a:pt x="1201" y="1144"/>
                  <a:pt x="1201" y="1111"/>
                </a:cubicBezTo>
                <a:cubicBezTo>
                  <a:pt x="1236" y="1055"/>
                  <a:pt x="1259" y="999"/>
                  <a:pt x="1270" y="945"/>
                </a:cubicBezTo>
                <a:close/>
                <a:moveTo>
                  <a:pt x="1195" y="1"/>
                </a:moveTo>
                <a:cubicBezTo>
                  <a:pt x="988" y="1"/>
                  <a:pt x="784" y="52"/>
                  <a:pt x="601" y="144"/>
                </a:cubicBezTo>
                <a:cubicBezTo>
                  <a:pt x="234" y="344"/>
                  <a:pt x="0" y="677"/>
                  <a:pt x="0" y="1078"/>
                </a:cubicBezTo>
                <a:cubicBezTo>
                  <a:pt x="0" y="1230"/>
                  <a:pt x="66" y="1361"/>
                  <a:pt x="171" y="1445"/>
                </a:cubicBezTo>
                <a:lnTo>
                  <a:pt x="171" y="1445"/>
                </a:lnTo>
                <a:cubicBezTo>
                  <a:pt x="176" y="1712"/>
                  <a:pt x="251" y="1978"/>
                  <a:pt x="401" y="2212"/>
                </a:cubicBezTo>
                <a:cubicBezTo>
                  <a:pt x="636" y="2604"/>
                  <a:pt x="1056" y="2832"/>
                  <a:pt x="1483" y="2832"/>
                </a:cubicBezTo>
                <a:cubicBezTo>
                  <a:pt x="1601" y="2832"/>
                  <a:pt x="1720" y="2815"/>
                  <a:pt x="1835" y="2779"/>
                </a:cubicBezTo>
                <a:cubicBezTo>
                  <a:pt x="2402" y="2612"/>
                  <a:pt x="2802" y="2145"/>
                  <a:pt x="2836" y="1545"/>
                </a:cubicBezTo>
                <a:cubicBezTo>
                  <a:pt x="2769" y="878"/>
                  <a:pt x="2335" y="310"/>
                  <a:pt x="1702" y="110"/>
                </a:cubicBezTo>
                <a:cubicBezTo>
                  <a:pt x="1536" y="35"/>
                  <a:pt x="1364" y="1"/>
                  <a:pt x="11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4" name="Google Shape;1834;p42"/>
          <p:cNvSpPr/>
          <p:nvPr/>
        </p:nvSpPr>
        <p:spPr>
          <a:xfrm>
            <a:off x="353075" y="664700"/>
            <a:ext cx="338600" cy="293575"/>
          </a:xfrm>
          <a:custGeom>
            <a:avLst/>
            <a:gdLst/>
            <a:ahLst/>
            <a:cxnLst/>
            <a:rect l="l" t="t" r="r" b="b"/>
            <a:pathLst>
              <a:path w="13544" h="11743" extrusionOk="0">
                <a:moveTo>
                  <a:pt x="6438" y="992"/>
                </a:moveTo>
                <a:cubicBezTo>
                  <a:pt x="6467" y="992"/>
                  <a:pt x="6479" y="1072"/>
                  <a:pt x="6538" y="1210"/>
                </a:cubicBezTo>
                <a:cubicBezTo>
                  <a:pt x="6672" y="1444"/>
                  <a:pt x="6672" y="1577"/>
                  <a:pt x="6738" y="1777"/>
                </a:cubicBezTo>
                <a:lnTo>
                  <a:pt x="7306" y="3245"/>
                </a:lnTo>
                <a:cubicBezTo>
                  <a:pt x="7606" y="4012"/>
                  <a:pt x="7773" y="4579"/>
                  <a:pt x="8673" y="4579"/>
                </a:cubicBezTo>
                <a:cubicBezTo>
                  <a:pt x="9707" y="4579"/>
                  <a:pt x="10708" y="4579"/>
                  <a:pt x="11742" y="4680"/>
                </a:cubicBezTo>
                <a:cubicBezTo>
                  <a:pt x="11976" y="4680"/>
                  <a:pt x="12209" y="4713"/>
                  <a:pt x="12443" y="4746"/>
                </a:cubicBezTo>
                <a:cubicBezTo>
                  <a:pt x="12276" y="4880"/>
                  <a:pt x="12142" y="4980"/>
                  <a:pt x="12009" y="5113"/>
                </a:cubicBezTo>
                <a:cubicBezTo>
                  <a:pt x="11609" y="5447"/>
                  <a:pt x="11175" y="5714"/>
                  <a:pt x="10741" y="5947"/>
                </a:cubicBezTo>
                <a:cubicBezTo>
                  <a:pt x="10108" y="6314"/>
                  <a:pt x="9240" y="6414"/>
                  <a:pt x="9174" y="7281"/>
                </a:cubicBezTo>
                <a:cubicBezTo>
                  <a:pt x="9174" y="7815"/>
                  <a:pt x="9174" y="8382"/>
                  <a:pt x="9174" y="8949"/>
                </a:cubicBezTo>
                <a:cubicBezTo>
                  <a:pt x="9240" y="9416"/>
                  <a:pt x="9240" y="9917"/>
                  <a:pt x="9174" y="10384"/>
                </a:cubicBezTo>
                <a:cubicBezTo>
                  <a:pt x="9196" y="10498"/>
                  <a:pt x="9204" y="10549"/>
                  <a:pt x="9185" y="10549"/>
                </a:cubicBezTo>
                <a:cubicBezTo>
                  <a:pt x="9176" y="10549"/>
                  <a:pt x="9161" y="10538"/>
                  <a:pt x="9140" y="10517"/>
                </a:cubicBezTo>
                <a:cubicBezTo>
                  <a:pt x="9007" y="10450"/>
                  <a:pt x="8940" y="10384"/>
                  <a:pt x="8873" y="10250"/>
                </a:cubicBezTo>
                <a:cubicBezTo>
                  <a:pt x="8707" y="10050"/>
                  <a:pt x="8573" y="9850"/>
                  <a:pt x="8440" y="9616"/>
                </a:cubicBezTo>
                <a:lnTo>
                  <a:pt x="7572" y="8282"/>
                </a:lnTo>
                <a:cubicBezTo>
                  <a:pt x="7477" y="8130"/>
                  <a:pt x="7327" y="8053"/>
                  <a:pt x="7173" y="8053"/>
                </a:cubicBezTo>
                <a:cubicBezTo>
                  <a:pt x="7057" y="8053"/>
                  <a:pt x="6939" y="8096"/>
                  <a:pt x="6839" y="8182"/>
                </a:cubicBezTo>
                <a:cubicBezTo>
                  <a:pt x="6438" y="8616"/>
                  <a:pt x="6038" y="9049"/>
                  <a:pt x="5604" y="9483"/>
                </a:cubicBezTo>
                <a:cubicBezTo>
                  <a:pt x="5371" y="9650"/>
                  <a:pt x="5171" y="9850"/>
                  <a:pt x="4971" y="10017"/>
                </a:cubicBezTo>
                <a:cubicBezTo>
                  <a:pt x="4737" y="10284"/>
                  <a:pt x="4470" y="10484"/>
                  <a:pt x="4170" y="10651"/>
                </a:cubicBezTo>
                <a:cubicBezTo>
                  <a:pt x="4170" y="10651"/>
                  <a:pt x="4037" y="10751"/>
                  <a:pt x="4037" y="10751"/>
                </a:cubicBezTo>
                <a:cubicBezTo>
                  <a:pt x="4037" y="10617"/>
                  <a:pt x="4070" y="10450"/>
                  <a:pt x="4103" y="10284"/>
                </a:cubicBezTo>
                <a:cubicBezTo>
                  <a:pt x="4170" y="9983"/>
                  <a:pt x="4237" y="9717"/>
                  <a:pt x="4270" y="9416"/>
                </a:cubicBezTo>
                <a:cubicBezTo>
                  <a:pt x="4403" y="8783"/>
                  <a:pt x="4537" y="8182"/>
                  <a:pt x="4704" y="7515"/>
                </a:cubicBezTo>
                <a:cubicBezTo>
                  <a:pt x="4770" y="7281"/>
                  <a:pt x="4604" y="7015"/>
                  <a:pt x="4370" y="6948"/>
                </a:cubicBezTo>
                <a:cubicBezTo>
                  <a:pt x="3770" y="6748"/>
                  <a:pt x="3169" y="6548"/>
                  <a:pt x="2602" y="6281"/>
                </a:cubicBezTo>
                <a:cubicBezTo>
                  <a:pt x="2335" y="6147"/>
                  <a:pt x="2068" y="6014"/>
                  <a:pt x="1768" y="5847"/>
                </a:cubicBezTo>
                <a:lnTo>
                  <a:pt x="1368" y="5647"/>
                </a:lnTo>
                <a:lnTo>
                  <a:pt x="1247" y="5556"/>
                </a:lnTo>
                <a:lnTo>
                  <a:pt x="1247" y="5556"/>
                </a:lnTo>
                <a:cubicBezTo>
                  <a:pt x="1278" y="5542"/>
                  <a:pt x="1306" y="5528"/>
                  <a:pt x="1335" y="5513"/>
                </a:cubicBezTo>
                <a:cubicBezTo>
                  <a:pt x="1535" y="5480"/>
                  <a:pt x="1735" y="5480"/>
                  <a:pt x="1935" y="5447"/>
                </a:cubicBezTo>
                <a:lnTo>
                  <a:pt x="2836" y="5347"/>
                </a:lnTo>
                <a:lnTo>
                  <a:pt x="4937" y="5113"/>
                </a:lnTo>
                <a:cubicBezTo>
                  <a:pt x="5229" y="5079"/>
                  <a:pt x="5379" y="4815"/>
                  <a:pt x="5375" y="4576"/>
                </a:cubicBezTo>
                <a:lnTo>
                  <a:pt x="5375" y="4576"/>
                </a:lnTo>
                <a:cubicBezTo>
                  <a:pt x="5518" y="4540"/>
                  <a:pt x="5638" y="4433"/>
                  <a:pt x="5671" y="4246"/>
                </a:cubicBezTo>
                <a:cubicBezTo>
                  <a:pt x="5771" y="3712"/>
                  <a:pt x="5871" y="3178"/>
                  <a:pt x="6005" y="2611"/>
                </a:cubicBezTo>
                <a:cubicBezTo>
                  <a:pt x="6071" y="2345"/>
                  <a:pt x="6105" y="2078"/>
                  <a:pt x="6171" y="1811"/>
                </a:cubicBezTo>
                <a:cubicBezTo>
                  <a:pt x="6205" y="1577"/>
                  <a:pt x="6238" y="1344"/>
                  <a:pt x="6338" y="1110"/>
                </a:cubicBezTo>
                <a:cubicBezTo>
                  <a:pt x="6392" y="1029"/>
                  <a:pt x="6419" y="992"/>
                  <a:pt x="6438" y="992"/>
                </a:cubicBezTo>
                <a:close/>
                <a:moveTo>
                  <a:pt x="6414" y="0"/>
                </a:moveTo>
                <a:cubicBezTo>
                  <a:pt x="6069" y="0"/>
                  <a:pt x="5728" y="192"/>
                  <a:pt x="5571" y="577"/>
                </a:cubicBezTo>
                <a:cubicBezTo>
                  <a:pt x="5371" y="1044"/>
                  <a:pt x="5237" y="1544"/>
                  <a:pt x="5171" y="2078"/>
                </a:cubicBezTo>
                <a:cubicBezTo>
                  <a:pt x="5037" y="2711"/>
                  <a:pt x="4904" y="3312"/>
                  <a:pt x="4770" y="3979"/>
                </a:cubicBezTo>
                <a:cubicBezTo>
                  <a:pt x="4758" y="4059"/>
                  <a:pt x="4761" y="4132"/>
                  <a:pt x="4775" y="4197"/>
                </a:cubicBezTo>
                <a:lnTo>
                  <a:pt x="4775" y="4197"/>
                </a:lnTo>
                <a:lnTo>
                  <a:pt x="1935" y="4513"/>
                </a:lnTo>
                <a:cubicBezTo>
                  <a:pt x="1335" y="4579"/>
                  <a:pt x="367" y="4613"/>
                  <a:pt x="167" y="5347"/>
                </a:cubicBezTo>
                <a:cubicBezTo>
                  <a:pt x="0" y="6081"/>
                  <a:pt x="1001" y="6514"/>
                  <a:pt x="1535" y="6781"/>
                </a:cubicBezTo>
                <a:cubicBezTo>
                  <a:pt x="2234" y="7145"/>
                  <a:pt x="2934" y="7462"/>
                  <a:pt x="3673" y="7692"/>
                </a:cubicBezTo>
                <a:lnTo>
                  <a:pt x="3673" y="7692"/>
                </a:lnTo>
                <a:cubicBezTo>
                  <a:pt x="3514" y="8436"/>
                  <a:pt x="3375" y="9165"/>
                  <a:pt x="3236" y="9917"/>
                </a:cubicBezTo>
                <a:cubicBezTo>
                  <a:pt x="3103" y="10517"/>
                  <a:pt x="2836" y="11518"/>
                  <a:pt x="3703" y="11718"/>
                </a:cubicBezTo>
                <a:cubicBezTo>
                  <a:pt x="3773" y="11735"/>
                  <a:pt x="3842" y="11742"/>
                  <a:pt x="3911" y="11742"/>
                </a:cubicBezTo>
                <a:cubicBezTo>
                  <a:pt x="4534" y="11742"/>
                  <a:pt x="5117" y="11111"/>
                  <a:pt x="5538" y="10751"/>
                </a:cubicBezTo>
                <a:cubicBezTo>
                  <a:pt x="6090" y="10277"/>
                  <a:pt x="6602" y="9782"/>
                  <a:pt x="7088" y="9267"/>
                </a:cubicBezTo>
                <a:lnTo>
                  <a:pt x="7088" y="9267"/>
                </a:lnTo>
                <a:lnTo>
                  <a:pt x="7639" y="10083"/>
                </a:lnTo>
                <a:cubicBezTo>
                  <a:pt x="7839" y="10450"/>
                  <a:pt x="8106" y="10817"/>
                  <a:pt x="8440" y="11151"/>
                </a:cubicBezTo>
                <a:cubicBezTo>
                  <a:pt x="8643" y="11327"/>
                  <a:pt x="8917" y="11420"/>
                  <a:pt x="9187" y="11420"/>
                </a:cubicBezTo>
                <a:cubicBezTo>
                  <a:pt x="9583" y="11420"/>
                  <a:pt x="9969" y="11220"/>
                  <a:pt x="10108" y="10784"/>
                </a:cubicBezTo>
                <a:cubicBezTo>
                  <a:pt x="10174" y="10284"/>
                  <a:pt x="10174" y="9817"/>
                  <a:pt x="10141" y="9350"/>
                </a:cubicBezTo>
                <a:lnTo>
                  <a:pt x="10141" y="7682"/>
                </a:lnTo>
                <a:cubicBezTo>
                  <a:pt x="10108" y="7515"/>
                  <a:pt x="10108" y="7381"/>
                  <a:pt x="10141" y="7248"/>
                </a:cubicBezTo>
                <a:cubicBezTo>
                  <a:pt x="10174" y="7181"/>
                  <a:pt x="10274" y="7215"/>
                  <a:pt x="10308" y="7181"/>
                </a:cubicBezTo>
                <a:cubicBezTo>
                  <a:pt x="10474" y="7081"/>
                  <a:pt x="10641" y="7015"/>
                  <a:pt x="10841" y="6948"/>
                </a:cubicBezTo>
                <a:cubicBezTo>
                  <a:pt x="11275" y="6748"/>
                  <a:pt x="11709" y="6481"/>
                  <a:pt x="12142" y="6214"/>
                </a:cubicBezTo>
                <a:cubicBezTo>
                  <a:pt x="12676" y="5814"/>
                  <a:pt x="13543" y="5247"/>
                  <a:pt x="13310" y="4446"/>
                </a:cubicBezTo>
                <a:cubicBezTo>
                  <a:pt x="13043" y="3612"/>
                  <a:pt x="11742" y="3746"/>
                  <a:pt x="11042" y="3679"/>
                </a:cubicBezTo>
                <a:cubicBezTo>
                  <a:pt x="10575" y="3645"/>
                  <a:pt x="10074" y="3645"/>
                  <a:pt x="9574" y="3645"/>
                </a:cubicBezTo>
                <a:lnTo>
                  <a:pt x="8773" y="3645"/>
                </a:lnTo>
                <a:cubicBezTo>
                  <a:pt x="8440" y="3645"/>
                  <a:pt x="8406" y="3479"/>
                  <a:pt x="8273" y="3178"/>
                </a:cubicBezTo>
                <a:lnTo>
                  <a:pt x="7773" y="1777"/>
                </a:lnTo>
                <a:cubicBezTo>
                  <a:pt x="7639" y="1344"/>
                  <a:pt x="7439" y="910"/>
                  <a:pt x="7239" y="477"/>
                </a:cubicBezTo>
                <a:cubicBezTo>
                  <a:pt x="7048" y="159"/>
                  <a:pt x="6729" y="0"/>
                  <a:pt x="64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5" name="Google Shape;1835;p42"/>
          <p:cNvSpPr/>
          <p:nvPr/>
        </p:nvSpPr>
        <p:spPr>
          <a:xfrm>
            <a:off x="8579100" y="1560513"/>
            <a:ext cx="85075" cy="80575"/>
          </a:xfrm>
          <a:custGeom>
            <a:avLst/>
            <a:gdLst/>
            <a:ahLst/>
            <a:cxnLst/>
            <a:rect l="l" t="t" r="r" b="b"/>
            <a:pathLst>
              <a:path w="3403" h="3223" extrusionOk="0">
                <a:moveTo>
                  <a:pt x="1950" y="1056"/>
                </a:moveTo>
                <a:cubicBezTo>
                  <a:pt x="1943" y="1056"/>
                  <a:pt x="1980" y="1071"/>
                  <a:pt x="2002" y="1071"/>
                </a:cubicBezTo>
                <a:cubicBezTo>
                  <a:pt x="1969" y="1060"/>
                  <a:pt x="1954" y="1056"/>
                  <a:pt x="1950" y="1056"/>
                </a:cubicBezTo>
                <a:close/>
                <a:moveTo>
                  <a:pt x="2178" y="2152"/>
                </a:moveTo>
                <a:cubicBezTo>
                  <a:pt x="2170" y="2158"/>
                  <a:pt x="2157" y="2168"/>
                  <a:pt x="2152" y="2174"/>
                </a:cubicBezTo>
                <a:lnTo>
                  <a:pt x="2152" y="2174"/>
                </a:lnTo>
                <a:cubicBezTo>
                  <a:pt x="2158" y="2172"/>
                  <a:pt x="2164" y="2172"/>
                  <a:pt x="2169" y="2172"/>
                </a:cubicBezTo>
                <a:lnTo>
                  <a:pt x="2178" y="2152"/>
                </a:lnTo>
                <a:close/>
                <a:moveTo>
                  <a:pt x="1450" y="2175"/>
                </a:moveTo>
                <a:lnTo>
                  <a:pt x="1450" y="2175"/>
                </a:lnTo>
                <a:cubicBezTo>
                  <a:pt x="1453" y="2175"/>
                  <a:pt x="1468" y="2183"/>
                  <a:pt x="1502" y="2205"/>
                </a:cubicBezTo>
                <a:cubicBezTo>
                  <a:pt x="1479" y="2205"/>
                  <a:pt x="1442" y="2175"/>
                  <a:pt x="1450" y="2175"/>
                </a:cubicBezTo>
                <a:close/>
                <a:moveTo>
                  <a:pt x="1635" y="971"/>
                </a:moveTo>
                <a:cubicBezTo>
                  <a:pt x="1702" y="971"/>
                  <a:pt x="1735" y="971"/>
                  <a:pt x="1802" y="1004"/>
                </a:cubicBezTo>
                <a:lnTo>
                  <a:pt x="1969" y="1038"/>
                </a:lnTo>
                <a:lnTo>
                  <a:pt x="2002" y="1071"/>
                </a:lnTo>
                <a:cubicBezTo>
                  <a:pt x="2069" y="1104"/>
                  <a:pt x="2102" y="1104"/>
                  <a:pt x="2135" y="1138"/>
                </a:cubicBezTo>
                <a:lnTo>
                  <a:pt x="2180" y="1160"/>
                </a:lnTo>
                <a:lnTo>
                  <a:pt x="2202" y="1204"/>
                </a:lnTo>
                <a:lnTo>
                  <a:pt x="2302" y="1304"/>
                </a:lnTo>
                <a:cubicBezTo>
                  <a:pt x="2302" y="1304"/>
                  <a:pt x="2283" y="1248"/>
                  <a:pt x="2288" y="1248"/>
                </a:cubicBezTo>
                <a:lnTo>
                  <a:pt x="2288" y="1248"/>
                </a:lnTo>
                <a:cubicBezTo>
                  <a:pt x="2290" y="1248"/>
                  <a:pt x="2294" y="1254"/>
                  <a:pt x="2302" y="1271"/>
                </a:cubicBezTo>
                <a:cubicBezTo>
                  <a:pt x="2302" y="1304"/>
                  <a:pt x="2336" y="1304"/>
                  <a:pt x="2336" y="1338"/>
                </a:cubicBezTo>
                <a:cubicBezTo>
                  <a:pt x="2336" y="1371"/>
                  <a:pt x="2336" y="1404"/>
                  <a:pt x="2369" y="1404"/>
                </a:cubicBezTo>
                <a:cubicBezTo>
                  <a:pt x="2373" y="1408"/>
                  <a:pt x="2375" y="1410"/>
                  <a:pt x="2377" y="1410"/>
                </a:cubicBezTo>
                <a:cubicBezTo>
                  <a:pt x="2386" y="1410"/>
                  <a:pt x="2359" y="1352"/>
                  <a:pt x="2359" y="1352"/>
                </a:cubicBezTo>
                <a:lnTo>
                  <a:pt x="2359" y="1352"/>
                </a:lnTo>
                <a:cubicBezTo>
                  <a:pt x="2359" y="1352"/>
                  <a:pt x="2362" y="1357"/>
                  <a:pt x="2369" y="1371"/>
                </a:cubicBezTo>
                <a:cubicBezTo>
                  <a:pt x="2402" y="1471"/>
                  <a:pt x="2402" y="1471"/>
                  <a:pt x="2402" y="1538"/>
                </a:cubicBezTo>
                <a:cubicBezTo>
                  <a:pt x="2402" y="1546"/>
                  <a:pt x="2402" y="1555"/>
                  <a:pt x="2402" y="1571"/>
                </a:cubicBezTo>
                <a:lnTo>
                  <a:pt x="2402" y="1705"/>
                </a:lnTo>
                <a:lnTo>
                  <a:pt x="2402" y="1771"/>
                </a:lnTo>
                <a:cubicBezTo>
                  <a:pt x="2402" y="1805"/>
                  <a:pt x="2369" y="1871"/>
                  <a:pt x="2369" y="1905"/>
                </a:cubicBezTo>
                <a:lnTo>
                  <a:pt x="2336" y="1972"/>
                </a:lnTo>
                <a:cubicBezTo>
                  <a:pt x="2336" y="2005"/>
                  <a:pt x="2269" y="2038"/>
                  <a:pt x="2269" y="2072"/>
                </a:cubicBezTo>
                <a:lnTo>
                  <a:pt x="2202" y="2105"/>
                </a:lnTo>
                <a:lnTo>
                  <a:pt x="2178" y="2152"/>
                </a:lnTo>
                <a:lnTo>
                  <a:pt x="2178" y="2152"/>
                </a:lnTo>
                <a:cubicBezTo>
                  <a:pt x="2182" y="2150"/>
                  <a:pt x="2186" y="2148"/>
                  <a:pt x="2187" y="2148"/>
                </a:cubicBezTo>
                <a:lnTo>
                  <a:pt x="2187" y="2148"/>
                </a:lnTo>
                <a:cubicBezTo>
                  <a:pt x="2190" y="2148"/>
                  <a:pt x="2186" y="2154"/>
                  <a:pt x="2169" y="2172"/>
                </a:cubicBezTo>
                <a:cubicBezTo>
                  <a:pt x="2159" y="2177"/>
                  <a:pt x="2153" y="2179"/>
                  <a:pt x="2151" y="2179"/>
                </a:cubicBezTo>
                <a:cubicBezTo>
                  <a:pt x="2149" y="2179"/>
                  <a:pt x="2149" y="2177"/>
                  <a:pt x="2152" y="2174"/>
                </a:cubicBezTo>
                <a:lnTo>
                  <a:pt x="2152" y="2174"/>
                </a:lnTo>
                <a:cubicBezTo>
                  <a:pt x="2116" y="2182"/>
                  <a:pt x="2064" y="2210"/>
                  <a:pt x="2035" y="2238"/>
                </a:cubicBezTo>
                <a:lnTo>
                  <a:pt x="1702" y="2238"/>
                </a:lnTo>
                <a:lnTo>
                  <a:pt x="1568" y="2205"/>
                </a:lnTo>
                <a:lnTo>
                  <a:pt x="1502" y="2205"/>
                </a:lnTo>
                <a:cubicBezTo>
                  <a:pt x="1468" y="2172"/>
                  <a:pt x="1402" y="2138"/>
                  <a:pt x="1368" y="2105"/>
                </a:cubicBezTo>
                <a:lnTo>
                  <a:pt x="1301" y="2072"/>
                </a:lnTo>
                <a:lnTo>
                  <a:pt x="1301" y="2072"/>
                </a:lnTo>
                <a:cubicBezTo>
                  <a:pt x="1301" y="2072"/>
                  <a:pt x="1301" y="2072"/>
                  <a:pt x="1301" y="2072"/>
                </a:cubicBezTo>
                <a:cubicBezTo>
                  <a:pt x="1268" y="2038"/>
                  <a:pt x="1235" y="2005"/>
                  <a:pt x="1201" y="1972"/>
                </a:cubicBezTo>
                <a:lnTo>
                  <a:pt x="1201" y="1938"/>
                </a:lnTo>
                <a:lnTo>
                  <a:pt x="1135" y="1805"/>
                </a:lnTo>
                <a:cubicBezTo>
                  <a:pt x="1101" y="1771"/>
                  <a:pt x="1101" y="1738"/>
                  <a:pt x="1068" y="1705"/>
                </a:cubicBezTo>
                <a:lnTo>
                  <a:pt x="1068" y="1638"/>
                </a:lnTo>
                <a:cubicBezTo>
                  <a:pt x="1068" y="1571"/>
                  <a:pt x="1068" y="1505"/>
                  <a:pt x="1068" y="1438"/>
                </a:cubicBezTo>
                <a:cubicBezTo>
                  <a:pt x="1101" y="1404"/>
                  <a:pt x="1101" y="1371"/>
                  <a:pt x="1068" y="1371"/>
                </a:cubicBezTo>
                <a:cubicBezTo>
                  <a:pt x="1068" y="1304"/>
                  <a:pt x="1101" y="1238"/>
                  <a:pt x="1135" y="1171"/>
                </a:cubicBezTo>
                <a:cubicBezTo>
                  <a:pt x="1135" y="1171"/>
                  <a:pt x="1135" y="1138"/>
                  <a:pt x="1168" y="1138"/>
                </a:cubicBezTo>
                <a:cubicBezTo>
                  <a:pt x="1168" y="1118"/>
                  <a:pt x="1168" y="1104"/>
                  <a:pt x="1168" y="1104"/>
                </a:cubicBezTo>
                <a:cubicBezTo>
                  <a:pt x="1201" y="1038"/>
                  <a:pt x="1235" y="1004"/>
                  <a:pt x="1268" y="971"/>
                </a:cubicBezTo>
                <a:close/>
                <a:moveTo>
                  <a:pt x="2084" y="2229"/>
                </a:moveTo>
                <a:cubicBezTo>
                  <a:pt x="2086" y="2229"/>
                  <a:pt x="2083" y="2231"/>
                  <a:pt x="2069" y="2238"/>
                </a:cubicBezTo>
                <a:lnTo>
                  <a:pt x="2052" y="2238"/>
                </a:lnTo>
                <a:cubicBezTo>
                  <a:pt x="2066" y="2234"/>
                  <a:pt x="2081" y="2229"/>
                  <a:pt x="2084" y="2229"/>
                </a:cubicBezTo>
                <a:close/>
                <a:moveTo>
                  <a:pt x="1340" y="1"/>
                </a:moveTo>
                <a:cubicBezTo>
                  <a:pt x="1305" y="1"/>
                  <a:pt x="1270" y="2"/>
                  <a:pt x="1235" y="3"/>
                </a:cubicBezTo>
                <a:cubicBezTo>
                  <a:pt x="1153" y="3"/>
                  <a:pt x="1077" y="26"/>
                  <a:pt x="1011" y="63"/>
                </a:cubicBezTo>
                <a:lnTo>
                  <a:pt x="1011" y="63"/>
                </a:lnTo>
                <a:cubicBezTo>
                  <a:pt x="1007" y="63"/>
                  <a:pt x="1003" y="63"/>
                  <a:pt x="999" y="63"/>
                </a:cubicBezTo>
                <a:cubicBezTo>
                  <a:pt x="890" y="63"/>
                  <a:pt x="774" y="104"/>
                  <a:pt x="668" y="204"/>
                </a:cubicBezTo>
                <a:lnTo>
                  <a:pt x="601" y="237"/>
                </a:lnTo>
                <a:cubicBezTo>
                  <a:pt x="167" y="704"/>
                  <a:pt x="1" y="1371"/>
                  <a:pt x="167" y="2005"/>
                </a:cubicBezTo>
                <a:cubicBezTo>
                  <a:pt x="376" y="2736"/>
                  <a:pt x="1056" y="3222"/>
                  <a:pt x="1790" y="3222"/>
                </a:cubicBezTo>
                <a:cubicBezTo>
                  <a:pt x="1993" y="3222"/>
                  <a:pt x="2200" y="3185"/>
                  <a:pt x="2402" y="3106"/>
                </a:cubicBezTo>
                <a:cubicBezTo>
                  <a:pt x="2669" y="2972"/>
                  <a:pt x="2936" y="2772"/>
                  <a:pt x="3103" y="2505"/>
                </a:cubicBezTo>
                <a:cubicBezTo>
                  <a:pt x="3403" y="1972"/>
                  <a:pt x="3403" y="1338"/>
                  <a:pt x="3103" y="837"/>
                </a:cubicBezTo>
                <a:cubicBezTo>
                  <a:pt x="2659" y="299"/>
                  <a:pt x="2005" y="1"/>
                  <a:pt x="134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6" name="Google Shape;1836;p42"/>
          <p:cNvSpPr/>
          <p:nvPr/>
        </p:nvSpPr>
        <p:spPr>
          <a:xfrm>
            <a:off x="6394938" y="4452525"/>
            <a:ext cx="321925" cy="310900"/>
          </a:xfrm>
          <a:custGeom>
            <a:avLst/>
            <a:gdLst/>
            <a:ahLst/>
            <a:cxnLst/>
            <a:rect l="l" t="t" r="r" b="b"/>
            <a:pathLst>
              <a:path w="12877" h="12436" extrusionOk="0">
                <a:moveTo>
                  <a:pt x="5600" y="919"/>
                </a:moveTo>
                <a:cubicBezTo>
                  <a:pt x="6011" y="919"/>
                  <a:pt x="6242" y="1617"/>
                  <a:pt x="6272" y="1936"/>
                </a:cubicBezTo>
                <a:cubicBezTo>
                  <a:pt x="6338" y="2503"/>
                  <a:pt x="6338" y="3104"/>
                  <a:pt x="6272" y="3671"/>
                </a:cubicBezTo>
                <a:cubicBezTo>
                  <a:pt x="6205" y="4449"/>
                  <a:pt x="6019" y="5228"/>
                  <a:pt x="5725" y="5967"/>
                </a:cubicBezTo>
                <a:lnTo>
                  <a:pt x="5725" y="5967"/>
                </a:lnTo>
                <a:cubicBezTo>
                  <a:pt x="5713" y="5987"/>
                  <a:pt x="5702" y="6006"/>
                  <a:pt x="5690" y="6025"/>
                </a:cubicBezTo>
                <a:lnTo>
                  <a:pt x="5690" y="6025"/>
                </a:lnTo>
                <a:cubicBezTo>
                  <a:pt x="5502" y="5836"/>
                  <a:pt x="5353" y="5627"/>
                  <a:pt x="5236" y="5403"/>
                </a:cubicBezTo>
                <a:lnTo>
                  <a:pt x="5236" y="5403"/>
                </a:lnTo>
                <a:cubicBezTo>
                  <a:pt x="5163" y="4899"/>
                  <a:pt x="5042" y="4402"/>
                  <a:pt x="4856" y="3932"/>
                </a:cubicBezTo>
                <a:lnTo>
                  <a:pt x="4856" y="3932"/>
                </a:lnTo>
                <a:cubicBezTo>
                  <a:pt x="4843" y="3756"/>
                  <a:pt x="4837" y="3579"/>
                  <a:pt x="4837" y="3404"/>
                </a:cubicBezTo>
                <a:cubicBezTo>
                  <a:pt x="4837" y="2803"/>
                  <a:pt x="4704" y="1302"/>
                  <a:pt x="5404" y="969"/>
                </a:cubicBezTo>
                <a:cubicBezTo>
                  <a:pt x="5473" y="934"/>
                  <a:pt x="5539" y="919"/>
                  <a:pt x="5600" y="919"/>
                </a:cubicBezTo>
                <a:close/>
                <a:moveTo>
                  <a:pt x="2127" y="2545"/>
                </a:moveTo>
                <a:cubicBezTo>
                  <a:pt x="2894" y="2545"/>
                  <a:pt x="3611" y="3480"/>
                  <a:pt x="3917" y="4097"/>
                </a:cubicBezTo>
                <a:lnTo>
                  <a:pt x="3917" y="4097"/>
                </a:lnTo>
                <a:cubicBezTo>
                  <a:pt x="3967" y="4686"/>
                  <a:pt x="4094" y="5263"/>
                  <a:pt x="4350" y="5780"/>
                </a:cubicBezTo>
                <a:lnTo>
                  <a:pt x="4350" y="5780"/>
                </a:lnTo>
                <a:cubicBezTo>
                  <a:pt x="4367" y="5914"/>
                  <a:pt x="4381" y="6048"/>
                  <a:pt x="4390" y="6182"/>
                </a:cubicBezTo>
                <a:lnTo>
                  <a:pt x="4390" y="6182"/>
                </a:lnTo>
                <a:cubicBezTo>
                  <a:pt x="4175" y="6257"/>
                  <a:pt x="3964" y="6291"/>
                  <a:pt x="3758" y="6291"/>
                </a:cubicBezTo>
                <a:cubicBezTo>
                  <a:pt x="2917" y="6291"/>
                  <a:pt x="2175" y="5715"/>
                  <a:pt x="1735" y="4938"/>
                </a:cubicBezTo>
                <a:cubicBezTo>
                  <a:pt x="1401" y="4404"/>
                  <a:pt x="901" y="2937"/>
                  <a:pt x="1802" y="2603"/>
                </a:cubicBezTo>
                <a:cubicBezTo>
                  <a:pt x="1910" y="2563"/>
                  <a:pt x="2019" y="2545"/>
                  <a:pt x="2127" y="2545"/>
                </a:cubicBezTo>
                <a:close/>
                <a:moveTo>
                  <a:pt x="10594" y="3135"/>
                </a:moveTo>
                <a:cubicBezTo>
                  <a:pt x="10768" y="3135"/>
                  <a:pt x="10931" y="3176"/>
                  <a:pt x="11075" y="3270"/>
                </a:cubicBezTo>
                <a:cubicBezTo>
                  <a:pt x="11542" y="3571"/>
                  <a:pt x="11442" y="4338"/>
                  <a:pt x="11275" y="4805"/>
                </a:cubicBezTo>
                <a:cubicBezTo>
                  <a:pt x="11042" y="5338"/>
                  <a:pt x="10641" y="5772"/>
                  <a:pt x="10141" y="6072"/>
                </a:cubicBezTo>
                <a:cubicBezTo>
                  <a:pt x="9361" y="6563"/>
                  <a:pt x="8432" y="6681"/>
                  <a:pt x="7513" y="6695"/>
                </a:cubicBezTo>
                <a:lnTo>
                  <a:pt x="7513" y="6695"/>
                </a:lnTo>
                <a:cubicBezTo>
                  <a:pt x="7183" y="6649"/>
                  <a:pt x="6844" y="6634"/>
                  <a:pt x="6505" y="6634"/>
                </a:cubicBezTo>
                <a:cubicBezTo>
                  <a:pt x="6485" y="6634"/>
                  <a:pt x="6465" y="6634"/>
                  <a:pt x="6444" y="6634"/>
                </a:cubicBezTo>
                <a:lnTo>
                  <a:pt x="6444" y="6634"/>
                </a:lnTo>
                <a:cubicBezTo>
                  <a:pt x="6448" y="6627"/>
                  <a:pt x="6451" y="6620"/>
                  <a:pt x="6454" y="6612"/>
                </a:cubicBezTo>
                <a:lnTo>
                  <a:pt x="6454" y="6612"/>
                </a:lnTo>
                <a:cubicBezTo>
                  <a:pt x="6891" y="5864"/>
                  <a:pt x="7447" y="5182"/>
                  <a:pt x="8073" y="4605"/>
                </a:cubicBezTo>
                <a:cubicBezTo>
                  <a:pt x="8573" y="4160"/>
                  <a:pt x="9723" y="3135"/>
                  <a:pt x="10594" y="3135"/>
                </a:cubicBezTo>
                <a:close/>
                <a:moveTo>
                  <a:pt x="6540" y="7614"/>
                </a:moveTo>
                <a:cubicBezTo>
                  <a:pt x="6696" y="7616"/>
                  <a:pt x="6853" y="7618"/>
                  <a:pt x="7009" y="7618"/>
                </a:cubicBezTo>
                <a:cubicBezTo>
                  <a:pt x="7109" y="7618"/>
                  <a:pt x="7208" y="7617"/>
                  <a:pt x="7307" y="7616"/>
                </a:cubicBezTo>
                <a:lnTo>
                  <a:pt x="7307" y="7616"/>
                </a:lnTo>
                <a:cubicBezTo>
                  <a:pt x="7800" y="7665"/>
                  <a:pt x="8279" y="7802"/>
                  <a:pt x="8673" y="8140"/>
                </a:cubicBezTo>
                <a:cubicBezTo>
                  <a:pt x="9240" y="8641"/>
                  <a:pt x="9440" y="9475"/>
                  <a:pt x="9174" y="10209"/>
                </a:cubicBezTo>
                <a:cubicBezTo>
                  <a:pt x="9048" y="10586"/>
                  <a:pt x="8684" y="10845"/>
                  <a:pt x="8279" y="10845"/>
                </a:cubicBezTo>
                <a:cubicBezTo>
                  <a:pt x="8255" y="10845"/>
                  <a:pt x="8231" y="10844"/>
                  <a:pt x="8206" y="10842"/>
                </a:cubicBezTo>
                <a:cubicBezTo>
                  <a:pt x="7739" y="10776"/>
                  <a:pt x="7539" y="10109"/>
                  <a:pt x="7372" y="9742"/>
                </a:cubicBezTo>
                <a:cubicBezTo>
                  <a:pt x="7052" y="9048"/>
                  <a:pt x="6775" y="8333"/>
                  <a:pt x="6540" y="7614"/>
                </a:cubicBezTo>
                <a:close/>
                <a:moveTo>
                  <a:pt x="4520" y="7290"/>
                </a:moveTo>
                <a:cubicBezTo>
                  <a:pt x="4587" y="7326"/>
                  <a:pt x="4659" y="7354"/>
                  <a:pt x="4737" y="7373"/>
                </a:cubicBezTo>
                <a:cubicBezTo>
                  <a:pt x="4772" y="7381"/>
                  <a:pt x="4807" y="7385"/>
                  <a:pt x="4841" y="7385"/>
                </a:cubicBezTo>
                <a:cubicBezTo>
                  <a:pt x="4946" y="7385"/>
                  <a:pt x="5045" y="7351"/>
                  <a:pt x="5128" y="7294"/>
                </a:cubicBezTo>
                <a:lnTo>
                  <a:pt x="5128" y="7294"/>
                </a:lnTo>
                <a:cubicBezTo>
                  <a:pt x="5147" y="7485"/>
                  <a:pt x="5281" y="7643"/>
                  <a:pt x="5447" y="7709"/>
                </a:cubicBezTo>
                <a:lnTo>
                  <a:pt x="5447" y="7709"/>
                </a:lnTo>
                <a:cubicBezTo>
                  <a:pt x="5420" y="8415"/>
                  <a:pt x="5227" y="9122"/>
                  <a:pt x="4904" y="9742"/>
                </a:cubicBezTo>
                <a:cubicBezTo>
                  <a:pt x="4737" y="10109"/>
                  <a:pt x="4504" y="10409"/>
                  <a:pt x="4237" y="10709"/>
                </a:cubicBezTo>
                <a:cubicBezTo>
                  <a:pt x="4062" y="10913"/>
                  <a:pt x="3659" y="11446"/>
                  <a:pt x="3338" y="11446"/>
                </a:cubicBezTo>
                <a:cubicBezTo>
                  <a:pt x="3290" y="11446"/>
                  <a:pt x="3245" y="11435"/>
                  <a:pt x="3203" y="11409"/>
                </a:cubicBezTo>
                <a:cubicBezTo>
                  <a:pt x="2869" y="11243"/>
                  <a:pt x="2836" y="10509"/>
                  <a:pt x="2836" y="10209"/>
                </a:cubicBezTo>
                <a:cubicBezTo>
                  <a:pt x="2836" y="9808"/>
                  <a:pt x="2936" y="9408"/>
                  <a:pt x="3103" y="9074"/>
                </a:cubicBezTo>
                <a:cubicBezTo>
                  <a:pt x="3479" y="8403"/>
                  <a:pt x="3963" y="7797"/>
                  <a:pt x="4520" y="7290"/>
                </a:cubicBezTo>
                <a:close/>
                <a:moveTo>
                  <a:pt x="5546" y="1"/>
                </a:moveTo>
                <a:cubicBezTo>
                  <a:pt x="5443" y="1"/>
                  <a:pt x="5340" y="12"/>
                  <a:pt x="5237" y="35"/>
                </a:cubicBezTo>
                <a:cubicBezTo>
                  <a:pt x="4173" y="294"/>
                  <a:pt x="3977" y="1521"/>
                  <a:pt x="3922" y="2496"/>
                </a:cubicBezTo>
                <a:lnTo>
                  <a:pt x="3922" y="2496"/>
                </a:lnTo>
                <a:cubicBezTo>
                  <a:pt x="3405" y="2006"/>
                  <a:pt x="2709" y="1609"/>
                  <a:pt x="2036" y="1609"/>
                </a:cubicBezTo>
                <a:cubicBezTo>
                  <a:pt x="1674" y="1609"/>
                  <a:pt x="1318" y="1724"/>
                  <a:pt x="1001" y="2003"/>
                </a:cubicBezTo>
                <a:cubicBezTo>
                  <a:pt x="0" y="2837"/>
                  <a:pt x="334" y="4438"/>
                  <a:pt x="901" y="5439"/>
                </a:cubicBezTo>
                <a:cubicBezTo>
                  <a:pt x="1421" y="6321"/>
                  <a:pt x="2310" y="7035"/>
                  <a:pt x="3297" y="7205"/>
                </a:cubicBezTo>
                <a:lnTo>
                  <a:pt x="3297" y="7205"/>
                </a:lnTo>
                <a:cubicBezTo>
                  <a:pt x="2731" y="7808"/>
                  <a:pt x="2251" y="8488"/>
                  <a:pt x="2035" y="9308"/>
                </a:cubicBezTo>
                <a:cubicBezTo>
                  <a:pt x="1768" y="10242"/>
                  <a:pt x="1835" y="11776"/>
                  <a:pt x="2836" y="12310"/>
                </a:cubicBezTo>
                <a:cubicBezTo>
                  <a:pt x="2984" y="12397"/>
                  <a:pt x="3137" y="12435"/>
                  <a:pt x="3291" y="12435"/>
                </a:cubicBezTo>
                <a:cubicBezTo>
                  <a:pt x="4144" y="12435"/>
                  <a:pt x="5042" y="11264"/>
                  <a:pt x="5438" y="10642"/>
                </a:cubicBezTo>
                <a:cubicBezTo>
                  <a:pt x="5725" y="10197"/>
                  <a:pt x="5944" y="9721"/>
                  <a:pt x="6095" y="9227"/>
                </a:cubicBezTo>
                <a:lnTo>
                  <a:pt x="6095" y="9227"/>
                </a:lnTo>
                <a:cubicBezTo>
                  <a:pt x="6120" y="9287"/>
                  <a:pt x="6146" y="9348"/>
                  <a:pt x="6171" y="9408"/>
                </a:cubicBezTo>
                <a:cubicBezTo>
                  <a:pt x="6372" y="10008"/>
                  <a:pt x="6672" y="10609"/>
                  <a:pt x="7039" y="11176"/>
                </a:cubicBezTo>
                <a:cubicBezTo>
                  <a:pt x="7372" y="11592"/>
                  <a:pt x="7815" y="11778"/>
                  <a:pt x="8262" y="11778"/>
                </a:cubicBezTo>
                <a:cubicBezTo>
                  <a:pt x="8889" y="11778"/>
                  <a:pt x="9524" y="11413"/>
                  <a:pt x="9874" y="10809"/>
                </a:cubicBezTo>
                <a:cubicBezTo>
                  <a:pt x="10408" y="9842"/>
                  <a:pt x="10274" y="8641"/>
                  <a:pt x="9574" y="7774"/>
                </a:cubicBezTo>
                <a:cubicBezTo>
                  <a:pt x="9468" y="7638"/>
                  <a:pt x="9354" y="7518"/>
                  <a:pt x="9233" y="7412"/>
                </a:cubicBezTo>
                <a:lnTo>
                  <a:pt x="9233" y="7412"/>
                </a:lnTo>
                <a:cubicBezTo>
                  <a:pt x="9892" y="7257"/>
                  <a:pt x="10518" y="6990"/>
                  <a:pt x="11075" y="6539"/>
                </a:cubicBezTo>
                <a:cubicBezTo>
                  <a:pt x="12076" y="5705"/>
                  <a:pt x="12876" y="3971"/>
                  <a:pt x="11909" y="2803"/>
                </a:cubicBezTo>
                <a:cubicBezTo>
                  <a:pt x="11558" y="2373"/>
                  <a:pt x="11118" y="2208"/>
                  <a:pt x="10652" y="2208"/>
                </a:cubicBezTo>
                <a:cubicBezTo>
                  <a:pt x="9747" y="2208"/>
                  <a:pt x="8745" y="2830"/>
                  <a:pt x="8106" y="3337"/>
                </a:cubicBezTo>
                <a:cubicBezTo>
                  <a:pt x="7769" y="3594"/>
                  <a:pt x="7448" y="3873"/>
                  <a:pt x="7147" y="4171"/>
                </a:cubicBezTo>
                <a:lnTo>
                  <a:pt x="7147" y="4171"/>
                </a:lnTo>
                <a:cubicBezTo>
                  <a:pt x="7208" y="3742"/>
                  <a:pt x="7239" y="3307"/>
                  <a:pt x="7239" y="2870"/>
                </a:cubicBezTo>
                <a:cubicBezTo>
                  <a:pt x="7239" y="2136"/>
                  <a:pt x="7239" y="1336"/>
                  <a:pt x="6839" y="735"/>
                </a:cubicBezTo>
                <a:cubicBezTo>
                  <a:pt x="6534" y="265"/>
                  <a:pt x="6046" y="1"/>
                  <a:pt x="55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7" name="Google Shape;1837;p42"/>
          <p:cNvGrpSpPr/>
          <p:nvPr/>
        </p:nvGrpSpPr>
        <p:grpSpPr>
          <a:xfrm>
            <a:off x="5220250" y="1443438"/>
            <a:ext cx="311900" cy="314700"/>
            <a:chOff x="8571050" y="1873050"/>
            <a:chExt cx="311900" cy="314700"/>
          </a:xfrm>
        </p:grpSpPr>
        <p:sp>
          <p:nvSpPr>
            <p:cNvPr id="1838" name="Google Shape;1838;p42"/>
            <p:cNvSpPr/>
            <p:nvPr/>
          </p:nvSpPr>
          <p:spPr>
            <a:xfrm>
              <a:off x="8571050" y="1873050"/>
              <a:ext cx="311900" cy="314700"/>
            </a:xfrm>
            <a:custGeom>
              <a:avLst/>
              <a:gdLst/>
              <a:ahLst/>
              <a:cxnLst/>
              <a:rect l="l" t="t" r="r" b="b"/>
              <a:pathLst>
                <a:path w="12476" h="12588" extrusionOk="0">
                  <a:moveTo>
                    <a:pt x="6515" y="929"/>
                  </a:moveTo>
                  <a:cubicBezTo>
                    <a:pt x="7071" y="929"/>
                    <a:pt x="7622" y="1043"/>
                    <a:pt x="8139" y="1298"/>
                  </a:cubicBezTo>
                  <a:cubicBezTo>
                    <a:pt x="8210" y="1327"/>
                    <a:pt x="8279" y="1340"/>
                    <a:pt x="8345" y="1340"/>
                  </a:cubicBezTo>
                  <a:cubicBezTo>
                    <a:pt x="8479" y="1340"/>
                    <a:pt x="8599" y="1286"/>
                    <a:pt x="8691" y="1204"/>
                  </a:cubicBezTo>
                  <a:lnTo>
                    <a:pt x="8691" y="1204"/>
                  </a:lnTo>
                  <a:cubicBezTo>
                    <a:pt x="8751" y="1239"/>
                    <a:pt x="8804" y="1285"/>
                    <a:pt x="8873" y="1331"/>
                  </a:cubicBezTo>
                  <a:cubicBezTo>
                    <a:pt x="9107" y="1498"/>
                    <a:pt x="9307" y="1665"/>
                    <a:pt x="9507" y="1865"/>
                  </a:cubicBezTo>
                  <a:cubicBezTo>
                    <a:pt x="9907" y="2265"/>
                    <a:pt x="10241" y="2699"/>
                    <a:pt x="10508" y="3166"/>
                  </a:cubicBezTo>
                  <a:cubicBezTo>
                    <a:pt x="11108" y="4267"/>
                    <a:pt x="11408" y="5468"/>
                    <a:pt x="11442" y="6735"/>
                  </a:cubicBezTo>
                  <a:cubicBezTo>
                    <a:pt x="11475" y="7936"/>
                    <a:pt x="11442" y="9404"/>
                    <a:pt x="10508" y="10304"/>
                  </a:cubicBezTo>
                  <a:cubicBezTo>
                    <a:pt x="9674" y="11038"/>
                    <a:pt x="8640" y="11505"/>
                    <a:pt x="7539" y="11605"/>
                  </a:cubicBezTo>
                  <a:cubicBezTo>
                    <a:pt x="7275" y="11644"/>
                    <a:pt x="7012" y="11662"/>
                    <a:pt x="6751" y="11662"/>
                  </a:cubicBezTo>
                  <a:cubicBezTo>
                    <a:pt x="4966" y="11662"/>
                    <a:pt x="3287" y="10784"/>
                    <a:pt x="2268" y="9270"/>
                  </a:cubicBezTo>
                  <a:cubicBezTo>
                    <a:pt x="1101" y="7569"/>
                    <a:pt x="1034" y="5368"/>
                    <a:pt x="2035" y="3566"/>
                  </a:cubicBezTo>
                  <a:cubicBezTo>
                    <a:pt x="2924" y="2093"/>
                    <a:pt x="4742" y="929"/>
                    <a:pt x="6515" y="929"/>
                  </a:cubicBezTo>
                  <a:close/>
                  <a:moveTo>
                    <a:pt x="6555" y="0"/>
                  </a:moveTo>
                  <a:cubicBezTo>
                    <a:pt x="4670" y="0"/>
                    <a:pt x="2774" y="1021"/>
                    <a:pt x="1635" y="2499"/>
                  </a:cubicBezTo>
                  <a:cubicBezTo>
                    <a:pt x="100" y="4567"/>
                    <a:pt x="0" y="7336"/>
                    <a:pt x="1334" y="9537"/>
                  </a:cubicBezTo>
                  <a:cubicBezTo>
                    <a:pt x="2520" y="11456"/>
                    <a:pt x="4636" y="12587"/>
                    <a:pt x="6855" y="12587"/>
                  </a:cubicBezTo>
                  <a:cubicBezTo>
                    <a:pt x="7259" y="12587"/>
                    <a:pt x="7667" y="12550"/>
                    <a:pt x="8073" y="12473"/>
                  </a:cubicBezTo>
                  <a:cubicBezTo>
                    <a:pt x="9407" y="12239"/>
                    <a:pt x="10641" y="11539"/>
                    <a:pt x="11542" y="10505"/>
                  </a:cubicBezTo>
                  <a:cubicBezTo>
                    <a:pt x="12476" y="9337"/>
                    <a:pt x="12442" y="7469"/>
                    <a:pt x="12309" y="6035"/>
                  </a:cubicBezTo>
                  <a:cubicBezTo>
                    <a:pt x="12209" y="4434"/>
                    <a:pt x="11608" y="2866"/>
                    <a:pt x="10574" y="1632"/>
                  </a:cubicBezTo>
                  <a:cubicBezTo>
                    <a:pt x="10074" y="1031"/>
                    <a:pt x="9507" y="531"/>
                    <a:pt x="8806" y="197"/>
                  </a:cubicBezTo>
                  <a:cubicBezTo>
                    <a:pt x="8667" y="128"/>
                    <a:pt x="8499" y="91"/>
                    <a:pt x="8331" y="91"/>
                  </a:cubicBezTo>
                  <a:cubicBezTo>
                    <a:pt x="8179" y="91"/>
                    <a:pt x="8029" y="121"/>
                    <a:pt x="7902" y="185"/>
                  </a:cubicBezTo>
                  <a:lnTo>
                    <a:pt x="7902" y="185"/>
                  </a:lnTo>
                  <a:cubicBezTo>
                    <a:pt x="7461" y="59"/>
                    <a:pt x="7008" y="0"/>
                    <a:pt x="6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2"/>
            <p:cNvSpPr/>
            <p:nvPr/>
          </p:nvSpPr>
          <p:spPr>
            <a:xfrm>
              <a:off x="8662775" y="1977975"/>
              <a:ext cx="28375" cy="42475"/>
            </a:xfrm>
            <a:custGeom>
              <a:avLst/>
              <a:gdLst/>
              <a:ahLst/>
              <a:cxnLst/>
              <a:rect l="l" t="t" r="r" b="b"/>
              <a:pathLst>
                <a:path w="1135" h="1699" extrusionOk="0">
                  <a:moveTo>
                    <a:pt x="617" y="0"/>
                  </a:moveTo>
                  <a:cubicBezTo>
                    <a:pt x="537" y="0"/>
                    <a:pt x="463" y="29"/>
                    <a:pt x="401" y="70"/>
                  </a:cubicBezTo>
                  <a:cubicBezTo>
                    <a:pt x="267" y="136"/>
                    <a:pt x="201" y="237"/>
                    <a:pt x="167" y="337"/>
                  </a:cubicBezTo>
                  <a:lnTo>
                    <a:pt x="145" y="437"/>
                  </a:lnTo>
                  <a:lnTo>
                    <a:pt x="145" y="437"/>
                  </a:lnTo>
                  <a:cubicBezTo>
                    <a:pt x="127" y="470"/>
                    <a:pt x="112" y="503"/>
                    <a:pt x="101" y="537"/>
                  </a:cubicBezTo>
                  <a:lnTo>
                    <a:pt x="0" y="1104"/>
                  </a:lnTo>
                  <a:cubicBezTo>
                    <a:pt x="0" y="1171"/>
                    <a:pt x="0" y="1237"/>
                    <a:pt x="0" y="1271"/>
                  </a:cubicBezTo>
                  <a:cubicBezTo>
                    <a:pt x="0" y="1337"/>
                    <a:pt x="34" y="1404"/>
                    <a:pt x="67" y="1471"/>
                  </a:cubicBezTo>
                  <a:cubicBezTo>
                    <a:pt x="159" y="1608"/>
                    <a:pt x="313" y="1698"/>
                    <a:pt x="476" y="1698"/>
                  </a:cubicBezTo>
                  <a:cubicBezTo>
                    <a:pt x="551" y="1698"/>
                    <a:pt x="628" y="1679"/>
                    <a:pt x="701" y="1638"/>
                  </a:cubicBezTo>
                  <a:cubicBezTo>
                    <a:pt x="801" y="1571"/>
                    <a:pt x="901" y="1471"/>
                    <a:pt x="934" y="1337"/>
                  </a:cubicBezTo>
                  <a:cubicBezTo>
                    <a:pt x="968" y="1104"/>
                    <a:pt x="1035" y="837"/>
                    <a:pt x="1101" y="603"/>
                  </a:cubicBezTo>
                  <a:cubicBezTo>
                    <a:pt x="1135" y="470"/>
                    <a:pt x="1101" y="337"/>
                    <a:pt x="1035" y="237"/>
                  </a:cubicBezTo>
                  <a:cubicBezTo>
                    <a:pt x="968" y="136"/>
                    <a:pt x="868" y="36"/>
                    <a:pt x="768" y="36"/>
                  </a:cubicBezTo>
                  <a:cubicBezTo>
                    <a:pt x="717" y="11"/>
                    <a:pt x="666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2"/>
            <p:cNvSpPr/>
            <p:nvPr/>
          </p:nvSpPr>
          <p:spPr>
            <a:xfrm>
              <a:off x="8738650" y="1982725"/>
              <a:ext cx="30900" cy="44550"/>
            </a:xfrm>
            <a:custGeom>
              <a:avLst/>
              <a:gdLst/>
              <a:ahLst/>
              <a:cxnLst/>
              <a:rect l="l" t="t" r="r" b="b"/>
              <a:pathLst>
                <a:path w="1236" h="1782" extrusionOk="0">
                  <a:moveTo>
                    <a:pt x="781" y="0"/>
                  </a:moveTo>
                  <a:cubicBezTo>
                    <a:pt x="697" y="0"/>
                    <a:pt x="599" y="31"/>
                    <a:pt x="501" y="80"/>
                  </a:cubicBezTo>
                  <a:cubicBezTo>
                    <a:pt x="469" y="102"/>
                    <a:pt x="440" y="127"/>
                    <a:pt x="414" y="154"/>
                  </a:cubicBezTo>
                  <a:lnTo>
                    <a:pt x="414" y="154"/>
                  </a:lnTo>
                  <a:cubicBezTo>
                    <a:pt x="321" y="194"/>
                    <a:pt x="232" y="289"/>
                    <a:pt x="201" y="413"/>
                  </a:cubicBezTo>
                  <a:cubicBezTo>
                    <a:pt x="168" y="680"/>
                    <a:pt x="101" y="947"/>
                    <a:pt x="34" y="1181"/>
                  </a:cubicBezTo>
                  <a:cubicBezTo>
                    <a:pt x="1" y="1314"/>
                    <a:pt x="34" y="1448"/>
                    <a:pt x="68" y="1548"/>
                  </a:cubicBezTo>
                  <a:cubicBezTo>
                    <a:pt x="134" y="1648"/>
                    <a:pt x="234" y="1748"/>
                    <a:pt x="368" y="1781"/>
                  </a:cubicBezTo>
                  <a:cubicBezTo>
                    <a:pt x="468" y="1781"/>
                    <a:pt x="601" y="1781"/>
                    <a:pt x="735" y="1714"/>
                  </a:cubicBezTo>
                  <a:cubicBezTo>
                    <a:pt x="835" y="1648"/>
                    <a:pt x="902" y="1548"/>
                    <a:pt x="935" y="1448"/>
                  </a:cubicBezTo>
                  <a:cubicBezTo>
                    <a:pt x="1035" y="1147"/>
                    <a:pt x="1135" y="880"/>
                    <a:pt x="1202" y="614"/>
                  </a:cubicBezTo>
                  <a:cubicBezTo>
                    <a:pt x="1235" y="480"/>
                    <a:pt x="1235" y="347"/>
                    <a:pt x="1168" y="247"/>
                  </a:cubicBezTo>
                  <a:cubicBezTo>
                    <a:pt x="1102" y="147"/>
                    <a:pt x="1002" y="47"/>
                    <a:pt x="868" y="13"/>
                  </a:cubicBezTo>
                  <a:cubicBezTo>
                    <a:pt x="841" y="4"/>
                    <a:pt x="812" y="0"/>
                    <a:pt x="7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2"/>
            <p:cNvSpPr/>
            <p:nvPr/>
          </p:nvSpPr>
          <p:spPr>
            <a:xfrm>
              <a:off x="8636225" y="2044500"/>
              <a:ext cx="150825" cy="63025"/>
            </a:xfrm>
            <a:custGeom>
              <a:avLst/>
              <a:gdLst/>
              <a:ahLst/>
              <a:cxnLst/>
              <a:rect l="l" t="t" r="r" b="b"/>
              <a:pathLst>
                <a:path w="6033" h="2521" extrusionOk="0">
                  <a:moveTo>
                    <a:pt x="617" y="1"/>
                  </a:moveTo>
                  <a:cubicBezTo>
                    <a:pt x="314" y="1"/>
                    <a:pt x="1" y="262"/>
                    <a:pt x="162" y="644"/>
                  </a:cubicBezTo>
                  <a:cubicBezTo>
                    <a:pt x="362" y="1912"/>
                    <a:pt x="1696" y="2446"/>
                    <a:pt x="2830" y="2512"/>
                  </a:cubicBezTo>
                  <a:cubicBezTo>
                    <a:pt x="2931" y="2518"/>
                    <a:pt x="3031" y="2520"/>
                    <a:pt x="3131" y="2520"/>
                  </a:cubicBezTo>
                  <a:cubicBezTo>
                    <a:pt x="3663" y="2520"/>
                    <a:pt x="4188" y="2442"/>
                    <a:pt x="4665" y="2246"/>
                  </a:cubicBezTo>
                  <a:cubicBezTo>
                    <a:pt x="5232" y="2012"/>
                    <a:pt x="5666" y="1578"/>
                    <a:pt x="5933" y="1045"/>
                  </a:cubicBezTo>
                  <a:cubicBezTo>
                    <a:pt x="6033" y="811"/>
                    <a:pt x="5966" y="544"/>
                    <a:pt x="5766" y="411"/>
                  </a:cubicBezTo>
                  <a:cubicBezTo>
                    <a:pt x="5683" y="364"/>
                    <a:pt x="5592" y="341"/>
                    <a:pt x="5504" y="341"/>
                  </a:cubicBezTo>
                  <a:cubicBezTo>
                    <a:pt x="5345" y="341"/>
                    <a:pt x="5197" y="415"/>
                    <a:pt x="5132" y="544"/>
                  </a:cubicBezTo>
                  <a:cubicBezTo>
                    <a:pt x="4965" y="945"/>
                    <a:pt x="4665" y="1245"/>
                    <a:pt x="4298" y="1378"/>
                  </a:cubicBezTo>
                  <a:cubicBezTo>
                    <a:pt x="3937" y="1517"/>
                    <a:pt x="3552" y="1587"/>
                    <a:pt x="3164" y="1587"/>
                  </a:cubicBezTo>
                  <a:cubicBezTo>
                    <a:pt x="3086" y="1587"/>
                    <a:pt x="3008" y="1584"/>
                    <a:pt x="2930" y="1578"/>
                  </a:cubicBezTo>
                  <a:cubicBezTo>
                    <a:pt x="2163" y="1545"/>
                    <a:pt x="1196" y="1278"/>
                    <a:pt x="1062" y="378"/>
                  </a:cubicBezTo>
                  <a:cubicBezTo>
                    <a:pt x="1010" y="113"/>
                    <a:pt x="81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42"/>
          <p:cNvGrpSpPr/>
          <p:nvPr/>
        </p:nvGrpSpPr>
        <p:grpSpPr>
          <a:xfrm>
            <a:off x="836125" y="4365463"/>
            <a:ext cx="311900" cy="314700"/>
            <a:chOff x="8571050" y="1873050"/>
            <a:chExt cx="311900" cy="314700"/>
          </a:xfrm>
        </p:grpSpPr>
        <p:sp>
          <p:nvSpPr>
            <p:cNvPr id="1843" name="Google Shape;1843;p42"/>
            <p:cNvSpPr/>
            <p:nvPr/>
          </p:nvSpPr>
          <p:spPr>
            <a:xfrm>
              <a:off x="8571050" y="1873050"/>
              <a:ext cx="311900" cy="314700"/>
            </a:xfrm>
            <a:custGeom>
              <a:avLst/>
              <a:gdLst/>
              <a:ahLst/>
              <a:cxnLst/>
              <a:rect l="l" t="t" r="r" b="b"/>
              <a:pathLst>
                <a:path w="12476" h="12588" extrusionOk="0">
                  <a:moveTo>
                    <a:pt x="6515" y="929"/>
                  </a:moveTo>
                  <a:cubicBezTo>
                    <a:pt x="7071" y="929"/>
                    <a:pt x="7622" y="1043"/>
                    <a:pt x="8139" y="1298"/>
                  </a:cubicBezTo>
                  <a:cubicBezTo>
                    <a:pt x="8210" y="1327"/>
                    <a:pt x="8279" y="1340"/>
                    <a:pt x="8345" y="1340"/>
                  </a:cubicBezTo>
                  <a:cubicBezTo>
                    <a:pt x="8479" y="1340"/>
                    <a:pt x="8599" y="1286"/>
                    <a:pt x="8691" y="1204"/>
                  </a:cubicBezTo>
                  <a:lnTo>
                    <a:pt x="8691" y="1204"/>
                  </a:lnTo>
                  <a:cubicBezTo>
                    <a:pt x="8751" y="1239"/>
                    <a:pt x="8804" y="1285"/>
                    <a:pt x="8873" y="1331"/>
                  </a:cubicBezTo>
                  <a:cubicBezTo>
                    <a:pt x="9107" y="1498"/>
                    <a:pt x="9307" y="1665"/>
                    <a:pt x="9507" y="1865"/>
                  </a:cubicBezTo>
                  <a:cubicBezTo>
                    <a:pt x="9907" y="2265"/>
                    <a:pt x="10241" y="2699"/>
                    <a:pt x="10508" y="3166"/>
                  </a:cubicBezTo>
                  <a:cubicBezTo>
                    <a:pt x="11108" y="4267"/>
                    <a:pt x="11408" y="5468"/>
                    <a:pt x="11442" y="6735"/>
                  </a:cubicBezTo>
                  <a:cubicBezTo>
                    <a:pt x="11475" y="7936"/>
                    <a:pt x="11442" y="9404"/>
                    <a:pt x="10508" y="10304"/>
                  </a:cubicBezTo>
                  <a:cubicBezTo>
                    <a:pt x="9674" y="11038"/>
                    <a:pt x="8640" y="11505"/>
                    <a:pt x="7539" y="11605"/>
                  </a:cubicBezTo>
                  <a:cubicBezTo>
                    <a:pt x="7275" y="11644"/>
                    <a:pt x="7012" y="11662"/>
                    <a:pt x="6751" y="11662"/>
                  </a:cubicBezTo>
                  <a:cubicBezTo>
                    <a:pt x="4966" y="11662"/>
                    <a:pt x="3287" y="10784"/>
                    <a:pt x="2268" y="9270"/>
                  </a:cubicBezTo>
                  <a:cubicBezTo>
                    <a:pt x="1101" y="7569"/>
                    <a:pt x="1034" y="5368"/>
                    <a:pt x="2035" y="3566"/>
                  </a:cubicBezTo>
                  <a:cubicBezTo>
                    <a:pt x="2924" y="2093"/>
                    <a:pt x="4742" y="929"/>
                    <a:pt x="6515" y="929"/>
                  </a:cubicBezTo>
                  <a:close/>
                  <a:moveTo>
                    <a:pt x="6555" y="0"/>
                  </a:moveTo>
                  <a:cubicBezTo>
                    <a:pt x="4670" y="0"/>
                    <a:pt x="2774" y="1021"/>
                    <a:pt x="1635" y="2499"/>
                  </a:cubicBezTo>
                  <a:cubicBezTo>
                    <a:pt x="100" y="4567"/>
                    <a:pt x="0" y="7336"/>
                    <a:pt x="1334" y="9537"/>
                  </a:cubicBezTo>
                  <a:cubicBezTo>
                    <a:pt x="2520" y="11456"/>
                    <a:pt x="4636" y="12587"/>
                    <a:pt x="6855" y="12587"/>
                  </a:cubicBezTo>
                  <a:cubicBezTo>
                    <a:pt x="7259" y="12587"/>
                    <a:pt x="7667" y="12550"/>
                    <a:pt x="8073" y="12473"/>
                  </a:cubicBezTo>
                  <a:cubicBezTo>
                    <a:pt x="9407" y="12239"/>
                    <a:pt x="10641" y="11539"/>
                    <a:pt x="11542" y="10505"/>
                  </a:cubicBezTo>
                  <a:cubicBezTo>
                    <a:pt x="12476" y="9337"/>
                    <a:pt x="12442" y="7469"/>
                    <a:pt x="12309" y="6035"/>
                  </a:cubicBezTo>
                  <a:cubicBezTo>
                    <a:pt x="12209" y="4434"/>
                    <a:pt x="11608" y="2866"/>
                    <a:pt x="10574" y="1632"/>
                  </a:cubicBezTo>
                  <a:cubicBezTo>
                    <a:pt x="10074" y="1031"/>
                    <a:pt x="9507" y="531"/>
                    <a:pt x="8806" y="197"/>
                  </a:cubicBezTo>
                  <a:cubicBezTo>
                    <a:pt x="8667" y="128"/>
                    <a:pt x="8499" y="91"/>
                    <a:pt x="8331" y="91"/>
                  </a:cubicBezTo>
                  <a:cubicBezTo>
                    <a:pt x="8179" y="91"/>
                    <a:pt x="8029" y="121"/>
                    <a:pt x="7902" y="185"/>
                  </a:cubicBezTo>
                  <a:lnTo>
                    <a:pt x="7902" y="185"/>
                  </a:lnTo>
                  <a:cubicBezTo>
                    <a:pt x="7461" y="59"/>
                    <a:pt x="7008" y="0"/>
                    <a:pt x="6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2"/>
            <p:cNvSpPr/>
            <p:nvPr/>
          </p:nvSpPr>
          <p:spPr>
            <a:xfrm>
              <a:off x="8662775" y="1977975"/>
              <a:ext cx="28375" cy="42475"/>
            </a:xfrm>
            <a:custGeom>
              <a:avLst/>
              <a:gdLst/>
              <a:ahLst/>
              <a:cxnLst/>
              <a:rect l="l" t="t" r="r" b="b"/>
              <a:pathLst>
                <a:path w="1135" h="1699" extrusionOk="0">
                  <a:moveTo>
                    <a:pt x="617" y="0"/>
                  </a:moveTo>
                  <a:cubicBezTo>
                    <a:pt x="537" y="0"/>
                    <a:pt x="463" y="29"/>
                    <a:pt x="401" y="70"/>
                  </a:cubicBezTo>
                  <a:cubicBezTo>
                    <a:pt x="267" y="136"/>
                    <a:pt x="201" y="237"/>
                    <a:pt x="167" y="337"/>
                  </a:cubicBezTo>
                  <a:lnTo>
                    <a:pt x="145" y="437"/>
                  </a:lnTo>
                  <a:lnTo>
                    <a:pt x="145" y="437"/>
                  </a:lnTo>
                  <a:cubicBezTo>
                    <a:pt x="127" y="470"/>
                    <a:pt x="112" y="503"/>
                    <a:pt x="101" y="537"/>
                  </a:cubicBezTo>
                  <a:lnTo>
                    <a:pt x="0" y="1104"/>
                  </a:lnTo>
                  <a:cubicBezTo>
                    <a:pt x="0" y="1171"/>
                    <a:pt x="0" y="1237"/>
                    <a:pt x="0" y="1271"/>
                  </a:cubicBezTo>
                  <a:cubicBezTo>
                    <a:pt x="0" y="1337"/>
                    <a:pt x="34" y="1404"/>
                    <a:pt x="67" y="1471"/>
                  </a:cubicBezTo>
                  <a:cubicBezTo>
                    <a:pt x="159" y="1608"/>
                    <a:pt x="313" y="1698"/>
                    <a:pt x="476" y="1698"/>
                  </a:cubicBezTo>
                  <a:cubicBezTo>
                    <a:pt x="551" y="1698"/>
                    <a:pt x="628" y="1679"/>
                    <a:pt x="701" y="1638"/>
                  </a:cubicBezTo>
                  <a:cubicBezTo>
                    <a:pt x="801" y="1571"/>
                    <a:pt x="901" y="1471"/>
                    <a:pt x="934" y="1337"/>
                  </a:cubicBezTo>
                  <a:cubicBezTo>
                    <a:pt x="968" y="1104"/>
                    <a:pt x="1035" y="837"/>
                    <a:pt x="1101" y="603"/>
                  </a:cubicBezTo>
                  <a:cubicBezTo>
                    <a:pt x="1135" y="470"/>
                    <a:pt x="1101" y="337"/>
                    <a:pt x="1035" y="237"/>
                  </a:cubicBezTo>
                  <a:cubicBezTo>
                    <a:pt x="968" y="136"/>
                    <a:pt x="868" y="36"/>
                    <a:pt x="768" y="36"/>
                  </a:cubicBezTo>
                  <a:cubicBezTo>
                    <a:pt x="717" y="11"/>
                    <a:pt x="666" y="0"/>
                    <a:pt x="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2"/>
            <p:cNvSpPr/>
            <p:nvPr/>
          </p:nvSpPr>
          <p:spPr>
            <a:xfrm>
              <a:off x="8738650" y="1982725"/>
              <a:ext cx="30900" cy="44550"/>
            </a:xfrm>
            <a:custGeom>
              <a:avLst/>
              <a:gdLst/>
              <a:ahLst/>
              <a:cxnLst/>
              <a:rect l="l" t="t" r="r" b="b"/>
              <a:pathLst>
                <a:path w="1236" h="1782" extrusionOk="0">
                  <a:moveTo>
                    <a:pt x="781" y="0"/>
                  </a:moveTo>
                  <a:cubicBezTo>
                    <a:pt x="697" y="0"/>
                    <a:pt x="599" y="31"/>
                    <a:pt x="501" y="80"/>
                  </a:cubicBezTo>
                  <a:cubicBezTo>
                    <a:pt x="469" y="102"/>
                    <a:pt x="440" y="127"/>
                    <a:pt x="414" y="154"/>
                  </a:cubicBezTo>
                  <a:lnTo>
                    <a:pt x="414" y="154"/>
                  </a:lnTo>
                  <a:cubicBezTo>
                    <a:pt x="321" y="194"/>
                    <a:pt x="232" y="289"/>
                    <a:pt x="201" y="413"/>
                  </a:cubicBezTo>
                  <a:cubicBezTo>
                    <a:pt x="168" y="680"/>
                    <a:pt x="101" y="947"/>
                    <a:pt x="34" y="1181"/>
                  </a:cubicBezTo>
                  <a:cubicBezTo>
                    <a:pt x="1" y="1314"/>
                    <a:pt x="34" y="1448"/>
                    <a:pt x="68" y="1548"/>
                  </a:cubicBezTo>
                  <a:cubicBezTo>
                    <a:pt x="134" y="1648"/>
                    <a:pt x="234" y="1748"/>
                    <a:pt x="368" y="1781"/>
                  </a:cubicBezTo>
                  <a:cubicBezTo>
                    <a:pt x="468" y="1781"/>
                    <a:pt x="601" y="1781"/>
                    <a:pt x="735" y="1714"/>
                  </a:cubicBezTo>
                  <a:cubicBezTo>
                    <a:pt x="835" y="1648"/>
                    <a:pt x="902" y="1548"/>
                    <a:pt x="935" y="1448"/>
                  </a:cubicBezTo>
                  <a:cubicBezTo>
                    <a:pt x="1035" y="1147"/>
                    <a:pt x="1135" y="880"/>
                    <a:pt x="1202" y="614"/>
                  </a:cubicBezTo>
                  <a:cubicBezTo>
                    <a:pt x="1235" y="480"/>
                    <a:pt x="1235" y="347"/>
                    <a:pt x="1168" y="247"/>
                  </a:cubicBezTo>
                  <a:cubicBezTo>
                    <a:pt x="1102" y="147"/>
                    <a:pt x="1002" y="47"/>
                    <a:pt x="868" y="13"/>
                  </a:cubicBezTo>
                  <a:cubicBezTo>
                    <a:pt x="841" y="4"/>
                    <a:pt x="812" y="0"/>
                    <a:pt x="7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2"/>
            <p:cNvSpPr/>
            <p:nvPr/>
          </p:nvSpPr>
          <p:spPr>
            <a:xfrm>
              <a:off x="8636225" y="2044500"/>
              <a:ext cx="150825" cy="63025"/>
            </a:xfrm>
            <a:custGeom>
              <a:avLst/>
              <a:gdLst/>
              <a:ahLst/>
              <a:cxnLst/>
              <a:rect l="l" t="t" r="r" b="b"/>
              <a:pathLst>
                <a:path w="6033" h="2521" extrusionOk="0">
                  <a:moveTo>
                    <a:pt x="617" y="1"/>
                  </a:moveTo>
                  <a:cubicBezTo>
                    <a:pt x="314" y="1"/>
                    <a:pt x="1" y="262"/>
                    <a:pt x="162" y="644"/>
                  </a:cubicBezTo>
                  <a:cubicBezTo>
                    <a:pt x="362" y="1912"/>
                    <a:pt x="1696" y="2446"/>
                    <a:pt x="2830" y="2512"/>
                  </a:cubicBezTo>
                  <a:cubicBezTo>
                    <a:pt x="2931" y="2518"/>
                    <a:pt x="3031" y="2520"/>
                    <a:pt x="3131" y="2520"/>
                  </a:cubicBezTo>
                  <a:cubicBezTo>
                    <a:pt x="3663" y="2520"/>
                    <a:pt x="4188" y="2442"/>
                    <a:pt x="4665" y="2246"/>
                  </a:cubicBezTo>
                  <a:cubicBezTo>
                    <a:pt x="5232" y="2012"/>
                    <a:pt x="5666" y="1578"/>
                    <a:pt x="5933" y="1045"/>
                  </a:cubicBezTo>
                  <a:cubicBezTo>
                    <a:pt x="6033" y="811"/>
                    <a:pt x="5966" y="544"/>
                    <a:pt x="5766" y="411"/>
                  </a:cubicBezTo>
                  <a:cubicBezTo>
                    <a:pt x="5683" y="364"/>
                    <a:pt x="5592" y="341"/>
                    <a:pt x="5504" y="341"/>
                  </a:cubicBezTo>
                  <a:cubicBezTo>
                    <a:pt x="5345" y="341"/>
                    <a:pt x="5197" y="415"/>
                    <a:pt x="5132" y="544"/>
                  </a:cubicBezTo>
                  <a:cubicBezTo>
                    <a:pt x="4965" y="945"/>
                    <a:pt x="4665" y="1245"/>
                    <a:pt x="4298" y="1378"/>
                  </a:cubicBezTo>
                  <a:cubicBezTo>
                    <a:pt x="3937" y="1517"/>
                    <a:pt x="3552" y="1587"/>
                    <a:pt x="3164" y="1587"/>
                  </a:cubicBezTo>
                  <a:cubicBezTo>
                    <a:pt x="3086" y="1587"/>
                    <a:pt x="3008" y="1584"/>
                    <a:pt x="2930" y="1578"/>
                  </a:cubicBezTo>
                  <a:cubicBezTo>
                    <a:pt x="2163" y="1545"/>
                    <a:pt x="1196" y="1278"/>
                    <a:pt x="1062" y="378"/>
                  </a:cubicBezTo>
                  <a:cubicBezTo>
                    <a:pt x="1010" y="113"/>
                    <a:pt x="81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7" name="Google Shape;1847;p42"/>
          <p:cNvGrpSpPr/>
          <p:nvPr/>
        </p:nvGrpSpPr>
        <p:grpSpPr>
          <a:xfrm>
            <a:off x="2029863" y="535513"/>
            <a:ext cx="730975" cy="238525"/>
            <a:chOff x="3798300" y="2287225"/>
            <a:chExt cx="730975" cy="238525"/>
          </a:xfrm>
        </p:grpSpPr>
        <p:sp>
          <p:nvSpPr>
            <p:cNvPr id="1848" name="Google Shape;1848;p42"/>
            <p:cNvSpPr/>
            <p:nvPr/>
          </p:nvSpPr>
          <p:spPr>
            <a:xfrm>
              <a:off x="3798300" y="2287225"/>
              <a:ext cx="722625" cy="238525"/>
            </a:xfrm>
            <a:custGeom>
              <a:avLst/>
              <a:gdLst/>
              <a:ahLst/>
              <a:cxnLst/>
              <a:rect l="l" t="t" r="r" b="b"/>
              <a:pathLst>
                <a:path w="28905" h="9541" extrusionOk="0">
                  <a:moveTo>
                    <a:pt x="5536" y="982"/>
                  </a:moveTo>
                  <a:cubicBezTo>
                    <a:pt x="5554" y="982"/>
                    <a:pt x="5571" y="986"/>
                    <a:pt x="5588" y="995"/>
                  </a:cubicBezTo>
                  <a:cubicBezTo>
                    <a:pt x="5821" y="1129"/>
                    <a:pt x="5588" y="2096"/>
                    <a:pt x="5554" y="2263"/>
                  </a:cubicBezTo>
                  <a:cubicBezTo>
                    <a:pt x="5421" y="3164"/>
                    <a:pt x="5154" y="4064"/>
                    <a:pt x="4754" y="4932"/>
                  </a:cubicBezTo>
                  <a:cubicBezTo>
                    <a:pt x="4706" y="5042"/>
                    <a:pt x="4649" y="5168"/>
                    <a:pt x="4585" y="5303"/>
                  </a:cubicBezTo>
                  <a:lnTo>
                    <a:pt x="4585" y="5303"/>
                  </a:lnTo>
                  <a:cubicBezTo>
                    <a:pt x="4305" y="4192"/>
                    <a:pt x="4401" y="2999"/>
                    <a:pt x="4887" y="1929"/>
                  </a:cubicBezTo>
                  <a:cubicBezTo>
                    <a:pt x="4949" y="1743"/>
                    <a:pt x="5299" y="982"/>
                    <a:pt x="5536" y="982"/>
                  </a:cubicBezTo>
                  <a:close/>
                  <a:moveTo>
                    <a:pt x="13440" y="2437"/>
                  </a:moveTo>
                  <a:cubicBezTo>
                    <a:pt x="13700" y="2437"/>
                    <a:pt x="13943" y="2626"/>
                    <a:pt x="13994" y="2930"/>
                  </a:cubicBezTo>
                  <a:cubicBezTo>
                    <a:pt x="14127" y="3564"/>
                    <a:pt x="13760" y="4331"/>
                    <a:pt x="13493" y="4865"/>
                  </a:cubicBezTo>
                  <a:cubicBezTo>
                    <a:pt x="13311" y="5270"/>
                    <a:pt x="13092" y="5663"/>
                    <a:pt x="12843" y="6037"/>
                  </a:cubicBezTo>
                  <a:lnTo>
                    <a:pt x="12843" y="6037"/>
                  </a:lnTo>
                  <a:cubicBezTo>
                    <a:pt x="12692" y="5943"/>
                    <a:pt x="12561" y="5822"/>
                    <a:pt x="12459" y="5665"/>
                  </a:cubicBezTo>
                  <a:cubicBezTo>
                    <a:pt x="12059" y="5032"/>
                    <a:pt x="12226" y="3964"/>
                    <a:pt x="12459" y="3297"/>
                  </a:cubicBezTo>
                  <a:cubicBezTo>
                    <a:pt x="12559" y="2930"/>
                    <a:pt x="12826" y="2630"/>
                    <a:pt x="13193" y="2496"/>
                  </a:cubicBezTo>
                  <a:cubicBezTo>
                    <a:pt x="13273" y="2456"/>
                    <a:pt x="13358" y="2437"/>
                    <a:pt x="13440" y="2437"/>
                  </a:cubicBezTo>
                  <a:close/>
                  <a:moveTo>
                    <a:pt x="5662" y="0"/>
                  </a:moveTo>
                  <a:cubicBezTo>
                    <a:pt x="5196" y="0"/>
                    <a:pt x="4695" y="361"/>
                    <a:pt x="4420" y="762"/>
                  </a:cubicBezTo>
                  <a:cubicBezTo>
                    <a:pt x="3887" y="1629"/>
                    <a:pt x="3553" y="2630"/>
                    <a:pt x="3486" y="3664"/>
                  </a:cubicBezTo>
                  <a:cubicBezTo>
                    <a:pt x="3422" y="4617"/>
                    <a:pt x="3600" y="5555"/>
                    <a:pt x="3986" y="6397"/>
                  </a:cubicBezTo>
                  <a:lnTo>
                    <a:pt x="3986" y="6397"/>
                  </a:lnTo>
                  <a:cubicBezTo>
                    <a:pt x="3401" y="7331"/>
                    <a:pt x="2595" y="8245"/>
                    <a:pt x="1710" y="8245"/>
                  </a:cubicBezTo>
                  <a:cubicBezTo>
                    <a:pt x="1441" y="8245"/>
                    <a:pt x="1164" y="8161"/>
                    <a:pt x="884" y="7967"/>
                  </a:cubicBezTo>
                  <a:cubicBezTo>
                    <a:pt x="801" y="7912"/>
                    <a:pt x="719" y="7888"/>
                    <a:pt x="642" y="7888"/>
                  </a:cubicBezTo>
                  <a:cubicBezTo>
                    <a:pt x="256" y="7888"/>
                    <a:pt x="0" y="8495"/>
                    <a:pt x="417" y="8801"/>
                  </a:cubicBezTo>
                  <a:lnTo>
                    <a:pt x="417" y="8768"/>
                  </a:lnTo>
                  <a:cubicBezTo>
                    <a:pt x="839" y="9054"/>
                    <a:pt x="1255" y="9176"/>
                    <a:pt x="1657" y="9176"/>
                  </a:cubicBezTo>
                  <a:cubicBezTo>
                    <a:pt x="2767" y="9176"/>
                    <a:pt x="3767" y="8243"/>
                    <a:pt x="4484" y="7268"/>
                  </a:cubicBezTo>
                  <a:lnTo>
                    <a:pt x="4484" y="7268"/>
                  </a:lnTo>
                  <a:cubicBezTo>
                    <a:pt x="4859" y="7805"/>
                    <a:pt x="5331" y="8281"/>
                    <a:pt x="5888" y="8668"/>
                  </a:cubicBezTo>
                  <a:cubicBezTo>
                    <a:pt x="6737" y="9246"/>
                    <a:pt x="7733" y="9540"/>
                    <a:pt x="8733" y="9540"/>
                  </a:cubicBezTo>
                  <a:cubicBezTo>
                    <a:pt x="9579" y="9540"/>
                    <a:pt x="10427" y="9329"/>
                    <a:pt x="11192" y="8901"/>
                  </a:cubicBezTo>
                  <a:cubicBezTo>
                    <a:pt x="11962" y="8461"/>
                    <a:pt x="12614" y="7858"/>
                    <a:pt x="13161" y="7165"/>
                  </a:cubicBezTo>
                  <a:lnTo>
                    <a:pt x="13161" y="7165"/>
                  </a:lnTo>
                  <a:cubicBezTo>
                    <a:pt x="13594" y="7281"/>
                    <a:pt x="14053" y="7312"/>
                    <a:pt x="14505" y="7312"/>
                  </a:cubicBezTo>
                  <a:cubicBezTo>
                    <a:pt x="14693" y="7312"/>
                    <a:pt x="14879" y="7306"/>
                    <a:pt x="15061" y="7300"/>
                  </a:cubicBezTo>
                  <a:cubicBezTo>
                    <a:pt x="16496" y="7200"/>
                    <a:pt x="17930" y="7100"/>
                    <a:pt x="19364" y="7000"/>
                  </a:cubicBezTo>
                  <a:lnTo>
                    <a:pt x="28304" y="6433"/>
                  </a:lnTo>
                  <a:cubicBezTo>
                    <a:pt x="28894" y="6400"/>
                    <a:pt x="28904" y="5498"/>
                    <a:pt x="28335" y="5498"/>
                  </a:cubicBezTo>
                  <a:cubicBezTo>
                    <a:pt x="28325" y="5498"/>
                    <a:pt x="28315" y="5498"/>
                    <a:pt x="28304" y="5499"/>
                  </a:cubicBezTo>
                  <a:lnTo>
                    <a:pt x="16662" y="6266"/>
                  </a:lnTo>
                  <a:cubicBezTo>
                    <a:pt x="16009" y="6320"/>
                    <a:pt x="15333" y="6375"/>
                    <a:pt x="14653" y="6375"/>
                  </a:cubicBezTo>
                  <a:cubicBezTo>
                    <a:pt x="14500" y="6375"/>
                    <a:pt x="14347" y="6372"/>
                    <a:pt x="14194" y="6366"/>
                  </a:cubicBezTo>
                  <a:cubicBezTo>
                    <a:pt x="14053" y="6358"/>
                    <a:pt x="13902" y="6346"/>
                    <a:pt x="13749" y="6326"/>
                  </a:cubicBezTo>
                  <a:lnTo>
                    <a:pt x="13749" y="6326"/>
                  </a:lnTo>
                  <a:cubicBezTo>
                    <a:pt x="14094" y="5773"/>
                    <a:pt x="14385" y="5188"/>
                    <a:pt x="14628" y="4598"/>
                  </a:cubicBezTo>
                  <a:cubicBezTo>
                    <a:pt x="14928" y="3831"/>
                    <a:pt x="15161" y="2863"/>
                    <a:pt x="14661" y="2130"/>
                  </a:cubicBezTo>
                  <a:cubicBezTo>
                    <a:pt x="14353" y="1719"/>
                    <a:pt x="13880" y="1497"/>
                    <a:pt x="13391" y="1497"/>
                  </a:cubicBezTo>
                  <a:cubicBezTo>
                    <a:pt x="13086" y="1497"/>
                    <a:pt x="12775" y="1583"/>
                    <a:pt x="12493" y="1763"/>
                  </a:cubicBezTo>
                  <a:cubicBezTo>
                    <a:pt x="11659" y="2296"/>
                    <a:pt x="11425" y="3364"/>
                    <a:pt x="11325" y="4298"/>
                  </a:cubicBezTo>
                  <a:cubicBezTo>
                    <a:pt x="11259" y="5232"/>
                    <a:pt x="11459" y="6199"/>
                    <a:pt x="12293" y="6766"/>
                  </a:cubicBezTo>
                  <a:cubicBezTo>
                    <a:pt x="12293" y="6767"/>
                    <a:pt x="12294" y="6767"/>
                    <a:pt x="12295" y="6768"/>
                  </a:cubicBezTo>
                  <a:lnTo>
                    <a:pt x="12295" y="6768"/>
                  </a:lnTo>
                  <a:cubicBezTo>
                    <a:pt x="11382" y="7799"/>
                    <a:pt x="10156" y="8635"/>
                    <a:pt x="8770" y="8635"/>
                  </a:cubicBezTo>
                  <a:cubicBezTo>
                    <a:pt x="8744" y="8635"/>
                    <a:pt x="8717" y="8635"/>
                    <a:pt x="8690" y="8634"/>
                  </a:cubicBezTo>
                  <a:cubicBezTo>
                    <a:pt x="7189" y="8601"/>
                    <a:pt x="5821" y="7767"/>
                    <a:pt x="5054" y="6499"/>
                  </a:cubicBezTo>
                  <a:cubicBezTo>
                    <a:pt x="5044" y="6481"/>
                    <a:pt x="5034" y="6462"/>
                    <a:pt x="5024" y="6443"/>
                  </a:cubicBezTo>
                  <a:lnTo>
                    <a:pt x="5024" y="6443"/>
                  </a:lnTo>
                  <a:cubicBezTo>
                    <a:pt x="5046" y="6406"/>
                    <a:pt x="5067" y="6369"/>
                    <a:pt x="5087" y="6333"/>
                  </a:cubicBezTo>
                  <a:cubicBezTo>
                    <a:pt x="5655" y="5365"/>
                    <a:pt x="6055" y="4331"/>
                    <a:pt x="6322" y="3264"/>
                  </a:cubicBezTo>
                  <a:cubicBezTo>
                    <a:pt x="6422" y="2763"/>
                    <a:pt x="6488" y="2263"/>
                    <a:pt x="6555" y="1763"/>
                  </a:cubicBezTo>
                  <a:cubicBezTo>
                    <a:pt x="6655" y="1296"/>
                    <a:pt x="6589" y="862"/>
                    <a:pt x="6388" y="428"/>
                  </a:cubicBezTo>
                  <a:cubicBezTo>
                    <a:pt x="6192" y="122"/>
                    <a:pt x="5933" y="0"/>
                    <a:pt x="5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2"/>
            <p:cNvSpPr/>
            <p:nvPr/>
          </p:nvSpPr>
          <p:spPr>
            <a:xfrm>
              <a:off x="4418700" y="2374225"/>
              <a:ext cx="110575" cy="120525"/>
            </a:xfrm>
            <a:custGeom>
              <a:avLst/>
              <a:gdLst/>
              <a:ahLst/>
              <a:cxnLst/>
              <a:rect l="l" t="t" r="r" b="b"/>
              <a:pathLst>
                <a:path w="4423" h="4821" extrusionOk="0">
                  <a:moveTo>
                    <a:pt x="940" y="1"/>
                  </a:moveTo>
                  <a:cubicBezTo>
                    <a:pt x="819" y="1"/>
                    <a:pt x="703" y="51"/>
                    <a:pt x="619" y="151"/>
                  </a:cubicBezTo>
                  <a:cubicBezTo>
                    <a:pt x="419" y="317"/>
                    <a:pt x="419" y="618"/>
                    <a:pt x="619" y="784"/>
                  </a:cubicBezTo>
                  <a:lnTo>
                    <a:pt x="619" y="851"/>
                  </a:lnTo>
                  <a:cubicBezTo>
                    <a:pt x="1345" y="1473"/>
                    <a:pt x="2111" y="2035"/>
                    <a:pt x="2918" y="2552"/>
                  </a:cubicBezTo>
                  <a:lnTo>
                    <a:pt x="2918" y="2552"/>
                  </a:lnTo>
                  <a:lnTo>
                    <a:pt x="453" y="3953"/>
                  </a:lnTo>
                  <a:cubicBezTo>
                    <a:pt x="1" y="4207"/>
                    <a:pt x="266" y="4820"/>
                    <a:pt x="682" y="4820"/>
                  </a:cubicBezTo>
                  <a:cubicBezTo>
                    <a:pt x="757" y="4820"/>
                    <a:pt x="838" y="4800"/>
                    <a:pt x="920" y="4754"/>
                  </a:cubicBezTo>
                  <a:lnTo>
                    <a:pt x="4122" y="2986"/>
                  </a:lnTo>
                  <a:cubicBezTo>
                    <a:pt x="4422" y="2786"/>
                    <a:pt x="4422" y="2319"/>
                    <a:pt x="4122" y="2152"/>
                  </a:cubicBezTo>
                  <a:cubicBezTo>
                    <a:pt x="3088" y="1552"/>
                    <a:pt x="2154" y="884"/>
                    <a:pt x="1286" y="151"/>
                  </a:cubicBezTo>
                  <a:cubicBezTo>
                    <a:pt x="1186" y="51"/>
                    <a:pt x="1061" y="1"/>
                    <a:pt x="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0" name="Google Shape;1850;p42"/>
          <p:cNvGrpSpPr/>
          <p:nvPr/>
        </p:nvGrpSpPr>
        <p:grpSpPr>
          <a:xfrm>
            <a:off x="8049200" y="4100600"/>
            <a:ext cx="529900" cy="149350"/>
            <a:chOff x="3898800" y="2624300"/>
            <a:chExt cx="529900" cy="149350"/>
          </a:xfrm>
        </p:grpSpPr>
        <p:sp>
          <p:nvSpPr>
            <p:cNvPr id="1851" name="Google Shape;1851;p42"/>
            <p:cNvSpPr/>
            <p:nvPr/>
          </p:nvSpPr>
          <p:spPr>
            <a:xfrm>
              <a:off x="3916975" y="2666775"/>
              <a:ext cx="511725" cy="65425"/>
            </a:xfrm>
            <a:custGeom>
              <a:avLst/>
              <a:gdLst/>
              <a:ahLst/>
              <a:cxnLst/>
              <a:rect l="l" t="t" r="r" b="b"/>
              <a:pathLst>
                <a:path w="20469" h="2617" extrusionOk="0">
                  <a:moveTo>
                    <a:pt x="706" y="0"/>
                  </a:moveTo>
                  <a:cubicBezTo>
                    <a:pt x="336" y="0"/>
                    <a:pt x="1" y="477"/>
                    <a:pt x="340" y="791"/>
                  </a:cubicBezTo>
                  <a:cubicBezTo>
                    <a:pt x="1876" y="2162"/>
                    <a:pt x="3788" y="2617"/>
                    <a:pt x="5745" y="2617"/>
                  </a:cubicBezTo>
                  <a:cubicBezTo>
                    <a:pt x="6978" y="2617"/>
                    <a:pt x="8228" y="2437"/>
                    <a:pt x="9414" y="2192"/>
                  </a:cubicBezTo>
                  <a:cubicBezTo>
                    <a:pt x="11350" y="1797"/>
                    <a:pt x="13463" y="1214"/>
                    <a:pt x="15508" y="1214"/>
                  </a:cubicBezTo>
                  <a:cubicBezTo>
                    <a:pt x="16915" y="1214"/>
                    <a:pt x="18290" y="1490"/>
                    <a:pt x="19554" y="2292"/>
                  </a:cubicBezTo>
                  <a:cubicBezTo>
                    <a:pt x="19635" y="2346"/>
                    <a:pt x="19716" y="2369"/>
                    <a:pt x="19793" y="2369"/>
                  </a:cubicBezTo>
                  <a:cubicBezTo>
                    <a:pt x="20190" y="2369"/>
                    <a:pt x="20468" y="1743"/>
                    <a:pt x="20021" y="1491"/>
                  </a:cubicBezTo>
                  <a:cubicBezTo>
                    <a:pt x="18642" y="609"/>
                    <a:pt x="17110" y="306"/>
                    <a:pt x="15541" y="306"/>
                  </a:cubicBezTo>
                  <a:cubicBezTo>
                    <a:pt x="13846" y="306"/>
                    <a:pt x="12110" y="660"/>
                    <a:pt x="10481" y="1024"/>
                  </a:cubicBezTo>
                  <a:cubicBezTo>
                    <a:pt x="8965" y="1350"/>
                    <a:pt x="7289" y="1700"/>
                    <a:pt x="5668" y="1700"/>
                  </a:cubicBezTo>
                  <a:cubicBezTo>
                    <a:pt x="3973" y="1700"/>
                    <a:pt x="2338" y="1317"/>
                    <a:pt x="1008" y="124"/>
                  </a:cubicBezTo>
                  <a:cubicBezTo>
                    <a:pt x="914" y="37"/>
                    <a:pt x="809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2"/>
            <p:cNvSpPr/>
            <p:nvPr/>
          </p:nvSpPr>
          <p:spPr>
            <a:xfrm>
              <a:off x="3898800" y="2624300"/>
              <a:ext cx="116400" cy="149350"/>
            </a:xfrm>
            <a:custGeom>
              <a:avLst/>
              <a:gdLst/>
              <a:ahLst/>
              <a:cxnLst/>
              <a:rect l="l" t="t" r="r" b="b"/>
              <a:pathLst>
                <a:path w="4656" h="5974" extrusionOk="0">
                  <a:moveTo>
                    <a:pt x="4013" y="1"/>
                  </a:moveTo>
                  <a:cubicBezTo>
                    <a:pt x="3968" y="1"/>
                    <a:pt x="3920" y="7"/>
                    <a:pt x="3869" y="21"/>
                  </a:cubicBezTo>
                  <a:lnTo>
                    <a:pt x="1768" y="688"/>
                  </a:lnTo>
                  <a:lnTo>
                    <a:pt x="767" y="989"/>
                  </a:lnTo>
                  <a:cubicBezTo>
                    <a:pt x="434" y="1055"/>
                    <a:pt x="167" y="1256"/>
                    <a:pt x="33" y="1589"/>
                  </a:cubicBezTo>
                  <a:cubicBezTo>
                    <a:pt x="0" y="1923"/>
                    <a:pt x="67" y="2256"/>
                    <a:pt x="200" y="2556"/>
                  </a:cubicBezTo>
                  <a:cubicBezTo>
                    <a:pt x="300" y="2890"/>
                    <a:pt x="400" y="3224"/>
                    <a:pt x="500" y="3557"/>
                  </a:cubicBezTo>
                  <a:cubicBezTo>
                    <a:pt x="701" y="4258"/>
                    <a:pt x="834" y="4925"/>
                    <a:pt x="934" y="5625"/>
                  </a:cubicBezTo>
                  <a:cubicBezTo>
                    <a:pt x="991" y="5824"/>
                    <a:pt x="1192" y="5974"/>
                    <a:pt x="1394" y="5974"/>
                  </a:cubicBezTo>
                  <a:cubicBezTo>
                    <a:pt x="1430" y="5974"/>
                    <a:pt x="1466" y="5969"/>
                    <a:pt x="1501" y="5959"/>
                  </a:cubicBezTo>
                  <a:cubicBezTo>
                    <a:pt x="1735" y="5859"/>
                    <a:pt x="1901" y="5625"/>
                    <a:pt x="1835" y="5358"/>
                  </a:cubicBezTo>
                  <a:cubicBezTo>
                    <a:pt x="1635" y="4191"/>
                    <a:pt x="1368" y="3057"/>
                    <a:pt x="1001" y="1923"/>
                  </a:cubicBezTo>
                  <a:cubicBezTo>
                    <a:pt x="1001" y="1913"/>
                    <a:pt x="1000" y="1902"/>
                    <a:pt x="999" y="1890"/>
                  </a:cubicBezTo>
                  <a:lnTo>
                    <a:pt x="999" y="1890"/>
                  </a:lnTo>
                  <a:cubicBezTo>
                    <a:pt x="999" y="1890"/>
                    <a:pt x="1000" y="1890"/>
                    <a:pt x="1001" y="1889"/>
                  </a:cubicBezTo>
                  <a:cubicBezTo>
                    <a:pt x="1134" y="1889"/>
                    <a:pt x="1268" y="1823"/>
                    <a:pt x="1401" y="1756"/>
                  </a:cubicBezTo>
                  <a:lnTo>
                    <a:pt x="2302" y="1489"/>
                  </a:lnTo>
                  <a:lnTo>
                    <a:pt x="4136" y="922"/>
                  </a:lnTo>
                  <a:cubicBezTo>
                    <a:pt x="4656" y="769"/>
                    <a:pt x="4504" y="1"/>
                    <a:pt x="4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400" y="535525"/>
            <a:ext cx="7717500" cy="4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Dancing Script"/>
              <a:buNone/>
              <a:defRPr sz="43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Dancing Script"/>
              <a:buNone/>
              <a:defRPr sz="43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Dancing Script"/>
              <a:buNone/>
              <a:defRPr sz="43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Dancing Script"/>
              <a:buNone/>
              <a:defRPr sz="43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Dancing Script"/>
              <a:buNone/>
              <a:defRPr sz="43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Dancing Script"/>
              <a:buNone/>
              <a:defRPr sz="43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Dancing Script"/>
              <a:buNone/>
              <a:defRPr sz="43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Dancing Script"/>
              <a:buNone/>
              <a:defRPr sz="43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Dancing Script"/>
              <a:buNone/>
              <a:defRPr sz="43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elius Swash Caps"/>
              <a:buChar char="●"/>
              <a:defRPr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elius Swash Caps"/>
              <a:buChar char="○"/>
              <a:defRPr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elius Swash Caps"/>
              <a:buChar char="■"/>
              <a:defRPr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elius Swash Caps"/>
              <a:buChar char="●"/>
              <a:defRPr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elius Swash Caps"/>
              <a:buChar char="○"/>
              <a:defRPr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elius Swash Caps"/>
              <a:buChar char="■"/>
              <a:defRPr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elius Swash Caps"/>
              <a:buChar char="●"/>
              <a:defRPr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elius Swash Caps"/>
              <a:buChar char="○"/>
              <a:defRPr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elius Swash Caps"/>
              <a:buChar char="■"/>
              <a:defRPr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70" r:id="rId4"/>
    <p:sldLayoutId id="2147483684" r:id="rId5"/>
    <p:sldLayoutId id="2147483685" r:id="rId6"/>
    <p:sldLayoutId id="2147483686" r:id="rId7"/>
    <p:sldLayoutId id="2147483687" r:id="rId8"/>
    <p:sldLayoutId id="214748368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49"/>
          <p:cNvSpPr txBox="1">
            <a:spLocks noGrp="1"/>
          </p:cNvSpPr>
          <p:nvPr>
            <p:ph type="ctrTitle"/>
          </p:nvPr>
        </p:nvSpPr>
        <p:spPr>
          <a:xfrm>
            <a:off x="2283562" y="760826"/>
            <a:ext cx="2787205" cy="4271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altLang="zh-CN" sz="1600" b="1" i="0" dirty="0">
                <a:solidFill>
                  <a:srgbClr val="10263B"/>
                </a:solidFill>
                <a:effectLst/>
                <a:latin typeface="Arial" panose="020B0604020202020204" pitchFamily="34" charset="0"/>
              </a:rPr>
              <a:t>COMP4036 Mixed Reality</a:t>
            </a:r>
          </a:p>
        </p:txBody>
      </p:sp>
      <p:sp>
        <p:nvSpPr>
          <p:cNvPr id="1870" name="Google Shape;1870;p49"/>
          <p:cNvSpPr txBox="1">
            <a:spLocks noGrp="1"/>
          </p:cNvSpPr>
          <p:nvPr>
            <p:ph type="subTitle" idx="1"/>
          </p:nvPr>
        </p:nvSpPr>
        <p:spPr>
          <a:xfrm>
            <a:off x="1826973" y="1373216"/>
            <a:ext cx="6487587" cy="11362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CN" sz="3600" dirty="0">
                <a:solidFill>
                  <a:schemeClr val="accent2">
                    <a:lumMod val="90000"/>
                  </a:schemeClr>
                </a:solidFill>
              </a:rPr>
              <a:t>Campus Adventure Game</a:t>
            </a:r>
          </a:p>
        </p:txBody>
      </p:sp>
      <p:grpSp>
        <p:nvGrpSpPr>
          <p:cNvPr id="1879" name="Google Shape;1879;p49"/>
          <p:cNvGrpSpPr/>
          <p:nvPr/>
        </p:nvGrpSpPr>
        <p:grpSpPr>
          <a:xfrm>
            <a:off x="7583913" y="-156039"/>
            <a:ext cx="1693701" cy="857873"/>
            <a:chOff x="0" y="6078527"/>
            <a:chExt cx="2501774" cy="1267169"/>
          </a:xfrm>
        </p:grpSpPr>
        <p:sp>
          <p:nvSpPr>
            <p:cNvPr id="1880" name="Google Shape;1880;p49"/>
            <p:cNvSpPr/>
            <p:nvPr/>
          </p:nvSpPr>
          <p:spPr>
            <a:xfrm>
              <a:off x="0" y="6078527"/>
              <a:ext cx="2501774" cy="1267169"/>
            </a:xfrm>
            <a:custGeom>
              <a:avLst/>
              <a:gdLst/>
              <a:ahLst/>
              <a:cxnLst/>
              <a:rect l="l" t="t" r="r" b="b"/>
              <a:pathLst>
                <a:path w="136448" h="69112" extrusionOk="0">
                  <a:moveTo>
                    <a:pt x="124307" y="3227"/>
                  </a:moveTo>
                  <a:lnTo>
                    <a:pt x="124307" y="3227"/>
                  </a:lnTo>
                  <a:cubicBezTo>
                    <a:pt x="123991" y="3965"/>
                    <a:pt x="123443" y="4450"/>
                    <a:pt x="123022" y="4998"/>
                  </a:cubicBezTo>
                  <a:cubicBezTo>
                    <a:pt x="122242" y="6051"/>
                    <a:pt x="121420" y="7084"/>
                    <a:pt x="120619" y="8117"/>
                  </a:cubicBezTo>
                  <a:cubicBezTo>
                    <a:pt x="120577" y="8201"/>
                    <a:pt x="120556" y="8264"/>
                    <a:pt x="120535" y="8349"/>
                  </a:cubicBezTo>
                  <a:cubicBezTo>
                    <a:pt x="122347" y="9065"/>
                    <a:pt x="124139" y="9803"/>
                    <a:pt x="125951" y="10498"/>
                  </a:cubicBezTo>
                  <a:cubicBezTo>
                    <a:pt x="126457" y="10688"/>
                    <a:pt x="126394" y="10899"/>
                    <a:pt x="126141" y="11236"/>
                  </a:cubicBezTo>
                  <a:cubicBezTo>
                    <a:pt x="125108" y="12543"/>
                    <a:pt x="124076" y="13828"/>
                    <a:pt x="123043" y="15135"/>
                  </a:cubicBezTo>
                  <a:cubicBezTo>
                    <a:pt x="122853" y="15388"/>
                    <a:pt x="122685" y="15641"/>
                    <a:pt x="122495" y="15873"/>
                  </a:cubicBezTo>
                  <a:lnTo>
                    <a:pt x="128544" y="18339"/>
                  </a:lnTo>
                  <a:cubicBezTo>
                    <a:pt x="127701" y="19392"/>
                    <a:pt x="126858" y="20446"/>
                    <a:pt x="126078" y="21500"/>
                  </a:cubicBezTo>
                  <a:cubicBezTo>
                    <a:pt x="125572" y="22153"/>
                    <a:pt x="124940" y="22722"/>
                    <a:pt x="124645" y="23523"/>
                  </a:cubicBezTo>
                  <a:cubicBezTo>
                    <a:pt x="126457" y="24261"/>
                    <a:pt x="128270" y="24999"/>
                    <a:pt x="130103" y="25736"/>
                  </a:cubicBezTo>
                  <a:cubicBezTo>
                    <a:pt x="130504" y="25884"/>
                    <a:pt x="130567" y="26031"/>
                    <a:pt x="130272" y="26411"/>
                  </a:cubicBezTo>
                  <a:cubicBezTo>
                    <a:pt x="129029" y="27928"/>
                    <a:pt x="127827" y="29488"/>
                    <a:pt x="126605" y="31026"/>
                  </a:cubicBezTo>
                  <a:cubicBezTo>
                    <a:pt x="127827" y="31701"/>
                    <a:pt x="129155" y="32080"/>
                    <a:pt x="130420" y="32628"/>
                  </a:cubicBezTo>
                  <a:cubicBezTo>
                    <a:pt x="131052" y="32923"/>
                    <a:pt x="131747" y="33092"/>
                    <a:pt x="132485" y="33555"/>
                  </a:cubicBezTo>
                  <a:lnTo>
                    <a:pt x="11466" y="65970"/>
                  </a:lnTo>
                  <a:cubicBezTo>
                    <a:pt x="12414" y="64748"/>
                    <a:pt x="13278" y="63673"/>
                    <a:pt x="14100" y="62577"/>
                  </a:cubicBezTo>
                  <a:cubicBezTo>
                    <a:pt x="14543" y="61987"/>
                    <a:pt x="15112" y="61481"/>
                    <a:pt x="15428" y="60786"/>
                  </a:cubicBezTo>
                  <a:cubicBezTo>
                    <a:pt x="13721" y="60111"/>
                    <a:pt x="12014" y="59437"/>
                    <a:pt x="10307" y="58741"/>
                  </a:cubicBezTo>
                  <a:cubicBezTo>
                    <a:pt x="9400" y="58383"/>
                    <a:pt x="9400" y="58383"/>
                    <a:pt x="10012" y="57603"/>
                  </a:cubicBezTo>
                  <a:cubicBezTo>
                    <a:pt x="11108" y="56170"/>
                    <a:pt x="12225" y="54737"/>
                    <a:pt x="13342" y="53304"/>
                  </a:cubicBezTo>
                  <a:cubicBezTo>
                    <a:pt x="12899" y="52840"/>
                    <a:pt x="12267" y="52756"/>
                    <a:pt x="11698" y="52524"/>
                  </a:cubicBezTo>
                  <a:cubicBezTo>
                    <a:pt x="10454" y="51997"/>
                    <a:pt x="9211" y="51470"/>
                    <a:pt x="7925" y="51006"/>
                  </a:cubicBezTo>
                  <a:cubicBezTo>
                    <a:pt x="7440" y="50838"/>
                    <a:pt x="7419" y="50669"/>
                    <a:pt x="7714" y="50311"/>
                  </a:cubicBezTo>
                  <a:cubicBezTo>
                    <a:pt x="8789" y="48962"/>
                    <a:pt x="9864" y="47613"/>
                    <a:pt x="10939" y="46243"/>
                  </a:cubicBezTo>
                  <a:cubicBezTo>
                    <a:pt x="11087" y="46075"/>
                    <a:pt x="11213" y="45864"/>
                    <a:pt x="11339" y="45653"/>
                  </a:cubicBezTo>
                  <a:cubicBezTo>
                    <a:pt x="9674" y="44852"/>
                    <a:pt x="7925" y="44262"/>
                    <a:pt x="6239" y="43545"/>
                  </a:cubicBezTo>
                  <a:cubicBezTo>
                    <a:pt x="5312" y="43166"/>
                    <a:pt x="5333" y="43187"/>
                    <a:pt x="5944" y="42407"/>
                  </a:cubicBezTo>
                  <a:cubicBezTo>
                    <a:pt x="7103" y="40953"/>
                    <a:pt x="8305" y="39541"/>
                    <a:pt x="9358" y="38002"/>
                  </a:cubicBezTo>
                  <a:lnTo>
                    <a:pt x="3541" y="35705"/>
                  </a:lnTo>
                  <a:lnTo>
                    <a:pt x="3562" y="35558"/>
                  </a:lnTo>
                  <a:lnTo>
                    <a:pt x="7946" y="34377"/>
                  </a:lnTo>
                  <a:cubicBezTo>
                    <a:pt x="13995" y="32755"/>
                    <a:pt x="20044" y="31132"/>
                    <a:pt x="26114" y="29509"/>
                  </a:cubicBezTo>
                  <a:cubicBezTo>
                    <a:pt x="34460" y="27275"/>
                    <a:pt x="42806" y="25062"/>
                    <a:pt x="51152" y="22828"/>
                  </a:cubicBezTo>
                  <a:cubicBezTo>
                    <a:pt x="57180" y="21205"/>
                    <a:pt x="63229" y="19582"/>
                    <a:pt x="69278" y="17959"/>
                  </a:cubicBezTo>
                  <a:lnTo>
                    <a:pt x="93410" y="11510"/>
                  </a:lnTo>
                  <a:cubicBezTo>
                    <a:pt x="100133" y="9719"/>
                    <a:pt x="106856" y="7906"/>
                    <a:pt x="113559" y="6093"/>
                  </a:cubicBezTo>
                  <a:cubicBezTo>
                    <a:pt x="117036" y="5166"/>
                    <a:pt x="120493" y="4239"/>
                    <a:pt x="123949" y="3290"/>
                  </a:cubicBezTo>
                  <a:cubicBezTo>
                    <a:pt x="124034" y="3269"/>
                    <a:pt x="124118" y="3269"/>
                    <a:pt x="124307" y="3227"/>
                  </a:cubicBezTo>
                  <a:close/>
                  <a:moveTo>
                    <a:pt x="124677" y="1"/>
                  </a:moveTo>
                  <a:cubicBezTo>
                    <a:pt x="124482" y="1"/>
                    <a:pt x="124281" y="22"/>
                    <a:pt x="124076" y="66"/>
                  </a:cubicBezTo>
                  <a:cubicBezTo>
                    <a:pt x="120893" y="740"/>
                    <a:pt x="117795" y="1689"/>
                    <a:pt x="114676" y="2532"/>
                  </a:cubicBezTo>
                  <a:cubicBezTo>
                    <a:pt x="106941" y="4576"/>
                    <a:pt x="99206" y="6641"/>
                    <a:pt x="91471" y="8728"/>
                  </a:cubicBezTo>
                  <a:cubicBezTo>
                    <a:pt x="84453" y="10625"/>
                    <a:pt x="77413" y="12501"/>
                    <a:pt x="70374" y="14397"/>
                  </a:cubicBezTo>
                  <a:cubicBezTo>
                    <a:pt x="64620" y="15936"/>
                    <a:pt x="58866" y="17453"/>
                    <a:pt x="53133" y="18992"/>
                  </a:cubicBezTo>
                  <a:lnTo>
                    <a:pt x="29107" y="25420"/>
                  </a:lnTo>
                  <a:lnTo>
                    <a:pt x="8557" y="30921"/>
                  </a:lnTo>
                  <a:cubicBezTo>
                    <a:pt x="6597" y="31448"/>
                    <a:pt x="4616" y="31975"/>
                    <a:pt x="2656" y="32502"/>
                  </a:cubicBezTo>
                  <a:cubicBezTo>
                    <a:pt x="1223" y="32881"/>
                    <a:pt x="275" y="33893"/>
                    <a:pt x="148" y="35284"/>
                  </a:cubicBezTo>
                  <a:cubicBezTo>
                    <a:pt x="1" y="36675"/>
                    <a:pt x="738" y="37918"/>
                    <a:pt x="2108" y="38529"/>
                  </a:cubicBezTo>
                  <a:cubicBezTo>
                    <a:pt x="2677" y="38782"/>
                    <a:pt x="3246" y="38993"/>
                    <a:pt x="3815" y="39204"/>
                  </a:cubicBezTo>
                  <a:cubicBezTo>
                    <a:pt x="4216" y="39351"/>
                    <a:pt x="4237" y="39499"/>
                    <a:pt x="3963" y="39794"/>
                  </a:cubicBezTo>
                  <a:cubicBezTo>
                    <a:pt x="3562" y="40237"/>
                    <a:pt x="3183" y="40700"/>
                    <a:pt x="2867" y="41185"/>
                  </a:cubicBezTo>
                  <a:cubicBezTo>
                    <a:pt x="1855" y="42660"/>
                    <a:pt x="1855" y="44241"/>
                    <a:pt x="3267" y="45548"/>
                  </a:cubicBezTo>
                  <a:cubicBezTo>
                    <a:pt x="3984" y="46201"/>
                    <a:pt x="4911" y="46433"/>
                    <a:pt x="5775" y="46791"/>
                  </a:cubicBezTo>
                  <a:cubicBezTo>
                    <a:pt x="6218" y="46960"/>
                    <a:pt x="6218" y="47086"/>
                    <a:pt x="5944" y="47423"/>
                  </a:cubicBezTo>
                  <a:cubicBezTo>
                    <a:pt x="5501" y="47950"/>
                    <a:pt x="5101" y="48477"/>
                    <a:pt x="4722" y="49046"/>
                  </a:cubicBezTo>
                  <a:cubicBezTo>
                    <a:pt x="3900" y="50290"/>
                    <a:pt x="4068" y="51934"/>
                    <a:pt x="5143" y="52966"/>
                  </a:cubicBezTo>
                  <a:cubicBezTo>
                    <a:pt x="5902" y="53746"/>
                    <a:pt x="6935" y="53999"/>
                    <a:pt x="7904" y="54400"/>
                  </a:cubicBezTo>
                  <a:cubicBezTo>
                    <a:pt x="8220" y="54526"/>
                    <a:pt x="8368" y="54610"/>
                    <a:pt x="8073" y="54926"/>
                  </a:cubicBezTo>
                  <a:cubicBezTo>
                    <a:pt x="7714" y="55306"/>
                    <a:pt x="7440" y="55748"/>
                    <a:pt x="7082" y="56149"/>
                  </a:cubicBezTo>
                  <a:cubicBezTo>
                    <a:pt x="6007" y="57350"/>
                    <a:pt x="5944" y="59163"/>
                    <a:pt x="6956" y="60427"/>
                  </a:cubicBezTo>
                  <a:cubicBezTo>
                    <a:pt x="7525" y="61123"/>
                    <a:pt x="8347" y="61397"/>
                    <a:pt x="9148" y="61713"/>
                  </a:cubicBezTo>
                  <a:cubicBezTo>
                    <a:pt x="10328" y="62156"/>
                    <a:pt x="10328" y="62156"/>
                    <a:pt x="9590" y="63146"/>
                  </a:cubicBezTo>
                  <a:cubicBezTo>
                    <a:pt x="8979" y="63989"/>
                    <a:pt x="8157" y="64727"/>
                    <a:pt x="8305" y="65886"/>
                  </a:cubicBezTo>
                  <a:cubicBezTo>
                    <a:pt x="8177" y="67642"/>
                    <a:pt x="9651" y="69112"/>
                    <a:pt x="11449" y="69112"/>
                  </a:cubicBezTo>
                  <a:cubicBezTo>
                    <a:pt x="11722" y="69112"/>
                    <a:pt x="12004" y="69078"/>
                    <a:pt x="12288" y="69005"/>
                  </a:cubicBezTo>
                  <a:cubicBezTo>
                    <a:pt x="16377" y="67930"/>
                    <a:pt x="20465" y="66813"/>
                    <a:pt x="24575" y="65717"/>
                  </a:cubicBezTo>
                  <a:cubicBezTo>
                    <a:pt x="32310" y="63652"/>
                    <a:pt x="40045" y="61586"/>
                    <a:pt x="47780" y="59500"/>
                  </a:cubicBezTo>
                  <a:cubicBezTo>
                    <a:pt x="54820" y="57624"/>
                    <a:pt x="61859" y="55706"/>
                    <a:pt x="68898" y="53809"/>
                  </a:cubicBezTo>
                  <a:cubicBezTo>
                    <a:pt x="74294" y="52355"/>
                    <a:pt x="79668" y="50901"/>
                    <a:pt x="85064" y="49468"/>
                  </a:cubicBezTo>
                  <a:cubicBezTo>
                    <a:pt x="92757" y="47423"/>
                    <a:pt x="100449" y="45358"/>
                    <a:pt x="108142" y="43314"/>
                  </a:cubicBezTo>
                  <a:cubicBezTo>
                    <a:pt x="115013" y="41480"/>
                    <a:pt x="121905" y="39667"/>
                    <a:pt x="128755" y="37792"/>
                  </a:cubicBezTo>
                  <a:cubicBezTo>
                    <a:pt x="130462" y="37328"/>
                    <a:pt x="132190" y="36991"/>
                    <a:pt x="133855" y="36359"/>
                  </a:cubicBezTo>
                  <a:cubicBezTo>
                    <a:pt x="135899" y="35600"/>
                    <a:pt x="136447" y="32944"/>
                    <a:pt x="134972" y="31364"/>
                  </a:cubicBezTo>
                  <a:cubicBezTo>
                    <a:pt x="134213" y="30542"/>
                    <a:pt x="133223" y="30310"/>
                    <a:pt x="132274" y="29930"/>
                  </a:cubicBezTo>
                  <a:cubicBezTo>
                    <a:pt x="131768" y="29741"/>
                    <a:pt x="131726" y="29530"/>
                    <a:pt x="132085" y="29129"/>
                  </a:cubicBezTo>
                  <a:cubicBezTo>
                    <a:pt x="132464" y="28708"/>
                    <a:pt x="132822" y="28223"/>
                    <a:pt x="133202" y="27760"/>
                  </a:cubicBezTo>
                  <a:cubicBezTo>
                    <a:pt x="133981" y="26811"/>
                    <a:pt x="133876" y="24556"/>
                    <a:pt x="132928" y="23755"/>
                  </a:cubicBezTo>
                  <a:cubicBezTo>
                    <a:pt x="132042" y="23017"/>
                    <a:pt x="131031" y="22680"/>
                    <a:pt x="130040" y="22238"/>
                  </a:cubicBezTo>
                  <a:cubicBezTo>
                    <a:pt x="129724" y="22111"/>
                    <a:pt x="129577" y="22048"/>
                    <a:pt x="129872" y="21711"/>
                  </a:cubicBezTo>
                  <a:cubicBezTo>
                    <a:pt x="130272" y="21289"/>
                    <a:pt x="130630" y="20804"/>
                    <a:pt x="130989" y="20341"/>
                  </a:cubicBezTo>
                  <a:cubicBezTo>
                    <a:pt x="132295" y="18676"/>
                    <a:pt x="131895" y="16610"/>
                    <a:pt x="130061" y="15514"/>
                  </a:cubicBezTo>
                  <a:cubicBezTo>
                    <a:pt x="129450" y="15198"/>
                    <a:pt x="128797" y="14924"/>
                    <a:pt x="128143" y="14692"/>
                  </a:cubicBezTo>
                  <a:cubicBezTo>
                    <a:pt x="127764" y="14545"/>
                    <a:pt x="127574" y="14418"/>
                    <a:pt x="127954" y="14018"/>
                  </a:cubicBezTo>
                  <a:cubicBezTo>
                    <a:pt x="128333" y="13597"/>
                    <a:pt x="128691" y="13175"/>
                    <a:pt x="129007" y="12711"/>
                  </a:cubicBezTo>
                  <a:cubicBezTo>
                    <a:pt x="130251" y="11025"/>
                    <a:pt x="129829" y="9002"/>
                    <a:pt x="128017" y="7948"/>
                  </a:cubicBezTo>
                  <a:cubicBezTo>
                    <a:pt x="127406" y="7611"/>
                    <a:pt x="126752" y="7337"/>
                    <a:pt x="126099" y="7105"/>
                  </a:cubicBezTo>
                  <a:cubicBezTo>
                    <a:pt x="125762" y="6979"/>
                    <a:pt x="125551" y="6810"/>
                    <a:pt x="125909" y="6452"/>
                  </a:cubicBezTo>
                  <a:cubicBezTo>
                    <a:pt x="126162" y="6199"/>
                    <a:pt x="126394" y="5946"/>
                    <a:pt x="126584" y="5651"/>
                  </a:cubicBezTo>
                  <a:cubicBezTo>
                    <a:pt x="127216" y="4850"/>
                    <a:pt x="127722" y="4007"/>
                    <a:pt x="127659" y="2911"/>
                  </a:cubicBezTo>
                  <a:cubicBezTo>
                    <a:pt x="127564" y="1515"/>
                    <a:pt x="126339" y="1"/>
                    <a:pt x="124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180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9"/>
            <p:cNvSpPr/>
            <p:nvPr/>
          </p:nvSpPr>
          <p:spPr>
            <a:xfrm>
              <a:off x="129158" y="6370241"/>
              <a:ext cx="2231644" cy="690152"/>
            </a:xfrm>
            <a:custGeom>
              <a:avLst/>
              <a:gdLst/>
              <a:ahLst/>
              <a:cxnLst/>
              <a:rect l="l" t="t" r="r" b="b"/>
              <a:pathLst>
                <a:path w="121104" h="37432" extrusionOk="0">
                  <a:moveTo>
                    <a:pt x="115076" y="1"/>
                  </a:moveTo>
                  <a:cubicBezTo>
                    <a:pt x="112968" y="570"/>
                    <a:pt x="110861" y="1097"/>
                    <a:pt x="108732" y="1645"/>
                  </a:cubicBezTo>
                  <a:cubicBezTo>
                    <a:pt x="100407" y="3879"/>
                    <a:pt x="92061" y="6092"/>
                    <a:pt x="83715" y="8326"/>
                  </a:cubicBezTo>
                  <a:cubicBezTo>
                    <a:pt x="76991" y="10117"/>
                    <a:pt x="70289" y="11909"/>
                    <a:pt x="63566" y="13721"/>
                  </a:cubicBezTo>
                  <a:lnTo>
                    <a:pt x="41457" y="19644"/>
                  </a:lnTo>
                  <a:lnTo>
                    <a:pt x="17325" y="26114"/>
                  </a:lnTo>
                  <a:cubicBezTo>
                    <a:pt x="13089" y="27231"/>
                    <a:pt x="8873" y="28369"/>
                    <a:pt x="4658" y="29507"/>
                  </a:cubicBezTo>
                  <a:cubicBezTo>
                    <a:pt x="4405" y="29570"/>
                    <a:pt x="4152" y="29676"/>
                    <a:pt x="3920" y="29781"/>
                  </a:cubicBezTo>
                  <a:cubicBezTo>
                    <a:pt x="3773" y="29971"/>
                    <a:pt x="3668" y="30181"/>
                    <a:pt x="3520" y="30371"/>
                  </a:cubicBezTo>
                  <a:cubicBezTo>
                    <a:pt x="2445" y="31720"/>
                    <a:pt x="1370" y="33069"/>
                    <a:pt x="274" y="34418"/>
                  </a:cubicBezTo>
                  <a:cubicBezTo>
                    <a:pt x="0" y="34776"/>
                    <a:pt x="21" y="34945"/>
                    <a:pt x="506" y="35134"/>
                  </a:cubicBezTo>
                  <a:cubicBezTo>
                    <a:pt x="1771" y="35577"/>
                    <a:pt x="3035" y="36104"/>
                    <a:pt x="4279" y="36631"/>
                  </a:cubicBezTo>
                  <a:cubicBezTo>
                    <a:pt x="4827" y="36884"/>
                    <a:pt x="5459" y="36968"/>
                    <a:pt x="5902" y="37432"/>
                  </a:cubicBezTo>
                  <a:cubicBezTo>
                    <a:pt x="8136" y="36799"/>
                    <a:pt x="10370" y="36188"/>
                    <a:pt x="12625" y="35577"/>
                  </a:cubicBezTo>
                  <a:cubicBezTo>
                    <a:pt x="18948" y="33870"/>
                    <a:pt x="25292" y="32184"/>
                    <a:pt x="31615" y="30477"/>
                  </a:cubicBezTo>
                  <a:cubicBezTo>
                    <a:pt x="35724" y="29381"/>
                    <a:pt x="39834" y="28306"/>
                    <a:pt x="43923" y="27210"/>
                  </a:cubicBezTo>
                  <a:cubicBezTo>
                    <a:pt x="49824" y="25629"/>
                    <a:pt x="55705" y="24048"/>
                    <a:pt x="61606" y="22468"/>
                  </a:cubicBezTo>
                  <a:cubicBezTo>
                    <a:pt x="69952" y="20234"/>
                    <a:pt x="78298" y="18000"/>
                    <a:pt x="86644" y="15787"/>
                  </a:cubicBezTo>
                  <a:cubicBezTo>
                    <a:pt x="94021" y="13805"/>
                    <a:pt x="101398" y="11824"/>
                    <a:pt x="108774" y="9843"/>
                  </a:cubicBezTo>
                  <a:cubicBezTo>
                    <a:pt x="111409" y="9148"/>
                    <a:pt x="114043" y="8410"/>
                    <a:pt x="116678" y="7693"/>
                  </a:cubicBezTo>
                  <a:cubicBezTo>
                    <a:pt x="116846" y="7672"/>
                    <a:pt x="117015" y="7651"/>
                    <a:pt x="117205" y="7630"/>
                  </a:cubicBezTo>
                  <a:cubicBezTo>
                    <a:pt x="117500" y="6829"/>
                    <a:pt x="118132" y="6281"/>
                    <a:pt x="118638" y="5628"/>
                  </a:cubicBezTo>
                  <a:cubicBezTo>
                    <a:pt x="119439" y="4574"/>
                    <a:pt x="120261" y="3520"/>
                    <a:pt x="121104" y="2467"/>
                  </a:cubicBezTo>
                  <a:lnTo>
                    <a:pt x="115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9"/>
            <p:cNvSpPr/>
            <p:nvPr/>
          </p:nvSpPr>
          <p:spPr>
            <a:xfrm>
              <a:off x="165662" y="6510918"/>
              <a:ext cx="2232436" cy="687424"/>
            </a:xfrm>
            <a:custGeom>
              <a:avLst/>
              <a:gdLst/>
              <a:ahLst/>
              <a:cxnLst/>
              <a:rect l="l" t="t" r="r" b="b"/>
              <a:pathLst>
                <a:path w="121147" h="37284" extrusionOk="0">
                  <a:moveTo>
                    <a:pt x="115224" y="0"/>
                  </a:moveTo>
                  <a:cubicBezTo>
                    <a:pt x="115034" y="0"/>
                    <a:pt x="114865" y="42"/>
                    <a:pt x="114697" y="63"/>
                  </a:cubicBezTo>
                  <a:cubicBezTo>
                    <a:pt x="112062" y="780"/>
                    <a:pt x="109428" y="1518"/>
                    <a:pt x="106793" y="2213"/>
                  </a:cubicBezTo>
                  <a:cubicBezTo>
                    <a:pt x="99417" y="4194"/>
                    <a:pt x="92040" y="6175"/>
                    <a:pt x="84663" y="8136"/>
                  </a:cubicBezTo>
                  <a:cubicBezTo>
                    <a:pt x="76317" y="10370"/>
                    <a:pt x="67971" y="12604"/>
                    <a:pt x="59625" y="14838"/>
                  </a:cubicBezTo>
                  <a:cubicBezTo>
                    <a:pt x="53745" y="16397"/>
                    <a:pt x="47843" y="17978"/>
                    <a:pt x="41942" y="19580"/>
                  </a:cubicBezTo>
                  <a:cubicBezTo>
                    <a:pt x="37853" y="20676"/>
                    <a:pt x="33743" y="21751"/>
                    <a:pt x="29655" y="22847"/>
                  </a:cubicBezTo>
                  <a:cubicBezTo>
                    <a:pt x="23311" y="24533"/>
                    <a:pt x="16967" y="26240"/>
                    <a:pt x="10644" y="27947"/>
                  </a:cubicBezTo>
                  <a:cubicBezTo>
                    <a:pt x="8410" y="28558"/>
                    <a:pt x="6176" y="29190"/>
                    <a:pt x="3942" y="29802"/>
                  </a:cubicBezTo>
                  <a:cubicBezTo>
                    <a:pt x="2825" y="31235"/>
                    <a:pt x="1708" y="32668"/>
                    <a:pt x="612" y="34080"/>
                  </a:cubicBezTo>
                  <a:cubicBezTo>
                    <a:pt x="0" y="34881"/>
                    <a:pt x="0" y="34881"/>
                    <a:pt x="907" y="35239"/>
                  </a:cubicBezTo>
                  <a:cubicBezTo>
                    <a:pt x="2614" y="35914"/>
                    <a:pt x="4321" y="36609"/>
                    <a:pt x="6028" y="37284"/>
                  </a:cubicBezTo>
                  <a:cubicBezTo>
                    <a:pt x="8241" y="36693"/>
                    <a:pt x="10454" y="36124"/>
                    <a:pt x="12667" y="35513"/>
                  </a:cubicBezTo>
                  <a:cubicBezTo>
                    <a:pt x="16292" y="34565"/>
                    <a:pt x="19896" y="33595"/>
                    <a:pt x="23500" y="32626"/>
                  </a:cubicBezTo>
                  <a:cubicBezTo>
                    <a:pt x="29402" y="31045"/>
                    <a:pt x="35282" y="29464"/>
                    <a:pt x="41183" y="27884"/>
                  </a:cubicBezTo>
                  <a:cubicBezTo>
                    <a:pt x="50204" y="25481"/>
                    <a:pt x="59203" y="23057"/>
                    <a:pt x="68224" y="20655"/>
                  </a:cubicBezTo>
                  <a:cubicBezTo>
                    <a:pt x="74252" y="19032"/>
                    <a:pt x="80301" y="17409"/>
                    <a:pt x="86349" y="15786"/>
                  </a:cubicBezTo>
                  <a:cubicBezTo>
                    <a:pt x="94379" y="13636"/>
                    <a:pt x="102430" y="11487"/>
                    <a:pt x="110482" y="9337"/>
                  </a:cubicBezTo>
                  <a:cubicBezTo>
                    <a:pt x="112716" y="8726"/>
                    <a:pt x="114950" y="8114"/>
                    <a:pt x="117184" y="7524"/>
                  </a:cubicBezTo>
                  <a:cubicBezTo>
                    <a:pt x="118406" y="5965"/>
                    <a:pt x="119607" y="4405"/>
                    <a:pt x="120851" y="2888"/>
                  </a:cubicBezTo>
                  <a:cubicBezTo>
                    <a:pt x="121146" y="2508"/>
                    <a:pt x="121083" y="2382"/>
                    <a:pt x="120682" y="2213"/>
                  </a:cubicBezTo>
                  <a:cubicBezTo>
                    <a:pt x="118849" y="1476"/>
                    <a:pt x="117036" y="738"/>
                    <a:pt x="115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9"/>
            <p:cNvSpPr/>
            <p:nvPr/>
          </p:nvSpPr>
          <p:spPr>
            <a:xfrm>
              <a:off x="90315" y="6231518"/>
              <a:ext cx="2232823" cy="687829"/>
            </a:xfrm>
            <a:custGeom>
              <a:avLst/>
              <a:gdLst/>
              <a:ahLst/>
              <a:cxnLst/>
              <a:rect l="l" t="t" r="r" b="b"/>
              <a:pathLst>
                <a:path w="121168" h="37306" extrusionOk="0">
                  <a:moveTo>
                    <a:pt x="115224" y="1"/>
                  </a:moveTo>
                  <a:cubicBezTo>
                    <a:pt x="113917" y="338"/>
                    <a:pt x="112610" y="654"/>
                    <a:pt x="111283" y="1012"/>
                  </a:cubicBezTo>
                  <a:cubicBezTo>
                    <a:pt x="107636" y="1982"/>
                    <a:pt x="103990" y="2972"/>
                    <a:pt x="100323" y="3942"/>
                  </a:cubicBezTo>
                  <a:cubicBezTo>
                    <a:pt x="94000" y="5649"/>
                    <a:pt x="87656" y="7356"/>
                    <a:pt x="81312" y="9063"/>
                  </a:cubicBezTo>
                  <a:cubicBezTo>
                    <a:pt x="76633" y="10307"/>
                    <a:pt x="71934" y="11550"/>
                    <a:pt x="67255" y="12794"/>
                  </a:cubicBezTo>
                  <a:cubicBezTo>
                    <a:pt x="60784" y="14543"/>
                    <a:pt x="54314" y="16292"/>
                    <a:pt x="47865" y="18021"/>
                  </a:cubicBezTo>
                  <a:cubicBezTo>
                    <a:pt x="43122" y="19285"/>
                    <a:pt x="38401" y="20529"/>
                    <a:pt x="33659" y="21793"/>
                  </a:cubicBezTo>
                  <a:cubicBezTo>
                    <a:pt x="27252" y="23521"/>
                    <a:pt x="20845" y="25229"/>
                    <a:pt x="14459" y="26957"/>
                  </a:cubicBezTo>
                  <a:cubicBezTo>
                    <a:pt x="11171" y="27821"/>
                    <a:pt x="7904" y="28706"/>
                    <a:pt x="4616" y="29570"/>
                  </a:cubicBezTo>
                  <a:cubicBezTo>
                    <a:pt x="4427" y="29612"/>
                    <a:pt x="4237" y="29633"/>
                    <a:pt x="4047" y="29654"/>
                  </a:cubicBezTo>
                  <a:cubicBezTo>
                    <a:pt x="2994" y="31193"/>
                    <a:pt x="1771" y="32605"/>
                    <a:pt x="612" y="34059"/>
                  </a:cubicBezTo>
                  <a:cubicBezTo>
                    <a:pt x="22" y="34839"/>
                    <a:pt x="1" y="34818"/>
                    <a:pt x="907" y="35197"/>
                  </a:cubicBezTo>
                  <a:cubicBezTo>
                    <a:pt x="2614" y="35914"/>
                    <a:pt x="4363" y="36525"/>
                    <a:pt x="6028" y="37305"/>
                  </a:cubicBezTo>
                  <a:cubicBezTo>
                    <a:pt x="6260" y="37221"/>
                    <a:pt x="6492" y="37115"/>
                    <a:pt x="6766" y="37052"/>
                  </a:cubicBezTo>
                  <a:cubicBezTo>
                    <a:pt x="11002" y="35914"/>
                    <a:pt x="15218" y="34776"/>
                    <a:pt x="19433" y="33638"/>
                  </a:cubicBezTo>
                  <a:lnTo>
                    <a:pt x="43565" y="27189"/>
                  </a:lnTo>
                  <a:lnTo>
                    <a:pt x="65674" y="21245"/>
                  </a:lnTo>
                  <a:cubicBezTo>
                    <a:pt x="72397" y="19454"/>
                    <a:pt x="79099" y="17662"/>
                    <a:pt x="85823" y="15850"/>
                  </a:cubicBezTo>
                  <a:cubicBezTo>
                    <a:pt x="94169" y="13637"/>
                    <a:pt x="102494" y="11403"/>
                    <a:pt x="110840" y="9190"/>
                  </a:cubicBezTo>
                  <a:cubicBezTo>
                    <a:pt x="112969" y="8621"/>
                    <a:pt x="115076" y="8073"/>
                    <a:pt x="117184" y="7525"/>
                  </a:cubicBezTo>
                  <a:cubicBezTo>
                    <a:pt x="117374" y="7293"/>
                    <a:pt x="117563" y="7040"/>
                    <a:pt x="117732" y="6787"/>
                  </a:cubicBezTo>
                  <a:cubicBezTo>
                    <a:pt x="118765" y="5480"/>
                    <a:pt x="119797" y="4174"/>
                    <a:pt x="120830" y="2888"/>
                  </a:cubicBezTo>
                  <a:cubicBezTo>
                    <a:pt x="121104" y="2551"/>
                    <a:pt x="121167" y="2340"/>
                    <a:pt x="120662" y="2150"/>
                  </a:cubicBezTo>
                  <a:cubicBezTo>
                    <a:pt x="118849" y="1455"/>
                    <a:pt x="117036" y="717"/>
                    <a:pt x="115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9"/>
            <p:cNvSpPr/>
            <p:nvPr/>
          </p:nvSpPr>
          <p:spPr>
            <a:xfrm>
              <a:off x="203326" y="6649642"/>
              <a:ext cx="2230096" cy="644298"/>
            </a:xfrm>
            <a:custGeom>
              <a:avLst/>
              <a:gdLst/>
              <a:ahLst/>
              <a:cxnLst/>
              <a:rect l="l" t="t" r="r" b="b"/>
              <a:pathLst>
                <a:path w="121020" h="34945" extrusionOk="0">
                  <a:moveTo>
                    <a:pt x="115140" y="0"/>
                  </a:moveTo>
                  <a:cubicBezTo>
                    <a:pt x="112927" y="612"/>
                    <a:pt x="110672" y="1223"/>
                    <a:pt x="108438" y="1834"/>
                  </a:cubicBezTo>
                  <a:cubicBezTo>
                    <a:pt x="100386" y="3984"/>
                    <a:pt x="92356" y="6133"/>
                    <a:pt x="84305" y="8283"/>
                  </a:cubicBezTo>
                  <a:cubicBezTo>
                    <a:pt x="78257" y="9906"/>
                    <a:pt x="72229" y="11529"/>
                    <a:pt x="66180" y="13152"/>
                  </a:cubicBezTo>
                  <a:cubicBezTo>
                    <a:pt x="57159" y="15554"/>
                    <a:pt x="48139" y="17957"/>
                    <a:pt x="39139" y="20360"/>
                  </a:cubicBezTo>
                  <a:lnTo>
                    <a:pt x="21456" y="25102"/>
                  </a:lnTo>
                  <a:cubicBezTo>
                    <a:pt x="17852" y="26071"/>
                    <a:pt x="14227" y="27041"/>
                    <a:pt x="10623" y="28010"/>
                  </a:cubicBezTo>
                  <a:cubicBezTo>
                    <a:pt x="8410" y="28600"/>
                    <a:pt x="6197" y="29191"/>
                    <a:pt x="3963" y="29760"/>
                  </a:cubicBezTo>
                  <a:cubicBezTo>
                    <a:pt x="3668" y="30455"/>
                    <a:pt x="3099" y="30961"/>
                    <a:pt x="2635" y="31551"/>
                  </a:cubicBezTo>
                  <a:cubicBezTo>
                    <a:pt x="1813" y="32647"/>
                    <a:pt x="949" y="33722"/>
                    <a:pt x="1" y="34944"/>
                  </a:cubicBezTo>
                  <a:lnTo>
                    <a:pt x="121020" y="2529"/>
                  </a:lnTo>
                  <a:cubicBezTo>
                    <a:pt x="120303" y="2066"/>
                    <a:pt x="119587" y="1897"/>
                    <a:pt x="118954" y="1602"/>
                  </a:cubicBezTo>
                  <a:cubicBezTo>
                    <a:pt x="117690" y="1054"/>
                    <a:pt x="116362" y="675"/>
                    <a:pt x="115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9"/>
            <p:cNvSpPr/>
            <p:nvPr/>
          </p:nvSpPr>
          <p:spPr>
            <a:xfrm>
              <a:off x="57312" y="6136303"/>
              <a:ext cx="2225434" cy="641183"/>
            </a:xfrm>
            <a:custGeom>
              <a:avLst/>
              <a:gdLst/>
              <a:ahLst/>
              <a:cxnLst/>
              <a:rect l="l" t="t" r="r" b="b"/>
              <a:pathLst>
                <a:path w="120767" h="34776" extrusionOk="0">
                  <a:moveTo>
                    <a:pt x="120766" y="0"/>
                  </a:moveTo>
                  <a:cubicBezTo>
                    <a:pt x="120577" y="42"/>
                    <a:pt x="120492" y="42"/>
                    <a:pt x="120408" y="63"/>
                  </a:cubicBezTo>
                  <a:cubicBezTo>
                    <a:pt x="116952" y="1012"/>
                    <a:pt x="113495" y="1939"/>
                    <a:pt x="110039" y="2866"/>
                  </a:cubicBezTo>
                  <a:cubicBezTo>
                    <a:pt x="103315" y="4679"/>
                    <a:pt x="96592" y="6470"/>
                    <a:pt x="89869" y="8283"/>
                  </a:cubicBezTo>
                  <a:lnTo>
                    <a:pt x="65737" y="14732"/>
                  </a:lnTo>
                  <a:cubicBezTo>
                    <a:pt x="59688" y="16355"/>
                    <a:pt x="53639" y="17978"/>
                    <a:pt x="47611" y="19601"/>
                  </a:cubicBezTo>
                  <a:cubicBezTo>
                    <a:pt x="39265" y="21814"/>
                    <a:pt x="30919" y="24048"/>
                    <a:pt x="22573" y="26282"/>
                  </a:cubicBezTo>
                  <a:cubicBezTo>
                    <a:pt x="16524" y="27905"/>
                    <a:pt x="10454" y="29528"/>
                    <a:pt x="4405" y="31150"/>
                  </a:cubicBezTo>
                  <a:lnTo>
                    <a:pt x="21" y="32331"/>
                  </a:lnTo>
                  <a:lnTo>
                    <a:pt x="0" y="32478"/>
                  </a:lnTo>
                  <a:lnTo>
                    <a:pt x="5838" y="34775"/>
                  </a:lnTo>
                  <a:cubicBezTo>
                    <a:pt x="6028" y="34754"/>
                    <a:pt x="6218" y="34733"/>
                    <a:pt x="6407" y="34691"/>
                  </a:cubicBezTo>
                  <a:cubicBezTo>
                    <a:pt x="9695" y="33827"/>
                    <a:pt x="12962" y="32963"/>
                    <a:pt x="16229" y="32078"/>
                  </a:cubicBezTo>
                  <a:cubicBezTo>
                    <a:pt x="22636" y="30350"/>
                    <a:pt x="29043" y="28621"/>
                    <a:pt x="35450" y="26914"/>
                  </a:cubicBezTo>
                  <a:cubicBezTo>
                    <a:pt x="40171" y="25650"/>
                    <a:pt x="44913" y="24406"/>
                    <a:pt x="49656" y="23142"/>
                  </a:cubicBezTo>
                  <a:cubicBezTo>
                    <a:pt x="56105" y="21392"/>
                    <a:pt x="62575" y="19664"/>
                    <a:pt x="69046" y="17936"/>
                  </a:cubicBezTo>
                  <a:cubicBezTo>
                    <a:pt x="73725" y="16671"/>
                    <a:pt x="78424" y="15428"/>
                    <a:pt x="83103" y="14184"/>
                  </a:cubicBezTo>
                  <a:lnTo>
                    <a:pt x="102114" y="9084"/>
                  </a:lnTo>
                  <a:cubicBezTo>
                    <a:pt x="105781" y="8093"/>
                    <a:pt x="109427" y="7103"/>
                    <a:pt x="113074" y="6133"/>
                  </a:cubicBezTo>
                  <a:cubicBezTo>
                    <a:pt x="114380" y="5775"/>
                    <a:pt x="115708" y="5459"/>
                    <a:pt x="117015" y="5122"/>
                  </a:cubicBezTo>
                  <a:cubicBezTo>
                    <a:pt x="117015" y="5037"/>
                    <a:pt x="117036" y="4974"/>
                    <a:pt x="117078" y="4890"/>
                  </a:cubicBezTo>
                  <a:cubicBezTo>
                    <a:pt x="117879" y="3836"/>
                    <a:pt x="118701" y="2824"/>
                    <a:pt x="119481" y="1771"/>
                  </a:cubicBezTo>
                  <a:cubicBezTo>
                    <a:pt x="119923" y="1223"/>
                    <a:pt x="120450" y="738"/>
                    <a:pt x="120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6" name="Google Shape;1886;p49"/>
          <p:cNvGrpSpPr/>
          <p:nvPr/>
        </p:nvGrpSpPr>
        <p:grpSpPr>
          <a:xfrm rot="2065613">
            <a:off x="6114419" y="4713624"/>
            <a:ext cx="1653875" cy="539976"/>
            <a:chOff x="2564525" y="5223525"/>
            <a:chExt cx="2556110" cy="834547"/>
          </a:xfrm>
        </p:grpSpPr>
        <p:sp>
          <p:nvSpPr>
            <p:cNvPr id="1887" name="Google Shape;1887;p49"/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49"/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9"/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9"/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9"/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9"/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9"/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9"/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9"/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9"/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7" name="Google Shape;1897;p49"/>
          <p:cNvGrpSpPr/>
          <p:nvPr/>
        </p:nvGrpSpPr>
        <p:grpSpPr>
          <a:xfrm rot="1445359">
            <a:off x="-523289" y="3759473"/>
            <a:ext cx="1719380" cy="916216"/>
            <a:chOff x="7463504" y="3075665"/>
            <a:chExt cx="2603050" cy="1387103"/>
          </a:xfrm>
        </p:grpSpPr>
        <p:sp>
          <p:nvSpPr>
            <p:cNvPr id="1898" name="Google Shape;1898;p49"/>
            <p:cNvSpPr/>
            <p:nvPr/>
          </p:nvSpPr>
          <p:spPr>
            <a:xfrm rot="-970049">
              <a:off x="7514122" y="3409760"/>
              <a:ext cx="2501813" cy="718914"/>
            </a:xfrm>
            <a:custGeom>
              <a:avLst/>
              <a:gdLst/>
              <a:ahLst/>
              <a:cxnLst/>
              <a:rect l="l" t="t" r="r" b="b"/>
              <a:pathLst>
                <a:path w="128944" h="37053" extrusionOk="0">
                  <a:moveTo>
                    <a:pt x="119723" y="3025"/>
                  </a:moveTo>
                  <a:cubicBezTo>
                    <a:pt x="119950" y="3025"/>
                    <a:pt x="120176" y="3078"/>
                    <a:pt x="120387" y="3183"/>
                  </a:cubicBezTo>
                  <a:cubicBezTo>
                    <a:pt x="121455" y="3183"/>
                    <a:pt x="122523" y="3192"/>
                    <a:pt x="123590" y="3192"/>
                  </a:cubicBezTo>
                  <a:cubicBezTo>
                    <a:pt x="124124" y="3192"/>
                    <a:pt x="124658" y="3190"/>
                    <a:pt x="125192" y="3183"/>
                  </a:cubicBezTo>
                  <a:cubicBezTo>
                    <a:pt x="125219" y="3182"/>
                    <a:pt x="125245" y="3181"/>
                    <a:pt x="125270" y="3181"/>
                  </a:cubicBezTo>
                  <a:cubicBezTo>
                    <a:pt x="125652" y="3181"/>
                    <a:pt x="125782" y="3338"/>
                    <a:pt x="125782" y="3773"/>
                  </a:cubicBezTo>
                  <a:cubicBezTo>
                    <a:pt x="125782" y="5544"/>
                    <a:pt x="125782" y="7335"/>
                    <a:pt x="125782" y="9105"/>
                  </a:cubicBezTo>
                  <a:lnTo>
                    <a:pt x="125782" y="10560"/>
                  </a:lnTo>
                  <a:lnTo>
                    <a:pt x="125782" y="18063"/>
                  </a:lnTo>
                  <a:lnTo>
                    <a:pt x="125782" y="19517"/>
                  </a:lnTo>
                  <a:lnTo>
                    <a:pt x="125782" y="26493"/>
                  </a:lnTo>
                  <a:lnTo>
                    <a:pt x="125782" y="27947"/>
                  </a:lnTo>
                  <a:cubicBezTo>
                    <a:pt x="125782" y="29739"/>
                    <a:pt x="125761" y="31509"/>
                    <a:pt x="125782" y="33280"/>
                  </a:cubicBezTo>
                  <a:cubicBezTo>
                    <a:pt x="125803" y="33764"/>
                    <a:pt x="125635" y="33870"/>
                    <a:pt x="125171" y="33870"/>
                  </a:cubicBezTo>
                  <a:lnTo>
                    <a:pt x="4257" y="33870"/>
                  </a:lnTo>
                  <a:cubicBezTo>
                    <a:pt x="4052" y="33870"/>
                    <a:pt x="3889" y="33874"/>
                    <a:pt x="3759" y="33874"/>
                  </a:cubicBezTo>
                  <a:cubicBezTo>
                    <a:pt x="3197" y="33874"/>
                    <a:pt x="3267" y="33791"/>
                    <a:pt x="3267" y="32900"/>
                  </a:cubicBezTo>
                  <a:lnTo>
                    <a:pt x="3267" y="27947"/>
                  </a:lnTo>
                  <a:cubicBezTo>
                    <a:pt x="3098" y="27484"/>
                    <a:pt x="3098" y="26978"/>
                    <a:pt x="3267" y="26493"/>
                  </a:cubicBezTo>
                  <a:lnTo>
                    <a:pt x="3267" y="19517"/>
                  </a:lnTo>
                  <a:cubicBezTo>
                    <a:pt x="3098" y="19053"/>
                    <a:pt x="3098" y="18547"/>
                    <a:pt x="3267" y="18084"/>
                  </a:cubicBezTo>
                  <a:lnTo>
                    <a:pt x="3267" y="10560"/>
                  </a:lnTo>
                  <a:cubicBezTo>
                    <a:pt x="3098" y="10096"/>
                    <a:pt x="3098" y="9590"/>
                    <a:pt x="3267" y="9127"/>
                  </a:cubicBezTo>
                  <a:cubicBezTo>
                    <a:pt x="3267" y="7356"/>
                    <a:pt x="3309" y="5628"/>
                    <a:pt x="3267" y="3879"/>
                  </a:cubicBezTo>
                  <a:cubicBezTo>
                    <a:pt x="3267" y="3310"/>
                    <a:pt x="3457" y="3183"/>
                    <a:pt x="3983" y="3183"/>
                  </a:cubicBezTo>
                  <a:cubicBezTo>
                    <a:pt x="4812" y="3190"/>
                    <a:pt x="5641" y="3192"/>
                    <a:pt x="6471" y="3192"/>
                  </a:cubicBezTo>
                  <a:cubicBezTo>
                    <a:pt x="8131" y="3192"/>
                    <a:pt x="9793" y="3183"/>
                    <a:pt x="11465" y="3183"/>
                  </a:cubicBezTo>
                  <a:cubicBezTo>
                    <a:pt x="11645" y="3078"/>
                    <a:pt x="11845" y="3025"/>
                    <a:pt x="12048" y="3025"/>
                  </a:cubicBezTo>
                  <a:cubicBezTo>
                    <a:pt x="12251" y="3025"/>
                    <a:pt x="12456" y="3078"/>
                    <a:pt x="12646" y="3183"/>
                  </a:cubicBezTo>
                  <a:lnTo>
                    <a:pt x="25966" y="3183"/>
                  </a:lnTo>
                  <a:cubicBezTo>
                    <a:pt x="26166" y="3078"/>
                    <a:pt x="26387" y="3025"/>
                    <a:pt x="26611" y="3025"/>
                  </a:cubicBezTo>
                  <a:cubicBezTo>
                    <a:pt x="26835" y="3025"/>
                    <a:pt x="27062" y="3078"/>
                    <a:pt x="27273" y="3183"/>
                  </a:cubicBezTo>
                  <a:lnTo>
                    <a:pt x="38064" y="3183"/>
                  </a:lnTo>
                  <a:cubicBezTo>
                    <a:pt x="38274" y="3078"/>
                    <a:pt x="38501" y="3025"/>
                    <a:pt x="38727" y="3025"/>
                  </a:cubicBezTo>
                  <a:cubicBezTo>
                    <a:pt x="38954" y="3025"/>
                    <a:pt x="39181" y="3078"/>
                    <a:pt x="39391" y="3183"/>
                  </a:cubicBezTo>
                  <a:lnTo>
                    <a:pt x="52690" y="3183"/>
                  </a:lnTo>
                  <a:cubicBezTo>
                    <a:pt x="52901" y="3078"/>
                    <a:pt x="53128" y="3025"/>
                    <a:pt x="53352" y="3025"/>
                  </a:cubicBezTo>
                  <a:cubicBezTo>
                    <a:pt x="53576" y="3025"/>
                    <a:pt x="53797" y="3078"/>
                    <a:pt x="53997" y="3183"/>
                  </a:cubicBezTo>
                  <a:lnTo>
                    <a:pt x="65463" y="3183"/>
                  </a:lnTo>
                  <a:cubicBezTo>
                    <a:pt x="65673" y="3078"/>
                    <a:pt x="65900" y="3025"/>
                    <a:pt x="66126" y="3025"/>
                  </a:cubicBezTo>
                  <a:cubicBezTo>
                    <a:pt x="66353" y="3025"/>
                    <a:pt x="66580" y="3078"/>
                    <a:pt x="66790" y="3183"/>
                  </a:cubicBezTo>
                  <a:lnTo>
                    <a:pt x="79963" y="3183"/>
                  </a:lnTo>
                  <a:cubicBezTo>
                    <a:pt x="80163" y="3078"/>
                    <a:pt x="80384" y="3025"/>
                    <a:pt x="80608" y="3025"/>
                  </a:cubicBezTo>
                  <a:cubicBezTo>
                    <a:pt x="80832" y="3025"/>
                    <a:pt x="81059" y="3078"/>
                    <a:pt x="81270" y="3183"/>
                  </a:cubicBezTo>
                  <a:lnTo>
                    <a:pt x="92208" y="3183"/>
                  </a:lnTo>
                  <a:cubicBezTo>
                    <a:pt x="92419" y="3078"/>
                    <a:pt x="92645" y="3025"/>
                    <a:pt x="92869" y="3025"/>
                  </a:cubicBezTo>
                  <a:cubicBezTo>
                    <a:pt x="93093" y="3025"/>
                    <a:pt x="93315" y="3078"/>
                    <a:pt x="93515" y="3183"/>
                  </a:cubicBezTo>
                  <a:lnTo>
                    <a:pt x="106687" y="3183"/>
                  </a:lnTo>
                  <a:cubicBezTo>
                    <a:pt x="106898" y="3078"/>
                    <a:pt x="107125" y="3025"/>
                    <a:pt x="107351" y="3025"/>
                  </a:cubicBezTo>
                  <a:cubicBezTo>
                    <a:pt x="107578" y="3025"/>
                    <a:pt x="107804" y="3078"/>
                    <a:pt x="108015" y="3183"/>
                  </a:cubicBezTo>
                  <a:lnTo>
                    <a:pt x="119059" y="3183"/>
                  </a:lnTo>
                  <a:cubicBezTo>
                    <a:pt x="119270" y="3078"/>
                    <a:pt x="119496" y="3025"/>
                    <a:pt x="119723" y="3025"/>
                  </a:cubicBezTo>
                  <a:close/>
                  <a:moveTo>
                    <a:pt x="125677" y="1"/>
                  </a:moveTo>
                  <a:cubicBezTo>
                    <a:pt x="84874" y="1"/>
                    <a:pt x="44049" y="22"/>
                    <a:pt x="3225" y="22"/>
                  </a:cubicBezTo>
                  <a:cubicBezTo>
                    <a:pt x="3187" y="20"/>
                    <a:pt x="3149" y="20"/>
                    <a:pt x="3111" y="20"/>
                  </a:cubicBezTo>
                  <a:cubicBezTo>
                    <a:pt x="2017" y="20"/>
                    <a:pt x="1015" y="604"/>
                    <a:pt x="506" y="1581"/>
                  </a:cubicBezTo>
                  <a:cubicBezTo>
                    <a:pt x="63" y="2361"/>
                    <a:pt x="0" y="3246"/>
                    <a:pt x="0" y="4110"/>
                  </a:cubicBezTo>
                  <a:lnTo>
                    <a:pt x="0" y="31699"/>
                  </a:lnTo>
                  <a:cubicBezTo>
                    <a:pt x="0" y="32479"/>
                    <a:pt x="63" y="33280"/>
                    <a:pt x="105" y="34059"/>
                  </a:cubicBezTo>
                  <a:cubicBezTo>
                    <a:pt x="190" y="35893"/>
                    <a:pt x="1834" y="37052"/>
                    <a:pt x="3372" y="37052"/>
                  </a:cubicBezTo>
                  <a:cubicBezTo>
                    <a:pt x="23732" y="37031"/>
                    <a:pt x="44070" y="37031"/>
                    <a:pt x="64430" y="37031"/>
                  </a:cubicBezTo>
                  <a:lnTo>
                    <a:pt x="125593" y="37031"/>
                  </a:lnTo>
                  <a:cubicBezTo>
                    <a:pt x="125633" y="37033"/>
                    <a:pt x="125673" y="37033"/>
                    <a:pt x="125713" y="37033"/>
                  </a:cubicBezTo>
                  <a:cubicBezTo>
                    <a:pt x="126786" y="37033"/>
                    <a:pt x="127806" y="36491"/>
                    <a:pt x="128375" y="35577"/>
                  </a:cubicBezTo>
                  <a:cubicBezTo>
                    <a:pt x="128902" y="34797"/>
                    <a:pt x="128944" y="33933"/>
                    <a:pt x="128944" y="33069"/>
                  </a:cubicBezTo>
                  <a:lnTo>
                    <a:pt x="128944" y="5206"/>
                  </a:lnTo>
                  <a:cubicBezTo>
                    <a:pt x="128944" y="4427"/>
                    <a:pt x="128902" y="3626"/>
                    <a:pt x="128838" y="2846"/>
                  </a:cubicBezTo>
                  <a:cubicBezTo>
                    <a:pt x="128733" y="1307"/>
                    <a:pt x="127173" y="1"/>
                    <a:pt x="125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57150" dir="3000000" algn="bl" rotWithShape="0">
                <a:schemeClr val="dk1">
                  <a:alpha val="7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9"/>
            <p:cNvSpPr/>
            <p:nvPr/>
          </p:nvSpPr>
          <p:spPr>
            <a:xfrm rot="-970049">
              <a:off x="7643875" y="3941661"/>
              <a:ext cx="2378822" cy="115793"/>
            </a:xfrm>
            <a:custGeom>
              <a:avLst/>
              <a:gdLst/>
              <a:ahLst/>
              <a:cxnLst/>
              <a:rect l="l" t="t" r="r" b="b"/>
              <a:pathLst>
                <a:path w="122605" h="5968" extrusionOk="0">
                  <a:moveTo>
                    <a:pt x="7529" y="0"/>
                  </a:moveTo>
                  <a:cubicBezTo>
                    <a:pt x="5042" y="21"/>
                    <a:pt x="2534" y="21"/>
                    <a:pt x="26" y="21"/>
                  </a:cubicBezTo>
                  <a:cubicBezTo>
                    <a:pt x="26" y="1665"/>
                    <a:pt x="26" y="3309"/>
                    <a:pt x="89" y="4974"/>
                  </a:cubicBezTo>
                  <a:cubicBezTo>
                    <a:pt x="89" y="5893"/>
                    <a:pt x="0" y="5968"/>
                    <a:pt x="630" y="5968"/>
                  </a:cubicBezTo>
                  <a:cubicBezTo>
                    <a:pt x="752" y="5968"/>
                    <a:pt x="900" y="5965"/>
                    <a:pt x="1080" y="5965"/>
                  </a:cubicBezTo>
                  <a:lnTo>
                    <a:pt x="116724" y="5965"/>
                  </a:lnTo>
                  <a:cubicBezTo>
                    <a:pt x="117905" y="5965"/>
                    <a:pt x="119076" y="5955"/>
                    <a:pt x="120243" y="5955"/>
                  </a:cubicBezTo>
                  <a:cubicBezTo>
                    <a:pt x="120827" y="5955"/>
                    <a:pt x="121410" y="5958"/>
                    <a:pt x="121993" y="5965"/>
                  </a:cubicBezTo>
                  <a:cubicBezTo>
                    <a:pt x="122436" y="5965"/>
                    <a:pt x="122605" y="5838"/>
                    <a:pt x="122605" y="5375"/>
                  </a:cubicBezTo>
                  <a:cubicBezTo>
                    <a:pt x="122584" y="3583"/>
                    <a:pt x="122584" y="1813"/>
                    <a:pt x="122584" y="42"/>
                  </a:cubicBezTo>
                  <a:cubicBezTo>
                    <a:pt x="120982" y="42"/>
                    <a:pt x="119380" y="42"/>
                    <a:pt x="117778" y="21"/>
                  </a:cubicBezTo>
                  <a:cubicBezTo>
                    <a:pt x="117755" y="20"/>
                    <a:pt x="117733" y="20"/>
                    <a:pt x="117711" y="20"/>
                  </a:cubicBezTo>
                  <a:cubicBezTo>
                    <a:pt x="117302" y="20"/>
                    <a:pt x="117188" y="212"/>
                    <a:pt x="117188" y="633"/>
                  </a:cubicBezTo>
                  <a:cubicBezTo>
                    <a:pt x="117209" y="2129"/>
                    <a:pt x="117188" y="3625"/>
                    <a:pt x="117209" y="5101"/>
                  </a:cubicBezTo>
                  <a:cubicBezTo>
                    <a:pt x="117230" y="5628"/>
                    <a:pt x="117104" y="5838"/>
                    <a:pt x="116535" y="5838"/>
                  </a:cubicBezTo>
                  <a:cubicBezTo>
                    <a:pt x="116513" y="5839"/>
                    <a:pt x="116493" y="5839"/>
                    <a:pt x="116473" y="5839"/>
                  </a:cubicBezTo>
                  <a:cubicBezTo>
                    <a:pt x="115901" y="5839"/>
                    <a:pt x="115881" y="5548"/>
                    <a:pt x="115881" y="5080"/>
                  </a:cubicBezTo>
                  <a:cubicBezTo>
                    <a:pt x="115902" y="3604"/>
                    <a:pt x="115881" y="2129"/>
                    <a:pt x="115902" y="675"/>
                  </a:cubicBezTo>
                  <a:cubicBezTo>
                    <a:pt x="115902" y="190"/>
                    <a:pt x="115797" y="21"/>
                    <a:pt x="115270" y="21"/>
                  </a:cubicBezTo>
                  <a:lnTo>
                    <a:pt x="105406" y="21"/>
                  </a:lnTo>
                  <a:cubicBezTo>
                    <a:pt x="104922" y="21"/>
                    <a:pt x="104816" y="190"/>
                    <a:pt x="104816" y="633"/>
                  </a:cubicBezTo>
                  <a:cubicBezTo>
                    <a:pt x="104837" y="2129"/>
                    <a:pt x="104795" y="3625"/>
                    <a:pt x="104837" y="5101"/>
                  </a:cubicBezTo>
                  <a:cubicBezTo>
                    <a:pt x="104837" y="5628"/>
                    <a:pt x="104732" y="5838"/>
                    <a:pt x="104142" y="5838"/>
                  </a:cubicBezTo>
                  <a:cubicBezTo>
                    <a:pt x="104121" y="5839"/>
                    <a:pt x="104102" y="5839"/>
                    <a:pt x="104082" y="5839"/>
                  </a:cubicBezTo>
                  <a:cubicBezTo>
                    <a:pt x="103528" y="5839"/>
                    <a:pt x="103489" y="5548"/>
                    <a:pt x="103489" y="5080"/>
                  </a:cubicBezTo>
                  <a:cubicBezTo>
                    <a:pt x="103510" y="3604"/>
                    <a:pt x="103489" y="2150"/>
                    <a:pt x="103510" y="675"/>
                  </a:cubicBezTo>
                  <a:cubicBezTo>
                    <a:pt x="103531" y="211"/>
                    <a:pt x="103425" y="21"/>
                    <a:pt x="102898" y="21"/>
                  </a:cubicBezTo>
                  <a:lnTo>
                    <a:pt x="90906" y="21"/>
                  </a:lnTo>
                  <a:cubicBezTo>
                    <a:pt x="90442" y="21"/>
                    <a:pt x="90316" y="190"/>
                    <a:pt x="90316" y="633"/>
                  </a:cubicBezTo>
                  <a:cubicBezTo>
                    <a:pt x="90337" y="2129"/>
                    <a:pt x="90316" y="3604"/>
                    <a:pt x="90337" y="5101"/>
                  </a:cubicBezTo>
                  <a:cubicBezTo>
                    <a:pt x="90358" y="5628"/>
                    <a:pt x="90232" y="5838"/>
                    <a:pt x="89663" y="5838"/>
                  </a:cubicBezTo>
                  <a:cubicBezTo>
                    <a:pt x="89641" y="5839"/>
                    <a:pt x="89621" y="5839"/>
                    <a:pt x="89601" y="5839"/>
                  </a:cubicBezTo>
                  <a:cubicBezTo>
                    <a:pt x="89029" y="5839"/>
                    <a:pt x="89009" y="5548"/>
                    <a:pt x="89009" y="5080"/>
                  </a:cubicBezTo>
                  <a:cubicBezTo>
                    <a:pt x="89030" y="3625"/>
                    <a:pt x="88988" y="2171"/>
                    <a:pt x="89030" y="738"/>
                  </a:cubicBezTo>
                  <a:cubicBezTo>
                    <a:pt x="89030" y="211"/>
                    <a:pt x="88904" y="21"/>
                    <a:pt x="88335" y="21"/>
                  </a:cubicBezTo>
                  <a:cubicBezTo>
                    <a:pt x="86733" y="32"/>
                    <a:pt x="85131" y="37"/>
                    <a:pt x="83529" y="37"/>
                  </a:cubicBezTo>
                  <a:cubicBezTo>
                    <a:pt x="81928" y="37"/>
                    <a:pt x="80326" y="32"/>
                    <a:pt x="78724" y="21"/>
                  </a:cubicBezTo>
                  <a:cubicBezTo>
                    <a:pt x="78699" y="20"/>
                    <a:pt x="78675" y="20"/>
                    <a:pt x="78652" y="20"/>
                  </a:cubicBezTo>
                  <a:cubicBezTo>
                    <a:pt x="78167" y="20"/>
                    <a:pt x="78071" y="233"/>
                    <a:pt x="78071" y="696"/>
                  </a:cubicBezTo>
                  <a:cubicBezTo>
                    <a:pt x="78092" y="2108"/>
                    <a:pt x="78071" y="3520"/>
                    <a:pt x="78071" y="4911"/>
                  </a:cubicBezTo>
                  <a:cubicBezTo>
                    <a:pt x="78071" y="5375"/>
                    <a:pt x="78218" y="5859"/>
                    <a:pt x="77396" y="5859"/>
                  </a:cubicBezTo>
                  <a:cubicBezTo>
                    <a:pt x="76638" y="5838"/>
                    <a:pt x="76764" y="5396"/>
                    <a:pt x="76764" y="4953"/>
                  </a:cubicBezTo>
                  <a:cubicBezTo>
                    <a:pt x="76764" y="3541"/>
                    <a:pt x="76722" y="2129"/>
                    <a:pt x="76764" y="738"/>
                  </a:cubicBezTo>
                  <a:cubicBezTo>
                    <a:pt x="76785" y="211"/>
                    <a:pt x="76638" y="21"/>
                    <a:pt x="76069" y="21"/>
                  </a:cubicBezTo>
                  <a:cubicBezTo>
                    <a:pt x="74098" y="32"/>
                    <a:pt x="72122" y="37"/>
                    <a:pt x="70146" y="37"/>
                  </a:cubicBezTo>
                  <a:cubicBezTo>
                    <a:pt x="68170" y="37"/>
                    <a:pt x="66194" y="32"/>
                    <a:pt x="64224" y="21"/>
                  </a:cubicBezTo>
                  <a:cubicBezTo>
                    <a:pt x="64197" y="20"/>
                    <a:pt x="64171" y="20"/>
                    <a:pt x="64146" y="20"/>
                  </a:cubicBezTo>
                  <a:cubicBezTo>
                    <a:pt x="63666" y="20"/>
                    <a:pt x="63570" y="215"/>
                    <a:pt x="63570" y="696"/>
                  </a:cubicBezTo>
                  <a:cubicBezTo>
                    <a:pt x="63570" y="2129"/>
                    <a:pt x="63570" y="3541"/>
                    <a:pt x="63570" y="4974"/>
                  </a:cubicBezTo>
                  <a:cubicBezTo>
                    <a:pt x="63570" y="5447"/>
                    <a:pt x="63630" y="5839"/>
                    <a:pt x="62950" y="5839"/>
                  </a:cubicBezTo>
                  <a:cubicBezTo>
                    <a:pt x="62933" y="5839"/>
                    <a:pt x="62915" y="5839"/>
                    <a:pt x="62896" y="5838"/>
                  </a:cubicBezTo>
                  <a:cubicBezTo>
                    <a:pt x="62200" y="5838"/>
                    <a:pt x="62264" y="5459"/>
                    <a:pt x="62264" y="5016"/>
                  </a:cubicBezTo>
                  <a:cubicBezTo>
                    <a:pt x="62264" y="3583"/>
                    <a:pt x="62222" y="2150"/>
                    <a:pt x="62264" y="738"/>
                  </a:cubicBezTo>
                  <a:cubicBezTo>
                    <a:pt x="62264" y="211"/>
                    <a:pt x="62137" y="21"/>
                    <a:pt x="61568" y="21"/>
                  </a:cubicBezTo>
                  <a:cubicBezTo>
                    <a:pt x="59882" y="32"/>
                    <a:pt x="58191" y="37"/>
                    <a:pt x="56499" y="37"/>
                  </a:cubicBezTo>
                  <a:cubicBezTo>
                    <a:pt x="54808" y="37"/>
                    <a:pt x="53117" y="32"/>
                    <a:pt x="51431" y="21"/>
                  </a:cubicBezTo>
                  <a:cubicBezTo>
                    <a:pt x="51406" y="20"/>
                    <a:pt x="51382" y="20"/>
                    <a:pt x="51359" y="20"/>
                  </a:cubicBezTo>
                  <a:cubicBezTo>
                    <a:pt x="50873" y="20"/>
                    <a:pt x="50777" y="233"/>
                    <a:pt x="50777" y="696"/>
                  </a:cubicBezTo>
                  <a:cubicBezTo>
                    <a:pt x="50777" y="2108"/>
                    <a:pt x="50777" y="3520"/>
                    <a:pt x="50777" y="4911"/>
                  </a:cubicBezTo>
                  <a:cubicBezTo>
                    <a:pt x="50777" y="5375"/>
                    <a:pt x="50925" y="5859"/>
                    <a:pt x="50103" y="5859"/>
                  </a:cubicBezTo>
                  <a:cubicBezTo>
                    <a:pt x="49323" y="5838"/>
                    <a:pt x="49449" y="5396"/>
                    <a:pt x="49449" y="4953"/>
                  </a:cubicBezTo>
                  <a:cubicBezTo>
                    <a:pt x="49449" y="3562"/>
                    <a:pt x="49428" y="2192"/>
                    <a:pt x="49449" y="801"/>
                  </a:cubicBezTo>
                  <a:cubicBezTo>
                    <a:pt x="49470" y="211"/>
                    <a:pt x="49344" y="0"/>
                    <a:pt x="48712" y="0"/>
                  </a:cubicBezTo>
                  <a:cubicBezTo>
                    <a:pt x="46741" y="21"/>
                    <a:pt x="44776" y="32"/>
                    <a:pt x="42810" y="32"/>
                  </a:cubicBezTo>
                  <a:cubicBezTo>
                    <a:pt x="40845" y="32"/>
                    <a:pt x="38880" y="21"/>
                    <a:pt x="36909" y="0"/>
                  </a:cubicBezTo>
                  <a:cubicBezTo>
                    <a:pt x="36256" y="0"/>
                    <a:pt x="36108" y="211"/>
                    <a:pt x="36129" y="843"/>
                  </a:cubicBezTo>
                  <a:cubicBezTo>
                    <a:pt x="36171" y="2255"/>
                    <a:pt x="36129" y="3689"/>
                    <a:pt x="36150" y="5122"/>
                  </a:cubicBezTo>
                  <a:cubicBezTo>
                    <a:pt x="36171" y="5628"/>
                    <a:pt x="36024" y="5838"/>
                    <a:pt x="35455" y="5838"/>
                  </a:cubicBezTo>
                  <a:cubicBezTo>
                    <a:pt x="34907" y="5838"/>
                    <a:pt x="34823" y="5628"/>
                    <a:pt x="34823" y="5143"/>
                  </a:cubicBezTo>
                  <a:cubicBezTo>
                    <a:pt x="34844" y="3646"/>
                    <a:pt x="34801" y="2150"/>
                    <a:pt x="34844" y="654"/>
                  </a:cubicBezTo>
                  <a:cubicBezTo>
                    <a:pt x="34844" y="190"/>
                    <a:pt x="34717" y="0"/>
                    <a:pt x="34211" y="0"/>
                  </a:cubicBezTo>
                  <a:cubicBezTo>
                    <a:pt x="32620" y="11"/>
                    <a:pt x="31029" y="16"/>
                    <a:pt x="29438" y="16"/>
                  </a:cubicBezTo>
                  <a:cubicBezTo>
                    <a:pt x="27846" y="16"/>
                    <a:pt x="26255" y="11"/>
                    <a:pt x="24664" y="0"/>
                  </a:cubicBezTo>
                  <a:cubicBezTo>
                    <a:pt x="24116" y="0"/>
                    <a:pt x="24011" y="190"/>
                    <a:pt x="24011" y="696"/>
                  </a:cubicBezTo>
                  <a:cubicBezTo>
                    <a:pt x="24032" y="2150"/>
                    <a:pt x="24011" y="3583"/>
                    <a:pt x="24032" y="5037"/>
                  </a:cubicBezTo>
                  <a:cubicBezTo>
                    <a:pt x="24032" y="5543"/>
                    <a:pt x="23968" y="5838"/>
                    <a:pt x="23336" y="5838"/>
                  </a:cubicBezTo>
                  <a:cubicBezTo>
                    <a:pt x="22704" y="5817"/>
                    <a:pt x="22704" y="5543"/>
                    <a:pt x="22704" y="5059"/>
                  </a:cubicBezTo>
                  <a:cubicBezTo>
                    <a:pt x="22704" y="3583"/>
                    <a:pt x="22683" y="2129"/>
                    <a:pt x="22704" y="654"/>
                  </a:cubicBezTo>
                  <a:cubicBezTo>
                    <a:pt x="22725" y="169"/>
                    <a:pt x="22598" y="0"/>
                    <a:pt x="22093" y="0"/>
                  </a:cubicBezTo>
                  <a:cubicBezTo>
                    <a:pt x="20080" y="11"/>
                    <a:pt x="18072" y="16"/>
                    <a:pt x="16065" y="16"/>
                  </a:cubicBezTo>
                  <a:cubicBezTo>
                    <a:pt x="14057" y="16"/>
                    <a:pt x="12050" y="11"/>
                    <a:pt x="10037" y="0"/>
                  </a:cubicBezTo>
                  <a:cubicBezTo>
                    <a:pt x="9489" y="0"/>
                    <a:pt x="9405" y="211"/>
                    <a:pt x="9405" y="696"/>
                  </a:cubicBezTo>
                  <a:cubicBezTo>
                    <a:pt x="9405" y="2192"/>
                    <a:pt x="9384" y="3689"/>
                    <a:pt x="9405" y="5164"/>
                  </a:cubicBezTo>
                  <a:cubicBezTo>
                    <a:pt x="9426" y="5649"/>
                    <a:pt x="9278" y="5838"/>
                    <a:pt x="8794" y="5838"/>
                  </a:cubicBezTo>
                  <a:cubicBezTo>
                    <a:pt x="8309" y="5817"/>
                    <a:pt x="8203" y="5628"/>
                    <a:pt x="8203" y="5206"/>
                  </a:cubicBezTo>
                  <a:cubicBezTo>
                    <a:pt x="8224" y="3710"/>
                    <a:pt x="8203" y="2213"/>
                    <a:pt x="8224" y="717"/>
                  </a:cubicBezTo>
                  <a:cubicBezTo>
                    <a:pt x="8246" y="190"/>
                    <a:pt x="8098" y="0"/>
                    <a:pt x="7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9"/>
            <p:cNvSpPr/>
            <p:nvPr/>
          </p:nvSpPr>
          <p:spPr>
            <a:xfrm rot="-970049">
              <a:off x="7726880" y="3725119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1" y="0"/>
                  </a:moveTo>
                  <a:cubicBezTo>
                    <a:pt x="1" y="1770"/>
                    <a:pt x="22" y="3562"/>
                    <a:pt x="1" y="5332"/>
                  </a:cubicBezTo>
                  <a:cubicBezTo>
                    <a:pt x="1" y="5796"/>
                    <a:pt x="148" y="5944"/>
                    <a:pt x="612" y="5944"/>
                  </a:cubicBezTo>
                  <a:cubicBezTo>
                    <a:pt x="2625" y="5933"/>
                    <a:pt x="4643" y="5928"/>
                    <a:pt x="6663" y="5928"/>
                  </a:cubicBezTo>
                  <a:cubicBezTo>
                    <a:pt x="8684" y="5928"/>
                    <a:pt x="10707" y="5933"/>
                    <a:pt x="12731" y="5944"/>
                  </a:cubicBezTo>
                  <a:cubicBezTo>
                    <a:pt x="13194" y="5944"/>
                    <a:pt x="13321" y="5796"/>
                    <a:pt x="13321" y="5332"/>
                  </a:cubicBezTo>
                  <a:lnTo>
                    <a:pt x="133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9"/>
            <p:cNvSpPr/>
            <p:nvPr/>
          </p:nvSpPr>
          <p:spPr>
            <a:xfrm rot="-970049">
              <a:off x="8225258" y="3580598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0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56" y="5933"/>
                    <a:pt x="4658" y="5928"/>
                    <a:pt x="6660" y="5928"/>
                  </a:cubicBezTo>
                  <a:cubicBezTo>
                    <a:pt x="8663" y="5928"/>
                    <a:pt x="10665" y="5933"/>
                    <a:pt x="12667" y="5944"/>
                  </a:cubicBezTo>
                  <a:cubicBezTo>
                    <a:pt x="13215" y="5944"/>
                    <a:pt x="13320" y="5733"/>
                    <a:pt x="13320" y="5248"/>
                  </a:cubicBezTo>
                  <a:cubicBezTo>
                    <a:pt x="13299" y="3499"/>
                    <a:pt x="13320" y="1749"/>
                    <a:pt x="133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9"/>
            <p:cNvSpPr/>
            <p:nvPr/>
          </p:nvSpPr>
          <p:spPr>
            <a:xfrm rot="-970049">
              <a:off x="8735460" y="3433005"/>
              <a:ext cx="255994" cy="115327"/>
            </a:xfrm>
            <a:custGeom>
              <a:avLst/>
              <a:gdLst/>
              <a:ahLst/>
              <a:cxnLst/>
              <a:rect l="l" t="t" r="r" b="b"/>
              <a:pathLst>
                <a:path w="13194" h="5944" extrusionOk="0">
                  <a:moveTo>
                    <a:pt x="21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35" y="5933"/>
                    <a:pt x="4616" y="5928"/>
                    <a:pt x="6597" y="5928"/>
                  </a:cubicBezTo>
                  <a:cubicBezTo>
                    <a:pt x="8578" y="5928"/>
                    <a:pt x="10559" y="5933"/>
                    <a:pt x="12540" y="5944"/>
                  </a:cubicBezTo>
                  <a:cubicBezTo>
                    <a:pt x="13088" y="5944"/>
                    <a:pt x="13194" y="5754"/>
                    <a:pt x="13194" y="5248"/>
                  </a:cubicBezTo>
                  <a:lnTo>
                    <a:pt x="1319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9"/>
            <p:cNvSpPr/>
            <p:nvPr/>
          </p:nvSpPr>
          <p:spPr>
            <a:xfrm rot="-970049">
              <a:off x="9233818" y="3288487"/>
              <a:ext cx="256014" cy="115327"/>
            </a:xfrm>
            <a:custGeom>
              <a:avLst/>
              <a:gdLst/>
              <a:ahLst/>
              <a:cxnLst/>
              <a:rect l="l" t="t" r="r" b="b"/>
              <a:pathLst>
                <a:path w="13195" h="5944" extrusionOk="0">
                  <a:moveTo>
                    <a:pt x="22" y="0"/>
                  </a:moveTo>
                  <a:cubicBezTo>
                    <a:pt x="1" y="1749"/>
                    <a:pt x="43" y="3499"/>
                    <a:pt x="1" y="5248"/>
                  </a:cubicBezTo>
                  <a:cubicBezTo>
                    <a:pt x="1" y="5754"/>
                    <a:pt x="106" y="5944"/>
                    <a:pt x="654" y="5944"/>
                  </a:cubicBezTo>
                  <a:cubicBezTo>
                    <a:pt x="2635" y="5933"/>
                    <a:pt x="4622" y="5928"/>
                    <a:pt x="6608" y="5928"/>
                  </a:cubicBezTo>
                  <a:cubicBezTo>
                    <a:pt x="8595" y="5928"/>
                    <a:pt x="10581" y="5933"/>
                    <a:pt x="12562" y="5944"/>
                  </a:cubicBezTo>
                  <a:cubicBezTo>
                    <a:pt x="13110" y="5944"/>
                    <a:pt x="13194" y="5754"/>
                    <a:pt x="13194" y="5248"/>
                  </a:cubicBezTo>
                  <a:cubicBezTo>
                    <a:pt x="13194" y="3499"/>
                    <a:pt x="13194" y="1749"/>
                    <a:pt x="1319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9"/>
            <p:cNvSpPr/>
            <p:nvPr/>
          </p:nvSpPr>
          <p:spPr>
            <a:xfrm rot="-970049">
              <a:off x="8498125" y="3506629"/>
              <a:ext cx="222875" cy="115327"/>
            </a:xfrm>
            <a:custGeom>
              <a:avLst/>
              <a:gdLst/>
              <a:ahLst/>
              <a:cxnLst/>
              <a:rect l="l" t="t" r="r" b="b"/>
              <a:pathLst>
                <a:path w="11487" h="5944" extrusionOk="0">
                  <a:moveTo>
                    <a:pt x="21" y="0"/>
                  </a:moveTo>
                  <a:cubicBezTo>
                    <a:pt x="21" y="1749"/>
                    <a:pt x="21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350" y="5933"/>
                    <a:pt x="4047" y="5928"/>
                    <a:pt x="5743" y="5928"/>
                  </a:cubicBezTo>
                  <a:cubicBezTo>
                    <a:pt x="7440" y="5928"/>
                    <a:pt x="9137" y="5933"/>
                    <a:pt x="10833" y="5944"/>
                  </a:cubicBezTo>
                  <a:cubicBezTo>
                    <a:pt x="11381" y="5944"/>
                    <a:pt x="11487" y="5733"/>
                    <a:pt x="11487" y="5248"/>
                  </a:cubicBezTo>
                  <a:cubicBezTo>
                    <a:pt x="11465" y="3499"/>
                    <a:pt x="11487" y="1749"/>
                    <a:pt x="114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9"/>
            <p:cNvSpPr/>
            <p:nvPr/>
          </p:nvSpPr>
          <p:spPr>
            <a:xfrm rot="-970049">
              <a:off x="9504826" y="3215769"/>
              <a:ext cx="215521" cy="115327"/>
            </a:xfrm>
            <a:custGeom>
              <a:avLst/>
              <a:gdLst/>
              <a:ahLst/>
              <a:cxnLst/>
              <a:rect l="l" t="t" r="r" b="b"/>
              <a:pathLst>
                <a:path w="11108" h="5944" extrusionOk="0">
                  <a:moveTo>
                    <a:pt x="21" y="0"/>
                  </a:moveTo>
                  <a:cubicBezTo>
                    <a:pt x="0" y="1749"/>
                    <a:pt x="42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287" y="5933"/>
                    <a:pt x="3920" y="5928"/>
                    <a:pt x="5554" y="5928"/>
                  </a:cubicBezTo>
                  <a:cubicBezTo>
                    <a:pt x="7187" y="5928"/>
                    <a:pt x="8820" y="5933"/>
                    <a:pt x="10454" y="5944"/>
                  </a:cubicBezTo>
                  <a:cubicBezTo>
                    <a:pt x="11002" y="5944"/>
                    <a:pt x="11107" y="5754"/>
                    <a:pt x="11107" y="5248"/>
                  </a:cubicBezTo>
                  <a:cubicBezTo>
                    <a:pt x="11086" y="3499"/>
                    <a:pt x="11086" y="1749"/>
                    <a:pt x="1108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9"/>
            <p:cNvSpPr/>
            <p:nvPr/>
          </p:nvSpPr>
          <p:spPr>
            <a:xfrm rot="-970049">
              <a:off x="9006505" y="3360687"/>
              <a:ext cx="212669" cy="115327"/>
            </a:xfrm>
            <a:custGeom>
              <a:avLst/>
              <a:gdLst/>
              <a:ahLst/>
              <a:cxnLst/>
              <a:rect l="l" t="t" r="r" b="b"/>
              <a:pathLst>
                <a:path w="10961" h="5944" extrusionOk="0">
                  <a:moveTo>
                    <a:pt x="1" y="0"/>
                  </a:moveTo>
                  <a:cubicBezTo>
                    <a:pt x="1" y="1749"/>
                    <a:pt x="22" y="3499"/>
                    <a:pt x="1" y="5248"/>
                  </a:cubicBezTo>
                  <a:cubicBezTo>
                    <a:pt x="1" y="5733"/>
                    <a:pt x="106" y="5944"/>
                    <a:pt x="654" y="5944"/>
                  </a:cubicBezTo>
                  <a:cubicBezTo>
                    <a:pt x="2266" y="5933"/>
                    <a:pt x="3879" y="5928"/>
                    <a:pt x="5488" y="5928"/>
                  </a:cubicBezTo>
                  <a:cubicBezTo>
                    <a:pt x="7098" y="5928"/>
                    <a:pt x="8705" y="5933"/>
                    <a:pt x="10307" y="5944"/>
                  </a:cubicBezTo>
                  <a:cubicBezTo>
                    <a:pt x="10855" y="5944"/>
                    <a:pt x="10960" y="5733"/>
                    <a:pt x="10960" y="5248"/>
                  </a:cubicBezTo>
                  <a:cubicBezTo>
                    <a:pt x="10939" y="3499"/>
                    <a:pt x="10960" y="1749"/>
                    <a:pt x="109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9"/>
            <p:cNvSpPr/>
            <p:nvPr/>
          </p:nvSpPr>
          <p:spPr>
            <a:xfrm rot="-970049">
              <a:off x="7999999" y="3652914"/>
              <a:ext cx="210205" cy="115327"/>
            </a:xfrm>
            <a:custGeom>
              <a:avLst/>
              <a:gdLst/>
              <a:ahLst/>
              <a:cxnLst/>
              <a:rect l="l" t="t" r="r" b="b"/>
              <a:pathLst>
                <a:path w="10834" h="5944" extrusionOk="0">
                  <a:moveTo>
                    <a:pt x="0" y="0"/>
                  </a:moveTo>
                  <a:cubicBezTo>
                    <a:pt x="0" y="1749"/>
                    <a:pt x="22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245" y="5933"/>
                    <a:pt x="3831" y="5928"/>
                    <a:pt x="5417" y="5928"/>
                  </a:cubicBezTo>
                  <a:cubicBezTo>
                    <a:pt x="7003" y="5928"/>
                    <a:pt x="8589" y="5933"/>
                    <a:pt x="10180" y="5944"/>
                  </a:cubicBezTo>
                  <a:cubicBezTo>
                    <a:pt x="10728" y="5944"/>
                    <a:pt x="10834" y="5754"/>
                    <a:pt x="10834" y="5248"/>
                  </a:cubicBezTo>
                  <a:lnTo>
                    <a:pt x="10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9"/>
            <p:cNvSpPr/>
            <p:nvPr/>
          </p:nvSpPr>
          <p:spPr>
            <a:xfrm rot="-970049">
              <a:off x="7598541" y="3925954"/>
              <a:ext cx="159099" cy="146410"/>
            </a:xfrm>
            <a:custGeom>
              <a:avLst/>
              <a:gdLst/>
              <a:ahLst/>
              <a:cxnLst/>
              <a:rect l="l" t="t" r="r" b="b"/>
              <a:pathLst>
                <a:path w="8200" h="7546" extrusionOk="0">
                  <a:moveTo>
                    <a:pt x="7504" y="1"/>
                  </a:moveTo>
                  <a:cubicBezTo>
                    <a:pt x="6260" y="22"/>
                    <a:pt x="5012" y="27"/>
                    <a:pt x="3760" y="27"/>
                  </a:cubicBezTo>
                  <a:cubicBezTo>
                    <a:pt x="2509" y="27"/>
                    <a:pt x="1255" y="22"/>
                    <a:pt x="1" y="22"/>
                  </a:cubicBezTo>
                  <a:lnTo>
                    <a:pt x="1" y="7525"/>
                  </a:lnTo>
                  <a:cubicBezTo>
                    <a:pt x="1244" y="7525"/>
                    <a:pt x="2493" y="7519"/>
                    <a:pt x="3745" y="7519"/>
                  </a:cubicBezTo>
                  <a:cubicBezTo>
                    <a:pt x="4996" y="7519"/>
                    <a:pt x="6250" y="7525"/>
                    <a:pt x="7504" y="7546"/>
                  </a:cubicBezTo>
                  <a:cubicBezTo>
                    <a:pt x="8052" y="7546"/>
                    <a:pt x="8199" y="7356"/>
                    <a:pt x="8199" y="6829"/>
                  </a:cubicBezTo>
                  <a:cubicBezTo>
                    <a:pt x="8178" y="4785"/>
                    <a:pt x="8178" y="2762"/>
                    <a:pt x="8199" y="717"/>
                  </a:cubicBezTo>
                  <a:cubicBezTo>
                    <a:pt x="8199" y="169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9"/>
            <p:cNvSpPr/>
            <p:nvPr/>
          </p:nvSpPr>
          <p:spPr>
            <a:xfrm rot="-970049">
              <a:off x="7645519" y="4093058"/>
              <a:ext cx="159099" cy="136204"/>
            </a:xfrm>
            <a:custGeom>
              <a:avLst/>
              <a:gdLst/>
              <a:ahLst/>
              <a:cxnLst/>
              <a:rect l="l" t="t" r="r" b="b"/>
              <a:pathLst>
                <a:path w="8200" h="7020" extrusionOk="0">
                  <a:moveTo>
                    <a:pt x="7504" y="1"/>
                  </a:moveTo>
                  <a:cubicBezTo>
                    <a:pt x="5017" y="22"/>
                    <a:pt x="2509" y="22"/>
                    <a:pt x="1" y="22"/>
                  </a:cubicBezTo>
                  <a:lnTo>
                    <a:pt x="1" y="6998"/>
                  </a:lnTo>
                  <a:cubicBezTo>
                    <a:pt x="1244" y="6998"/>
                    <a:pt x="2493" y="6993"/>
                    <a:pt x="3745" y="6993"/>
                  </a:cubicBezTo>
                  <a:cubicBezTo>
                    <a:pt x="4996" y="6993"/>
                    <a:pt x="6250" y="6998"/>
                    <a:pt x="7504" y="7019"/>
                  </a:cubicBezTo>
                  <a:cubicBezTo>
                    <a:pt x="8052" y="7019"/>
                    <a:pt x="8199" y="6830"/>
                    <a:pt x="8199" y="6303"/>
                  </a:cubicBezTo>
                  <a:cubicBezTo>
                    <a:pt x="8178" y="4448"/>
                    <a:pt x="8178" y="2572"/>
                    <a:pt x="8199" y="717"/>
                  </a:cubicBezTo>
                  <a:cubicBezTo>
                    <a:pt x="8199" y="170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9"/>
            <p:cNvSpPr/>
            <p:nvPr/>
          </p:nvSpPr>
          <p:spPr>
            <a:xfrm rot="-970049">
              <a:off x="7554414" y="3789119"/>
              <a:ext cx="159099" cy="115735"/>
            </a:xfrm>
            <a:custGeom>
              <a:avLst/>
              <a:gdLst/>
              <a:ahLst/>
              <a:cxnLst/>
              <a:rect l="l" t="t" r="r" b="b"/>
              <a:pathLst>
                <a:path w="8200" h="5965" extrusionOk="0">
                  <a:moveTo>
                    <a:pt x="696" y="0"/>
                  </a:moveTo>
                  <a:cubicBezTo>
                    <a:pt x="169" y="0"/>
                    <a:pt x="1" y="126"/>
                    <a:pt x="1" y="696"/>
                  </a:cubicBezTo>
                  <a:cubicBezTo>
                    <a:pt x="22" y="2445"/>
                    <a:pt x="1" y="4194"/>
                    <a:pt x="1" y="5943"/>
                  </a:cubicBezTo>
                  <a:cubicBezTo>
                    <a:pt x="1244" y="5943"/>
                    <a:pt x="2488" y="5938"/>
                    <a:pt x="3734" y="5938"/>
                  </a:cubicBezTo>
                  <a:cubicBezTo>
                    <a:pt x="4980" y="5938"/>
                    <a:pt x="6229" y="5943"/>
                    <a:pt x="7483" y="5965"/>
                  </a:cubicBezTo>
                  <a:cubicBezTo>
                    <a:pt x="8094" y="5965"/>
                    <a:pt x="8199" y="5754"/>
                    <a:pt x="8199" y="5206"/>
                  </a:cubicBezTo>
                  <a:cubicBezTo>
                    <a:pt x="8178" y="3478"/>
                    <a:pt x="8199" y="1749"/>
                    <a:pt x="8199" y="21"/>
                  </a:cubicBezTo>
                  <a:cubicBezTo>
                    <a:pt x="6945" y="21"/>
                    <a:pt x="5697" y="26"/>
                    <a:pt x="4448" y="26"/>
                  </a:cubicBezTo>
                  <a:cubicBezTo>
                    <a:pt x="3199" y="26"/>
                    <a:pt x="1950" y="21"/>
                    <a:pt x="6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9"/>
            <p:cNvSpPr/>
            <p:nvPr/>
          </p:nvSpPr>
          <p:spPr>
            <a:xfrm rot="-970049">
              <a:off x="9781589" y="3301079"/>
              <a:ext cx="105122" cy="145653"/>
            </a:xfrm>
            <a:custGeom>
              <a:avLst/>
              <a:gdLst/>
              <a:ahLst/>
              <a:cxnLst/>
              <a:rect l="l" t="t" r="r" b="b"/>
              <a:pathLst>
                <a:path w="5418" h="7507" extrusionOk="0">
                  <a:moveTo>
                    <a:pt x="509" y="1"/>
                  </a:moveTo>
                  <a:cubicBezTo>
                    <a:pt x="179" y="1"/>
                    <a:pt x="22" y="108"/>
                    <a:pt x="22" y="531"/>
                  </a:cubicBezTo>
                  <a:cubicBezTo>
                    <a:pt x="22" y="2680"/>
                    <a:pt x="22" y="4830"/>
                    <a:pt x="22" y="6980"/>
                  </a:cubicBezTo>
                  <a:cubicBezTo>
                    <a:pt x="1" y="7422"/>
                    <a:pt x="212" y="7507"/>
                    <a:pt x="612" y="7507"/>
                  </a:cubicBezTo>
                  <a:cubicBezTo>
                    <a:pt x="2214" y="7486"/>
                    <a:pt x="3794" y="7486"/>
                    <a:pt x="5396" y="7486"/>
                  </a:cubicBezTo>
                  <a:cubicBezTo>
                    <a:pt x="5396" y="4999"/>
                    <a:pt x="5417" y="2512"/>
                    <a:pt x="5417" y="25"/>
                  </a:cubicBezTo>
                  <a:cubicBezTo>
                    <a:pt x="3816" y="25"/>
                    <a:pt x="2214" y="25"/>
                    <a:pt x="612" y="4"/>
                  </a:cubicBezTo>
                  <a:cubicBezTo>
                    <a:pt x="576" y="2"/>
                    <a:pt x="542" y="1"/>
                    <a:pt x="5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9"/>
            <p:cNvSpPr/>
            <p:nvPr/>
          </p:nvSpPr>
          <p:spPr>
            <a:xfrm rot="-970049">
              <a:off x="9828515" y="3467822"/>
              <a:ext cx="105122" cy="135816"/>
            </a:xfrm>
            <a:custGeom>
              <a:avLst/>
              <a:gdLst/>
              <a:ahLst/>
              <a:cxnLst/>
              <a:rect l="l" t="t" r="r" b="b"/>
              <a:pathLst>
                <a:path w="5418" h="7000" extrusionOk="0">
                  <a:moveTo>
                    <a:pt x="536" y="0"/>
                  </a:moveTo>
                  <a:cubicBezTo>
                    <a:pt x="116" y="0"/>
                    <a:pt x="22" y="175"/>
                    <a:pt x="22" y="613"/>
                  </a:cubicBezTo>
                  <a:cubicBezTo>
                    <a:pt x="22" y="2531"/>
                    <a:pt x="22" y="4470"/>
                    <a:pt x="22" y="6409"/>
                  </a:cubicBezTo>
                  <a:cubicBezTo>
                    <a:pt x="1" y="6852"/>
                    <a:pt x="148" y="6999"/>
                    <a:pt x="612" y="6999"/>
                  </a:cubicBezTo>
                  <a:lnTo>
                    <a:pt x="5417" y="6999"/>
                  </a:lnTo>
                  <a:cubicBezTo>
                    <a:pt x="5396" y="4681"/>
                    <a:pt x="5396" y="2341"/>
                    <a:pt x="5396" y="23"/>
                  </a:cubicBezTo>
                  <a:cubicBezTo>
                    <a:pt x="3794" y="23"/>
                    <a:pt x="2214" y="23"/>
                    <a:pt x="612" y="2"/>
                  </a:cubicBezTo>
                  <a:cubicBezTo>
                    <a:pt x="585" y="1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9"/>
            <p:cNvSpPr/>
            <p:nvPr/>
          </p:nvSpPr>
          <p:spPr>
            <a:xfrm rot="-970049">
              <a:off x="9737527" y="3164293"/>
              <a:ext cx="105122" cy="115327"/>
            </a:xfrm>
            <a:custGeom>
              <a:avLst/>
              <a:gdLst/>
              <a:ahLst/>
              <a:cxnLst/>
              <a:rect l="l" t="t" r="r" b="b"/>
              <a:pathLst>
                <a:path w="5418" h="5944" extrusionOk="0">
                  <a:moveTo>
                    <a:pt x="22" y="0"/>
                  </a:moveTo>
                  <a:cubicBezTo>
                    <a:pt x="22" y="1770"/>
                    <a:pt x="43" y="3541"/>
                    <a:pt x="22" y="5332"/>
                  </a:cubicBezTo>
                  <a:cubicBezTo>
                    <a:pt x="1" y="5775"/>
                    <a:pt x="127" y="5944"/>
                    <a:pt x="612" y="5944"/>
                  </a:cubicBezTo>
                  <a:cubicBezTo>
                    <a:pt x="2214" y="5922"/>
                    <a:pt x="3794" y="5922"/>
                    <a:pt x="5417" y="5922"/>
                  </a:cubicBezTo>
                  <a:cubicBezTo>
                    <a:pt x="5417" y="4152"/>
                    <a:pt x="5396" y="2361"/>
                    <a:pt x="5417" y="590"/>
                  </a:cubicBezTo>
                  <a:cubicBezTo>
                    <a:pt x="5417" y="127"/>
                    <a:pt x="5270" y="0"/>
                    <a:pt x="4806" y="0"/>
                  </a:cubicBezTo>
                  <a:cubicBezTo>
                    <a:pt x="4272" y="7"/>
                    <a:pt x="3741" y="9"/>
                    <a:pt x="3210" y="9"/>
                  </a:cubicBezTo>
                  <a:cubicBezTo>
                    <a:pt x="2148" y="9"/>
                    <a:pt x="1090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9"/>
            <p:cNvSpPr/>
            <p:nvPr/>
          </p:nvSpPr>
          <p:spPr>
            <a:xfrm rot="-970049">
              <a:off x="7770942" y="3861499"/>
              <a:ext cx="258866" cy="146410"/>
            </a:xfrm>
            <a:custGeom>
              <a:avLst/>
              <a:gdLst/>
              <a:ahLst/>
              <a:cxnLst/>
              <a:rect l="l" t="t" r="r" b="b"/>
              <a:pathLst>
                <a:path w="13342" h="7546" extrusionOk="0">
                  <a:moveTo>
                    <a:pt x="675" y="1"/>
                  </a:moveTo>
                  <a:cubicBezTo>
                    <a:pt x="169" y="1"/>
                    <a:pt x="22" y="148"/>
                    <a:pt x="22" y="675"/>
                  </a:cubicBezTo>
                  <a:cubicBezTo>
                    <a:pt x="43" y="2740"/>
                    <a:pt x="43" y="4806"/>
                    <a:pt x="22" y="6871"/>
                  </a:cubicBezTo>
                  <a:cubicBezTo>
                    <a:pt x="1" y="7377"/>
                    <a:pt x="148" y="7546"/>
                    <a:pt x="675" y="7546"/>
                  </a:cubicBezTo>
                  <a:cubicBezTo>
                    <a:pt x="1666" y="7525"/>
                    <a:pt x="2656" y="7519"/>
                    <a:pt x="3644" y="7519"/>
                  </a:cubicBezTo>
                  <a:cubicBezTo>
                    <a:pt x="4632" y="7519"/>
                    <a:pt x="5617" y="7525"/>
                    <a:pt x="6598" y="7525"/>
                  </a:cubicBezTo>
                  <a:cubicBezTo>
                    <a:pt x="7609" y="7525"/>
                    <a:pt x="8621" y="7519"/>
                    <a:pt x="9632" y="7519"/>
                  </a:cubicBezTo>
                  <a:cubicBezTo>
                    <a:pt x="10644" y="7519"/>
                    <a:pt x="11656" y="7525"/>
                    <a:pt x="12667" y="7546"/>
                  </a:cubicBezTo>
                  <a:cubicBezTo>
                    <a:pt x="13194" y="7546"/>
                    <a:pt x="13342" y="7398"/>
                    <a:pt x="13342" y="6871"/>
                  </a:cubicBezTo>
                  <a:cubicBezTo>
                    <a:pt x="13300" y="4806"/>
                    <a:pt x="13300" y="2740"/>
                    <a:pt x="13342" y="675"/>
                  </a:cubicBezTo>
                  <a:cubicBezTo>
                    <a:pt x="13342" y="169"/>
                    <a:pt x="13194" y="1"/>
                    <a:pt x="12667" y="1"/>
                  </a:cubicBezTo>
                  <a:cubicBezTo>
                    <a:pt x="10665" y="11"/>
                    <a:pt x="8668" y="16"/>
                    <a:pt x="6671" y="16"/>
                  </a:cubicBezTo>
                  <a:cubicBezTo>
                    <a:pt x="4674" y="16"/>
                    <a:pt x="2677" y="11"/>
                    <a:pt x="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9"/>
            <p:cNvSpPr/>
            <p:nvPr/>
          </p:nvSpPr>
          <p:spPr>
            <a:xfrm rot="-970049">
              <a:off x="8269271" y="3717043"/>
              <a:ext cx="258458" cy="146002"/>
            </a:xfrm>
            <a:custGeom>
              <a:avLst/>
              <a:gdLst/>
              <a:ahLst/>
              <a:cxnLst/>
              <a:rect l="l" t="t" r="r" b="b"/>
              <a:pathLst>
                <a:path w="13321" h="7525" extrusionOk="0">
                  <a:moveTo>
                    <a:pt x="590" y="1"/>
                  </a:moveTo>
                  <a:cubicBezTo>
                    <a:pt x="106" y="1"/>
                    <a:pt x="0" y="169"/>
                    <a:pt x="0" y="612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398"/>
                    <a:pt x="169" y="7525"/>
                    <a:pt x="675" y="7525"/>
                  </a:cubicBezTo>
                  <a:cubicBezTo>
                    <a:pt x="1342" y="7518"/>
                    <a:pt x="2010" y="7515"/>
                    <a:pt x="2677" y="7515"/>
                  </a:cubicBezTo>
                  <a:cubicBezTo>
                    <a:pt x="4012" y="7515"/>
                    <a:pt x="5347" y="7525"/>
                    <a:pt x="6681" y="7525"/>
                  </a:cubicBezTo>
                  <a:lnTo>
                    <a:pt x="12667" y="7525"/>
                  </a:lnTo>
                  <a:cubicBezTo>
                    <a:pt x="13131" y="7525"/>
                    <a:pt x="13320" y="7440"/>
                    <a:pt x="13320" y="6914"/>
                  </a:cubicBezTo>
                  <a:cubicBezTo>
                    <a:pt x="13299" y="4806"/>
                    <a:pt x="13299" y="2698"/>
                    <a:pt x="13320" y="591"/>
                  </a:cubicBezTo>
                  <a:cubicBezTo>
                    <a:pt x="13320" y="106"/>
                    <a:pt x="13152" y="1"/>
                    <a:pt x="12709" y="1"/>
                  </a:cubicBezTo>
                  <a:cubicBezTo>
                    <a:pt x="10686" y="11"/>
                    <a:pt x="8668" y="16"/>
                    <a:pt x="6650" y="16"/>
                  </a:cubicBezTo>
                  <a:cubicBezTo>
                    <a:pt x="4632" y="16"/>
                    <a:pt x="2614" y="11"/>
                    <a:pt x="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9"/>
            <p:cNvSpPr/>
            <p:nvPr/>
          </p:nvSpPr>
          <p:spPr>
            <a:xfrm rot="-970049">
              <a:off x="9277888" y="3424923"/>
              <a:ext cx="256014" cy="146410"/>
            </a:xfrm>
            <a:custGeom>
              <a:avLst/>
              <a:gdLst/>
              <a:ahLst/>
              <a:cxnLst/>
              <a:rect l="l" t="t" r="r" b="b"/>
              <a:pathLst>
                <a:path w="13195" h="7546" extrusionOk="0">
                  <a:moveTo>
                    <a:pt x="633" y="1"/>
                  </a:moveTo>
                  <a:cubicBezTo>
                    <a:pt x="127" y="1"/>
                    <a:pt x="1" y="169"/>
                    <a:pt x="1" y="633"/>
                  </a:cubicBezTo>
                  <a:cubicBezTo>
                    <a:pt x="22" y="2719"/>
                    <a:pt x="22" y="4806"/>
                    <a:pt x="1" y="6892"/>
                  </a:cubicBezTo>
                  <a:cubicBezTo>
                    <a:pt x="1" y="7377"/>
                    <a:pt x="148" y="7525"/>
                    <a:pt x="633" y="7525"/>
                  </a:cubicBezTo>
                  <a:cubicBezTo>
                    <a:pt x="1300" y="7518"/>
                    <a:pt x="1966" y="7515"/>
                    <a:pt x="2630" y="7515"/>
                  </a:cubicBezTo>
                  <a:cubicBezTo>
                    <a:pt x="3958" y="7515"/>
                    <a:pt x="5284" y="7525"/>
                    <a:pt x="6619" y="7525"/>
                  </a:cubicBezTo>
                  <a:cubicBezTo>
                    <a:pt x="8600" y="7525"/>
                    <a:pt x="10560" y="7525"/>
                    <a:pt x="12541" y="7546"/>
                  </a:cubicBezTo>
                  <a:cubicBezTo>
                    <a:pt x="12984" y="7546"/>
                    <a:pt x="13194" y="7462"/>
                    <a:pt x="13194" y="6935"/>
                  </a:cubicBezTo>
                  <a:cubicBezTo>
                    <a:pt x="13173" y="4827"/>
                    <a:pt x="13173" y="2719"/>
                    <a:pt x="13194" y="612"/>
                  </a:cubicBezTo>
                  <a:cubicBezTo>
                    <a:pt x="13194" y="148"/>
                    <a:pt x="13068" y="1"/>
                    <a:pt x="12604" y="1"/>
                  </a:cubicBezTo>
                  <a:cubicBezTo>
                    <a:pt x="10602" y="11"/>
                    <a:pt x="8605" y="16"/>
                    <a:pt x="6611" y="16"/>
                  </a:cubicBezTo>
                  <a:cubicBezTo>
                    <a:pt x="4616" y="16"/>
                    <a:pt x="2625" y="11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9"/>
            <p:cNvSpPr/>
            <p:nvPr/>
          </p:nvSpPr>
          <p:spPr>
            <a:xfrm rot="-970049">
              <a:off x="8779522" y="3569385"/>
              <a:ext cx="256402" cy="146410"/>
            </a:xfrm>
            <a:custGeom>
              <a:avLst/>
              <a:gdLst/>
              <a:ahLst/>
              <a:cxnLst/>
              <a:rect l="l" t="t" r="r" b="b"/>
              <a:pathLst>
                <a:path w="13215" h="7546" extrusionOk="0">
                  <a:moveTo>
                    <a:pt x="654" y="1"/>
                  </a:moveTo>
                  <a:cubicBezTo>
                    <a:pt x="148" y="1"/>
                    <a:pt x="21" y="148"/>
                    <a:pt x="21" y="633"/>
                  </a:cubicBezTo>
                  <a:cubicBezTo>
                    <a:pt x="42" y="2719"/>
                    <a:pt x="42" y="4806"/>
                    <a:pt x="21" y="6892"/>
                  </a:cubicBezTo>
                  <a:cubicBezTo>
                    <a:pt x="0" y="7440"/>
                    <a:pt x="232" y="7525"/>
                    <a:pt x="717" y="7525"/>
                  </a:cubicBezTo>
                  <a:lnTo>
                    <a:pt x="6639" y="7525"/>
                  </a:lnTo>
                  <a:cubicBezTo>
                    <a:pt x="8599" y="7525"/>
                    <a:pt x="10580" y="7525"/>
                    <a:pt x="12540" y="7546"/>
                  </a:cubicBezTo>
                  <a:cubicBezTo>
                    <a:pt x="13004" y="7546"/>
                    <a:pt x="13215" y="7462"/>
                    <a:pt x="13215" y="6935"/>
                  </a:cubicBezTo>
                  <a:cubicBezTo>
                    <a:pt x="13173" y="4827"/>
                    <a:pt x="13194" y="2719"/>
                    <a:pt x="13215" y="612"/>
                  </a:cubicBezTo>
                  <a:cubicBezTo>
                    <a:pt x="13215" y="169"/>
                    <a:pt x="13088" y="1"/>
                    <a:pt x="12604" y="1"/>
                  </a:cubicBezTo>
                  <a:cubicBezTo>
                    <a:pt x="10612" y="11"/>
                    <a:pt x="8620" y="16"/>
                    <a:pt x="6629" y="16"/>
                  </a:cubicBezTo>
                  <a:cubicBezTo>
                    <a:pt x="4637" y="16"/>
                    <a:pt x="26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9"/>
            <p:cNvSpPr/>
            <p:nvPr/>
          </p:nvSpPr>
          <p:spPr>
            <a:xfrm rot="-970049">
              <a:off x="8316354" y="3884481"/>
              <a:ext cx="258866" cy="135797"/>
            </a:xfrm>
            <a:custGeom>
              <a:avLst/>
              <a:gdLst/>
              <a:ahLst/>
              <a:cxnLst/>
              <a:rect l="l" t="t" r="r" b="b"/>
              <a:pathLst>
                <a:path w="13342" h="6999" extrusionOk="0">
                  <a:moveTo>
                    <a:pt x="611" y="1"/>
                  </a:moveTo>
                  <a:cubicBezTo>
                    <a:pt x="148" y="1"/>
                    <a:pt x="0" y="149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51"/>
                    <a:pt x="148" y="6998"/>
                    <a:pt x="611" y="6998"/>
                  </a:cubicBezTo>
                  <a:cubicBezTo>
                    <a:pt x="2624" y="6988"/>
                    <a:pt x="4642" y="6982"/>
                    <a:pt x="6663" y="6982"/>
                  </a:cubicBezTo>
                  <a:cubicBezTo>
                    <a:pt x="8684" y="6982"/>
                    <a:pt x="10707" y="6988"/>
                    <a:pt x="12730" y="6998"/>
                  </a:cubicBezTo>
                  <a:cubicBezTo>
                    <a:pt x="13194" y="6998"/>
                    <a:pt x="13320" y="6851"/>
                    <a:pt x="13320" y="6387"/>
                  </a:cubicBezTo>
                  <a:cubicBezTo>
                    <a:pt x="13299" y="4490"/>
                    <a:pt x="13299" y="2572"/>
                    <a:pt x="13320" y="675"/>
                  </a:cubicBezTo>
                  <a:cubicBezTo>
                    <a:pt x="13341" y="149"/>
                    <a:pt x="13173" y="1"/>
                    <a:pt x="12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9"/>
            <p:cNvSpPr/>
            <p:nvPr/>
          </p:nvSpPr>
          <p:spPr>
            <a:xfrm rot="-970049">
              <a:off x="7817920" y="4028603"/>
              <a:ext cx="258866" cy="136204"/>
            </a:xfrm>
            <a:custGeom>
              <a:avLst/>
              <a:gdLst/>
              <a:ahLst/>
              <a:cxnLst/>
              <a:rect l="l" t="t" r="r" b="b"/>
              <a:pathLst>
                <a:path w="13342" h="7020" extrusionOk="0">
                  <a:moveTo>
                    <a:pt x="696" y="1"/>
                  </a:moveTo>
                  <a:cubicBezTo>
                    <a:pt x="169" y="1"/>
                    <a:pt x="1" y="148"/>
                    <a:pt x="1" y="675"/>
                  </a:cubicBezTo>
                  <a:cubicBezTo>
                    <a:pt x="43" y="2551"/>
                    <a:pt x="43" y="4448"/>
                    <a:pt x="1" y="6324"/>
                  </a:cubicBezTo>
                  <a:cubicBezTo>
                    <a:pt x="1" y="6830"/>
                    <a:pt x="148" y="7019"/>
                    <a:pt x="675" y="7019"/>
                  </a:cubicBezTo>
                  <a:cubicBezTo>
                    <a:pt x="2667" y="7009"/>
                    <a:pt x="4664" y="7003"/>
                    <a:pt x="6661" y="7003"/>
                  </a:cubicBezTo>
                  <a:cubicBezTo>
                    <a:pt x="8658" y="7003"/>
                    <a:pt x="10655" y="7009"/>
                    <a:pt x="12646" y="7019"/>
                  </a:cubicBezTo>
                  <a:cubicBezTo>
                    <a:pt x="13173" y="7019"/>
                    <a:pt x="13342" y="6872"/>
                    <a:pt x="13342" y="6345"/>
                  </a:cubicBezTo>
                  <a:cubicBezTo>
                    <a:pt x="13300" y="4490"/>
                    <a:pt x="13300" y="2614"/>
                    <a:pt x="13342" y="760"/>
                  </a:cubicBezTo>
                  <a:cubicBezTo>
                    <a:pt x="13342" y="191"/>
                    <a:pt x="13194" y="1"/>
                    <a:pt x="12604" y="1"/>
                  </a:cubicBezTo>
                  <a:cubicBezTo>
                    <a:pt x="11614" y="22"/>
                    <a:pt x="10628" y="27"/>
                    <a:pt x="9643" y="27"/>
                  </a:cubicBezTo>
                  <a:cubicBezTo>
                    <a:pt x="8658" y="27"/>
                    <a:pt x="7672" y="22"/>
                    <a:pt x="6682" y="22"/>
                  </a:cubicBezTo>
                  <a:cubicBezTo>
                    <a:pt x="4680" y="22"/>
                    <a:pt x="2677" y="22"/>
                    <a:pt x="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9"/>
            <p:cNvSpPr/>
            <p:nvPr/>
          </p:nvSpPr>
          <p:spPr>
            <a:xfrm rot="-970049">
              <a:off x="9324798" y="3591959"/>
              <a:ext cx="256421" cy="135816"/>
            </a:xfrm>
            <a:custGeom>
              <a:avLst/>
              <a:gdLst/>
              <a:ahLst/>
              <a:cxnLst/>
              <a:rect l="l" t="t" r="r" b="b"/>
              <a:pathLst>
                <a:path w="13216" h="7000" extrusionOk="0">
                  <a:moveTo>
                    <a:pt x="582" y="0"/>
                  </a:moveTo>
                  <a:cubicBezTo>
                    <a:pt x="97" y="0"/>
                    <a:pt x="1" y="214"/>
                    <a:pt x="1" y="676"/>
                  </a:cubicBezTo>
                  <a:cubicBezTo>
                    <a:pt x="22" y="2573"/>
                    <a:pt x="43" y="4449"/>
                    <a:pt x="1" y="6346"/>
                  </a:cubicBezTo>
                  <a:cubicBezTo>
                    <a:pt x="1" y="6873"/>
                    <a:pt x="169" y="6999"/>
                    <a:pt x="675" y="6999"/>
                  </a:cubicBezTo>
                  <a:cubicBezTo>
                    <a:pt x="1329" y="6992"/>
                    <a:pt x="1982" y="6990"/>
                    <a:pt x="2634" y="6990"/>
                  </a:cubicBezTo>
                  <a:cubicBezTo>
                    <a:pt x="3940" y="6990"/>
                    <a:pt x="5242" y="6999"/>
                    <a:pt x="6534" y="6999"/>
                  </a:cubicBezTo>
                  <a:lnTo>
                    <a:pt x="12520" y="6999"/>
                  </a:lnTo>
                  <a:cubicBezTo>
                    <a:pt x="13005" y="6999"/>
                    <a:pt x="13194" y="6894"/>
                    <a:pt x="13194" y="6346"/>
                  </a:cubicBezTo>
                  <a:cubicBezTo>
                    <a:pt x="13173" y="4428"/>
                    <a:pt x="13173" y="2531"/>
                    <a:pt x="13194" y="634"/>
                  </a:cubicBezTo>
                  <a:cubicBezTo>
                    <a:pt x="13215" y="128"/>
                    <a:pt x="13047" y="2"/>
                    <a:pt x="12562" y="2"/>
                  </a:cubicBezTo>
                  <a:cubicBezTo>
                    <a:pt x="10581" y="12"/>
                    <a:pt x="8595" y="18"/>
                    <a:pt x="6608" y="18"/>
                  </a:cubicBezTo>
                  <a:cubicBezTo>
                    <a:pt x="4622" y="18"/>
                    <a:pt x="2635" y="12"/>
                    <a:pt x="654" y="2"/>
                  </a:cubicBezTo>
                  <a:cubicBezTo>
                    <a:pt x="629" y="1"/>
                    <a:pt x="605" y="0"/>
                    <a:pt x="5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9"/>
            <p:cNvSpPr/>
            <p:nvPr/>
          </p:nvSpPr>
          <p:spPr>
            <a:xfrm rot="-970049">
              <a:off x="8826899" y="3736432"/>
              <a:ext cx="255994" cy="136204"/>
            </a:xfrm>
            <a:custGeom>
              <a:avLst/>
              <a:gdLst/>
              <a:ahLst/>
              <a:cxnLst/>
              <a:rect l="l" t="t" r="r" b="b"/>
              <a:pathLst>
                <a:path w="13194" h="7020" extrusionOk="0">
                  <a:moveTo>
                    <a:pt x="611" y="1"/>
                  </a:moveTo>
                  <a:cubicBezTo>
                    <a:pt x="169" y="1"/>
                    <a:pt x="0" y="127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93"/>
                    <a:pt x="169" y="7019"/>
                    <a:pt x="654" y="7019"/>
                  </a:cubicBezTo>
                  <a:cubicBezTo>
                    <a:pt x="2635" y="7009"/>
                    <a:pt x="4616" y="7003"/>
                    <a:pt x="6597" y="7003"/>
                  </a:cubicBezTo>
                  <a:cubicBezTo>
                    <a:pt x="8578" y="7003"/>
                    <a:pt x="10559" y="7009"/>
                    <a:pt x="12541" y="7019"/>
                  </a:cubicBezTo>
                  <a:cubicBezTo>
                    <a:pt x="13025" y="7019"/>
                    <a:pt x="13194" y="6893"/>
                    <a:pt x="13194" y="6387"/>
                  </a:cubicBezTo>
                  <a:cubicBezTo>
                    <a:pt x="13173" y="4490"/>
                    <a:pt x="13173" y="2572"/>
                    <a:pt x="13194" y="675"/>
                  </a:cubicBezTo>
                  <a:cubicBezTo>
                    <a:pt x="13194" y="127"/>
                    <a:pt x="13025" y="22"/>
                    <a:pt x="12519" y="22"/>
                  </a:cubicBezTo>
                  <a:lnTo>
                    <a:pt x="6597" y="22"/>
                  </a:lnTo>
                  <a:cubicBezTo>
                    <a:pt x="4595" y="22"/>
                    <a:pt x="2614" y="22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9"/>
            <p:cNvSpPr/>
            <p:nvPr/>
          </p:nvSpPr>
          <p:spPr>
            <a:xfrm rot="-970049">
              <a:off x="8542700" y="3643344"/>
              <a:ext cx="222875" cy="146410"/>
            </a:xfrm>
            <a:custGeom>
              <a:avLst/>
              <a:gdLst/>
              <a:ahLst/>
              <a:cxnLst/>
              <a:rect l="l" t="t" r="r" b="b"/>
              <a:pathLst>
                <a:path w="11487" h="7546" extrusionOk="0">
                  <a:moveTo>
                    <a:pt x="5796" y="1"/>
                  </a:moveTo>
                  <a:cubicBezTo>
                    <a:pt x="4068" y="1"/>
                    <a:pt x="2340" y="1"/>
                    <a:pt x="611" y="22"/>
                  </a:cubicBezTo>
                  <a:cubicBezTo>
                    <a:pt x="581" y="20"/>
                    <a:pt x="552" y="20"/>
                    <a:pt x="525" y="20"/>
                  </a:cubicBezTo>
                  <a:cubicBezTo>
                    <a:pt x="147" y="20"/>
                    <a:pt x="0" y="160"/>
                    <a:pt x="0" y="612"/>
                  </a:cubicBezTo>
                  <a:cubicBezTo>
                    <a:pt x="21" y="2719"/>
                    <a:pt x="21" y="4848"/>
                    <a:pt x="0" y="6977"/>
                  </a:cubicBezTo>
                  <a:cubicBezTo>
                    <a:pt x="0" y="7419"/>
                    <a:pt x="148" y="7546"/>
                    <a:pt x="569" y="7546"/>
                  </a:cubicBezTo>
                  <a:cubicBezTo>
                    <a:pt x="2287" y="7535"/>
                    <a:pt x="4010" y="7530"/>
                    <a:pt x="5733" y="7530"/>
                  </a:cubicBezTo>
                  <a:cubicBezTo>
                    <a:pt x="7456" y="7530"/>
                    <a:pt x="9179" y="7535"/>
                    <a:pt x="10896" y="7546"/>
                  </a:cubicBezTo>
                  <a:cubicBezTo>
                    <a:pt x="11381" y="7546"/>
                    <a:pt x="11487" y="7335"/>
                    <a:pt x="11487" y="6914"/>
                  </a:cubicBezTo>
                  <a:cubicBezTo>
                    <a:pt x="11466" y="4806"/>
                    <a:pt x="11466" y="2698"/>
                    <a:pt x="11487" y="591"/>
                  </a:cubicBezTo>
                  <a:cubicBezTo>
                    <a:pt x="11487" y="127"/>
                    <a:pt x="11318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9"/>
            <p:cNvSpPr/>
            <p:nvPr/>
          </p:nvSpPr>
          <p:spPr>
            <a:xfrm rot="-970049">
              <a:off x="9548896" y="3352205"/>
              <a:ext cx="215521" cy="146410"/>
            </a:xfrm>
            <a:custGeom>
              <a:avLst/>
              <a:gdLst/>
              <a:ahLst/>
              <a:cxnLst/>
              <a:rect l="l" t="t" r="r" b="b"/>
              <a:pathLst>
                <a:path w="11108" h="7546" extrusionOk="0">
                  <a:moveTo>
                    <a:pt x="653" y="1"/>
                  </a:moveTo>
                  <a:cubicBezTo>
                    <a:pt x="169" y="1"/>
                    <a:pt x="0" y="127"/>
                    <a:pt x="0" y="633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419"/>
                    <a:pt x="190" y="7525"/>
                    <a:pt x="696" y="7525"/>
                  </a:cubicBezTo>
                  <a:cubicBezTo>
                    <a:pt x="1237" y="7518"/>
                    <a:pt x="1778" y="7515"/>
                    <a:pt x="2318" y="7515"/>
                  </a:cubicBezTo>
                  <a:cubicBezTo>
                    <a:pt x="3398" y="7515"/>
                    <a:pt x="4475" y="7525"/>
                    <a:pt x="5543" y="7525"/>
                  </a:cubicBezTo>
                  <a:cubicBezTo>
                    <a:pt x="6365" y="7525"/>
                    <a:pt x="7187" y="7519"/>
                    <a:pt x="8009" y="7519"/>
                  </a:cubicBezTo>
                  <a:cubicBezTo>
                    <a:pt x="8831" y="7519"/>
                    <a:pt x="9653" y="7525"/>
                    <a:pt x="10475" y="7546"/>
                  </a:cubicBezTo>
                  <a:cubicBezTo>
                    <a:pt x="10939" y="7546"/>
                    <a:pt x="11086" y="7419"/>
                    <a:pt x="11086" y="6935"/>
                  </a:cubicBezTo>
                  <a:cubicBezTo>
                    <a:pt x="11065" y="4827"/>
                    <a:pt x="11065" y="2719"/>
                    <a:pt x="11086" y="612"/>
                  </a:cubicBezTo>
                  <a:cubicBezTo>
                    <a:pt x="11107" y="106"/>
                    <a:pt x="10918" y="1"/>
                    <a:pt x="10433" y="1"/>
                  </a:cubicBezTo>
                  <a:cubicBezTo>
                    <a:pt x="8799" y="11"/>
                    <a:pt x="7166" y="16"/>
                    <a:pt x="5535" y="16"/>
                  </a:cubicBezTo>
                  <a:cubicBezTo>
                    <a:pt x="3904" y="16"/>
                    <a:pt x="2276" y="11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9"/>
            <p:cNvSpPr/>
            <p:nvPr/>
          </p:nvSpPr>
          <p:spPr>
            <a:xfrm rot="-970049">
              <a:off x="9050524" y="3497131"/>
              <a:ext cx="212669" cy="146041"/>
            </a:xfrm>
            <a:custGeom>
              <a:avLst/>
              <a:gdLst/>
              <a:ahLst/>
              <a:cxnLst/>
              <a:rect l="l" t="t" r="r" b="b"/>
              <a:pathLst>
                <a:path w="10961" h="7527" extrusionOk="0">
                  <a:moveTo>
                    <a:pt x="612" y="1"/>
                  </a:moveTo>
                  <a:cubicBezTo>
                    <a:pt x="169" y="1"/>
                    <a:pt x="1" y="127"/>
                    <a:pt x="1" y="591"/>
                  </a:cubicBezTo>
                  <a:cubicBezTo>
                    <a:pt x="22" y="2698"/>
                    <a:pt x="22" y="4806"/>
                    <a:pt x="1" y="6914"/>
                  </a:cubicBezTo>
                  <a:cubicBezTo>
                    <a:pt x="1" y="7377"/>
                    <a:pt x="148" y="7525"/>
                    <a:pt x="612" y="7525"/>
                  </a:cubicBezTo>
                  <a:cubicBezTo>
                    <a:pt x="1153" y="7518"/>
                    <a:pt x="1694" y="7515"/>
                    <a:pt x="2235" y="7515"/>
                  </a:cubicBezTo>
                  <a:cubicBezTo>
                    <a:pt x="3316" y="7515"/>
                    <a:pt x="4398" y="7525"/>
                    <a:pt x="5480" y="7525"/>
                  </a:cubicBezTo>
                  <a:cubicBezTo>
                    <a:pt x="6562" y="7525"/>
                    <a:pt x="7644" y="7515"/>
                    <a:pt x="8726" y="7515"/>
                  </a:cubicBezTo>
                  <a:cubicBezTo>
                    <a:pt x="9267" y="7515"/>
                    <a:pt x="9808" y="7518"/>
                    <a:pt x="10349" y="7525"/>
                  </a:cubicBezTo>
                  <a:cubicBezTo>
                    <a:pt x="10377" y="7526"/>
                    <a:pt x="10404" y="7527"/>
                    <a:pt x="10430" y="7527"/>
                  </a:cubicBezTo>
                  <a:cubicBezTo>
                    <a:pt x="10830" y="7527"/>
                    <a:pt x="10960" y="7370"/>
                    <a:pt x="10960" y="6935"/>
                  </a:cubicBezTo>
                  <a:cubicBezTo>
                    <a:pt x="10939" y="4827"/>
                    <a:pt x="10939" y="2719"/>
                    <a:pt x="10960" y="612"/>
                  </a:cubicBezTo>
                  <a:cubicBezTo>
                    <a:pt x="10960" y="148"/>
                    <a:pt x="10834" y="1"/>
                    <a:pt x="10370" y="1"/>
                  </a:cubicBezTo>
                  <a:cubicBezTo>
                    <a:pt x="8747" y="11"/>
                    <a:pt x="7119" y="16"/>
                    <a:pt x="5491" y="16"/>
                  </a:cubicBezTo>
                  <a:cubicBezTo>
                    <a:pt x="3863" y="16"/>
                    <a:pt x="2235" y="1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9"/>
            <p:cNvSpPr/>
            <p:nvPr/>
          </p:nvSpPr>
          <p:spPr>
            <a:xfrm rot="-970049">
              <a:off x="8044452" y="3789180"/>
              <a:ext cx="210612" cy="146410"/>
            </a:xfrm>
            <a:custGeom>
              <a:avLst/>
              <a:gdLst/>
              <a:ahLst/>
              <a:cxnLst/>
              <a:rect l="l" t="t" r="r" b="b"/>
              <a:pathLst>
                <a:path w="10855" h="7546" extrusionOk="0">
                  <a:moveTo>
                    <a:pt x="633" y="1"/>
                  </a:moveTo>
                  <a:cubicBezTo>
                    <a:pt x="169" y="1"/>
                    <a:pt x="22" y="127"/>
                    <a:pt x="22" y="612"/>
                  </a:cubicBezTo>
                  <a:cubicBezTo>
                    <a:pt x="43" y="2719"/>
                    <a:pt x="43" y="4827"/>
                    <a:pt x="22" y="6935"/>
                  </a:cubicBezTo>
                  <a:cubicBezTo>
                    <a:pt x="1" y="7440"/>
                    <a:pt x="190" y="7546"/>
                    <a:pt x="675" y="7546"/>
                  </a:cubicBezTo>
                  <a:cubicBezTo>
                    <a:pt x="2256" y="7535"/>
                    <a:pt x="3842" y="7530"/>
                    <a:pt x="5430" y="7530"/>
                  </a:cubicBezTo>
                  <a:cubicBezTo>
                    <a:pt x="7019" y="7530"/>
                    <a:pt x="8610" y="7535"/>
                    <a:pt x="10201" y="7546"/>
                  </a:cubicBezTo>
                  <a:cubicBezTo>
                    <a:pt x="10686" y="7546"/>
                    <a:pt x="10855" y="7419"/>
                    <a:pt x="10855" y="6914"/>
                  </a:cubicBezTo>
                  <a:cubicBezTo>
                    <a:pt x="10813" y="4827"/>
                    <a:pt x="10813" y="2762"/>
                    <a:pt x="10855" y="675"/>
                  </a:cubicBezTo>
                  <a:cubicBezTo>
                    <a:pt x="10855" y="127"/>
                    <a:pt x="10665" y="22"/>
                    <a:pt x="10159" y="22"/>
                  </a:cubicBezTo>
                  <a:cubicBezTo>
                    <a:pt x="9632" y="29"/>
                    <a:pt x="9105" y="31"/>
                    <a:pt x="8578" y="31"/>
                  </a:cubicBezTo>
                  <a:cubicBezTo>
                    <a:pt x="7525" y="31"/>
                    <a:pt x="6471" y="22"/>
                    <a:pt x="5417" y="22"/>
                  </a:cubicBezTo>
                  <a:cubicBezTo>
                    <a:pt x="3815" y="22"/>
                    <a:pt x="2213" y="22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9"/>
            <p:cNvSpPr/>
            <p:nvPr/>
          </p:nvSpPr>
          <p:spPr>
            <a:xfrm rot="-970049">
              <a:off x="8589616" y="3810417"/>
              <a:ext cx="222875" cy="135836"/>
            </a:xfrm>
            <a:custGeom>
              <a:avLst/>
              <a:gdLst/>
              <a:ahLst/>
              <a:cxnLst/>
              <a:rect l="l" t="t" r="r" b="b"/>
              <a:pathLst>
                <a:path w="11487" h="7001" extrusionOk="0">
                  <a:moveTo>
                    <a:pt x="525" y="1"/>
                  </a:moveTo>
                  <a:cubicBezTo>
                    <a:pt x="147" y="1"/>
                    <a:pt x="0" y="141"/>
                    <a:pt x="0" y="593"/>
                  </a:cubicBezTo>
                  <a:cubicBezTo>
                    <a:pt x="21" y="2532"/>
                    <a:pt x="21" y="4492"/>
                    <a:pt x="0" y="6431"/>
                  </a:cubicBezTo>
                  <a:cubicBezTo>
                    <a:pt x="0" y="6874"/>
                    <a:pt x="148" y="7000"/>
                    <a:pt x="569" y="7000"/>
                  </a:cubicBezTo>
                  <a:cubicBezTo>
                    <a:pt x="2287" y="6990"/>
                    <a:pt x="4005" y="6984"/>
                    <a:pt x="5725" y="6984"/>
                  </a:cubicBezTo>
                  <a:cubicBezTo>
                    <a:pt x="7445" y="6984"/>
                    <a:pt x="9168" y="6990"/>
                    <a:pt x="10896" y="7000"/>
                  </a:cubicBezTo>
                  <a:cubicBezTo>
                    <a:pt x="11318" y="7000"/>
                    <a:pt x="11466" y="6874"/>
                    <a:pt x="11466" y="6431"/>
                  </a:cubicBezTo>
                  <a:cubicBezTo>
                    <a:pt x="11444" y="4492"/>
                    <a:pt x="11444" y="2532"/>
                    <a:pt x="11466" y="593"/>
                  </a:cubicBezTo>
                  <a:cubicBezTo>
                    <a:pt x="11487" y="129"/>
                    <a:pt x="11318" y="3"/>
                    <a:pt x="10854" y="3"/>
                  </a:cubicBezTo>
                  <a:lnTo>
                    <a:pt x="611" y="3"/>
                  </a:lnTo>
                  <a:cubicBezTo>
                    <a:pt x="581" y="2"/>
                    <a:pt x="552" y="1"/>
                    <a:pt x="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9"/>
            <p:cNvSpPr/>
            <p:nvPr/>
          </p:nvSpPr>
          <p:spPr>
            <a:xfrm rot="-970049">
              <a:off x="9595882" y="3519366"/>
              <a:ext cx="215114" cy="136204"/>
            </a:xfrm>
            <a:custGeom>
              <a:avLst/>
              <a:gdLst/>
              <a:ahLst/>
              <a:cxnLst/>
              <a:rect l="l" t="t" r="r" b="b"/>
              <a:pathLst>
                <a:path w="11087" h="7020" extrusionOk="0">
                  <a:moveTo>
                    <a:pt x="653" y="1"/>
                  </a:moveTo>
                  <a:cubicBezTo>
                    <a:pt x="190" y="1"/>
                    <a:pt x="0" y="106"/>
                    <a:pt x="0" y="633"/>
                  </a:cubicBezTo>
                  <a:cubicBezTo>
                    <a:pt x="21" y="2572"/>
                    <a:pt x="21" y="4490"/>
                    <a:pt x="0" y="6429"/>
                  </a:cubicBezTo>
                  <a:cubicBezTo>
                    <a:pt x="0" y="6893"/>
                    <a:pt x="148" y="7019"/>
                    <a:pt x="611" y="7019"/>
                  </a:cubicBezTo>
                  <a:cubicBezTo>
                    <a:pt x="2255" y="7009"/>
                    <a:pt x="3899" y="7003"/>
                    <a:pt x="5543" y="7003"/>
                  </a:cubicBezTo>
                  <a:cubicBezTo>
                    <a:pt x="7187" y="7003"/>
                    <a:pt x="8831" y="7009"/>
                    <a:pt x="10475" y="7019"/>
                  </a:cubicBezTo>
                  <a:cubicBezTo>
                    <a:pt x="10981" y="7019"/>
                    <a:pt x="11086" y="6851"/>
                    <a:pt x="11086" y="6366"/>
                  </a:cubicBezTo>
                  <a:cubicBezTo>
                    <a:pt x="11065" y="4469"/>
                    <a:pt x="11065" y="2551"/>
                    <a:pt x="11086" y="654"/>
                  </a:cubicBezTo>
                  <a:cubicBezTo>
                    <a:pt x="11086" y="148"/>
                    <a:pt x="10939" y="22"/>
                    <a:pt x="10454" y="22"/>
                  </a:cubicBezTo>
                  <a:lnTo>
                    <a:pt x="5585" y="22"/>
                  </a:lnTo>
                  <a:cubicBezTo>
                    <a:pt x="3941" y="22"/>
                    <a:pt x="2297" y="22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9"/>
            <p:cNvSpPr/>
            <p:nvPr/>
          </p:nvSpPr>
          <p:spPr>
            <a:xfrm rot="-970049">
              <a:off x="9097607" y="3664608"/>
              <a:ext cx="212669" cy="135816"/>
            </a:xfrm>
            <a:custGeom>
              <a:avLst/>
              <a:gdLst/>
              <a:ahLst/>
              <a:cxnLst/>
              <a:rect l="l" t="t" r="r" b="b"/>
              <a:pathLst>
                <a:path w="10961" h="7000" extrusionOk="0">
                  <a:moveTo>
                    <a:pt x="534" y="0"/>
                  </a:moveTo>
                  <a:cubicBezTo>
                    <a:pt x="149" y="0"/>
                    <a:pt x="1" y="157"/>
                    <a:pt x="1" y="592"/>
                  </a:cubicBezTo>
                  <a:cubicBezTo>
                    <a:pt x="22" y="2531"/>
                    <a:pt x="22" y="4491"/>
                    <a:pt x="1" y="6430"/>
                  </a:cubicBezTo>
                  <a:cubicBezTo>
                    <a:pt x="1" y="6873"/>
                    <a:pt x="169" y="6999"/>
                    <a:pt x="591" y="6999"/>
                  </a:cubicBezTo>
                  <a:cubicBezTo>
                    <a:pt x="2224" y="6989"/>
                    <a:pt x="3857" y="6983"/>
                    <a:pt x="5491" y="6983"/>
                  </a:cubicBezTo>
                  <a:cubicBezTo>
                    <a:pt x="7124" y="6983"/>
                    <a:pt x="8758" y="6989"/>
                    <a:pt x="10391" y="6999"/>
                  </a:cubicBezTo>
                  <a:cubicBezTo>
                    <a:pt x="10791" y="6999"/>
                    <a:pt x="10960" y="6873"/>
                    <a:pt x="10960" y="6430"/>
                  </a:cubicBezTo>
                  <a:cubicBezTo>
                    <a:pt x="10939" y="4491"/>
                    <a:pt x="10939" y="2531"/>
                    <a:pt x="10960" y="592"/>
                  </a:cubicBezTo>
                  <a:cubicBezTo>
                    <a:pt x="10960" y="107"/>
                    <a:pt x="10791" y="2"/>
                    <a:pt x="10349" y="2"/>
                  </a:cubicBezTo>
                  <a:lnTo>
                    <a:pt x="612" y="2"/>
                  </a:lnTo>
                  <a:cubicBezTo>
                    <a:pt x="585" y="1"/>
                    <a:pt x="559" y="0"/>
                    <a:pt x="5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9"/>
            <p:cNvSpPr/>
            <p:nvPr/>
          </p:nvSpPr>
          <p:spPr>
            <a:xfrm rot="-970049">
              <a:off x="8090987" y="3956405"/>
              <a:ext cx="210612" cy="135836"/>
            </a:xfrm>
            <a:custGeom>
              <a:avLst/>
              <a:gdLst/>
              <a:ahLst/>
              <a:cxnLst/>
              <a:rect l="l" t="t" r="r" b="b"/>
              <a:pathLst>
                <a:path w="10855" h="7001" extrusionOk="0">
                  <a:moveTo>
                    <a:pt x="654" y="1"/>
                  </a:moveTo>
                  <a:cubicBezTo>
                    <a:pt x="169" y="1"/>
                    <a:pt x="22" y="127"/>
                    <a:pt x="22" y="633"/>
                  </a:cubicBezTo>
                  <a:cubicBezTo>
                    <a:pt x="43" y="2530"/>
                    <a:pt x="43" y="4448"/>
                    <a:pt x="22" y="6345"/>
                  </a:cubicBezTo>
                  <a:cubicBezTo>
                    <a:pt x="0" y="6893"/>
                    <a:pt x="211" y="6998"/>
                    <a:pt x="717" y="6998"/>
                  </a:cubicBezTo>
                  <a:cubicBezTo>
                    <a:pt x="1230" y="6991"/>
                    <a:pt x="1745" y="6989"/>
                    <a:pt x="2262" y="6989"/>
                  </a:cubicBezTo>
                  <a:cubicBezTo>
                    <a:pt x="3295" y="6989"/>
                    <a:pt x="4335" y="6998"/>
                    <a:pt x="5375" y="6998"/>
                  </a:cubicBezTo>
                  <a:cubicBezTo>
                    <a:pt x="6443" y="6998"/>
                    <a:pt x="7511" y="6989"/>
                    <a:pt x="8572" y="6989"/>
                  </a:cubicBezTo>
                  <a:cubicBezTo>
                    <a:pt x="9103" y="6989"/>
                    <a:pt x="9632" y="6991"/>
                    <a:pt x="10159" y="6998"/>
                  </a:cubicBezTo>
                  <a:cubicBezTo>
                    <a:pt x="10191" y="6999"/>
                    <a:pt x="10221" y="7000"/>
                    <a:pt x="10250" y="7000"/>
                  </a:cubicBezTo>
                  <a:cubicBezTo>
                    <a:pt x="10706" y="7000"/>
                    <a:pt x="10855" y="6840"/>
                    <a:pt x="10855" y="6345"/>
                  </a:cubicBezTo>
                  <a:cubicBezTo>
                    <a:pt x="10812" y="4448"/>
                    <a:pt x="10812" y="2572"/>
                    <a:pt x="10855" y="675"/>
                  </a:cubicBezTo>
                  <a:cubicBezTo>
                    <a:pt x="10855" y="191"/>
                    <a:pt x="10728" y="1"/>
                    <a:pt x="10180" y="1"/>
                  </a:cubicBezTo>
                  <a:cubicBezTo>
                    <a:pt x="8599" y="11"/>
                    <a:pt x="7014" y="17"/>
                    <a:pt x="5425" y="17"/>
                  </a:cubicBezTo>
                  <a:cubicBezTo>
                    <a:pt x="3836" y="17"/>
                    <a:pt x="22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9"/>
            <p:cNvSpPr/>
            <p:nvPr/>
          </p:nvSpPr>
          <p:spPr>
            <a:xfrm rot="-970049">
              <a:off x="7574270" y="3471541"/>
              <a:ext cx="2381597" cy="596854"/>
            </a:xfrm>
            <a:custGeom>
              <a:avLst/>
              <a:gdLst/>
              <a:ahLst/>
              <a:cxnLst/>
              <a:rect l="l" t="t" r="r" b="b"/>
              <a:pathLst>
                <a:path w="122748" h="30762" extrusionOk="0">
                  <a:moveTo>
                    <a:pt x="22318" y="7534"/>
                  </a:moveTo>
                  <a:cubicBezTo>
                    <a:pt x="22778" y="7534"/>
                    <a:pt x="22910" y="7712"/>
                    <a:pt x="22910" y="8210"/>
                  </a:cubicBezTo>
                  <a:cubicBezTo>
                    <a:pt x="22868" y="10254"/>
                    <a:pt x="22868" y="12320"/>
                    <a:pt x="22910" y="14385"/>
                  </a:cubicBezTo>
                  <a:cubicBezTo>
                    <a:pt x="22910" y="14912"/>
                    <a:pt x="22762" y="15060"/>
                    <a:pt x="22235" y="15060"/>
                  </a:cubicBezTo>
                  <a:cubicBezTo>
                    <a:pt x="21561" y="15053"/>
                    <a:pt x="20887" y="15050"/>
                    <a:pt x="20212" y="15050"/>
                  </a:cubicBezTo>
                  <a:cubicBezTo>
                    <a:pt x="18863" y="15050"/>
                    <a:pt x="17514" y="15060"/>
                    <a:pt x="16166" y="15060"/>
                  </a:cubicBezTo>
                  <a:cubicBezTo>
                    <a:pt x="14859" y="15060"/>
                    <a:pt x="13543" y="15050"/>
                    <a:pt x="12223" y="15050"/>
                  </a:cubicBezTo>
                  <a:cubicBezTo>
                    <a:pt x="11564" y="15050"/>
                    <a:pt x="10903" y="15053"/>
                    <a:pt x="10243" y="15060"/>
                  </a:cubicBezTo>
                  <a:cubicBezTo>
                    <a:pt x="9716" y="15060"/>
                    <a:pt x="9590" y="14912"/>
                    <a:pt x="9590" y="14385"/>
                  </a:cubicBezTo>
                  <a:cubicBezTo>
                    <a:pt x="9611" y="12320"/>
                    <a:pt x="9611" y="10254"/>
                    <a:pt x="9590" y="8189"/>
                  </a:cubicBezTo>
                  <a:cubicBezTo>
                    <a:pt x="9569" y="7683"/>
                    <a:pt x="9737" y="7536"/>
                    <a:pt x="10264" y="7536"/>
                  </a:cubicBezTo>
                  <a:cubicBezTo>
                    <a:pt x="12256" y="7546"/>
                    <a:pt x="14253" y="7551"/>
                    <a:pt x="16250" y="7551"/>
                  </a:cubicBezTo>
                  <a:cubicBezTo>
                    <a:pt x="18247" y="7551"/>
                    <a:pt x="20244" y="7546"/>
                    <a:pt x="22235" y="7536"/>
                  </a:cubicBezTo>
                  <a:cubicBezTo>
                    <a:pt x="22264" y="7534"/>
                    <a:pt x="22291" y="7534"/>
                    <a:pt x="22318" y="7534"/>
                  </a:cubicBezTo>
                  <a:close/>
                  <a:moveTo>
                    <a:pt x="49023" y="7536"/>
                  </a:moveTo>
                  <a:cubicBezTo>
                    <a:pt x="49466" y="7536"/>
                    <a:pt x="49634" y="7641"/>
                    <a:pt x="49634" y="8126"/>
                  </a:cubicBezTo>
                  <a:cubicBezTo>
                    <a:pt x="49613" y="10233"/>
                    <a:pt x="49613" y="12341"/>
                    <a:pt x="49634" y="14449"/>
                  </a:cubicBezTo>
                  <a:cubicBezTo>
                    <a:pt x="49655" y="14954"/>
                    <a:pt x="49445" y="15060"/>
                    <a:pt x="48981" y="15060"/>
                  </a:cubicBezTo>
                  <a:lnTo>
                    <a:pt x="42995" y="15060"/>
                  </a:lnTo>
                  <a:cubicBezTo>
                    <a:pt x="41661" y="15060"/>
                    <a:pt x="40326" y="15050"/>
                    <a:pt x="38997" y="15050"/>
                  </a:cubicBezTo>
                  <a:cubicBezTo>
                    <a:pt x="38333" y="15050"/>
                    <a:pt x="37670" y="15053"/>
                    <a:pt x="37010" y="15060"/>
                  </a:cubicBezTo>
                  <a:cubicBezTo>
                    <a:pt x="36504" y="15060"/>
                    <a:pt x="36314" y="14933"/>
                    <a:pt x="36314" y="14406"/>
                  </a:cubicBezTo>
                  <a:cubicBezTo>
                    <a:pt x="36335" y="12320"/>
                    <a:pt x="36335" y="10233"/>
                    <a:pt x="36314" y="8147"/>
                  </a:cubicBezTo>
                  <a:cubicBezTo>
                    <a:pt x="36314" y="7704"/>
                    <a:pt x="36441" y="7536"/>
                    <a:pt x="36904" y="7536"/>
                  </a:cubicBezTo>
                  <a:close/>
                  <a:moveTo>
                    <a:pt x="76317" y="7515"/>
                  </a:moveTo>
                  <a:cubicBezTo>
                    <a:pt x="76780" y="7515"/>
                    <a:pt x="76907" y="7683"/>
                    <a:pt x="76907" y="8126"/>
                  </a:cubicBezTo>
                  <a:cubicBezTo>
                    <a:pt x="76886" y="10233"/>
                    <a:pt x="76886" y="12341"/>
                    <a:pt x="76907" y="14449"/>
                  </a:cubicBezTo>
                  <a:cubicBezTo>
                    <a:pt x="76907" y="14975"/>
                    <a:pt x="76696" y="15060"/>
                    <a:pt x="76254" y="15060"/>
                  </a:cubicBezTo>
                  <a:lnTo>
                    <a:pt x="64409" y="15060"/>
                  </a:lnTo>
                  <a:cubicBezTo>
                    <a:pt x="63924" y="15060"/>
                    <a:pt x="63713" y="14975"/>
                    <a:pt x="63713" y="14406"/>
                  </a:cubicBezTo>
                  <a:cubicBezTo>
                    <a:pt x="63734" y="12320"/>
                    <a:pt x="63734" y="10254"/>
                    <a:pt x="63713" y="8168"/>
                  </a:cubicBezTo>
                  <a:cubicBezTo>
                    <a:pt x="63713" y="7683"/>
                    <a:pt x="63840" y="7515"/>
                    <a:pt x="64346" y="7515"/>
                  </a:cubicBezTo>
                  <a:cubicBezTo>
                    <a:pt x="66337" y="7525"/>
                    <a:pt x="68334" y="7530"/>
                    <a:pt x="70331" y="7530"/>
                  </a:cubicBezTo>
                  <a:cubicBezTo>
                    <a:pt x="72328" y="7530"/>
                    <a:pt x="74325" y="7525"/>
                    <a:pt x="76317" y="7515"/>
                  </a:cubicBezTo>
                  <a:close/>
                  <a:moveTo>
                    <a:pt x="88562" y="7515"/>
                  </a:moveTo>
                  <a:cubicBezTo>
                    <a:pt x="89026" y="7515"/>
                    <a:pt x="89152" y="7683"/>
                    <a:pt x="89152" y="8126"/>
                  </a:cubicBezTo>
                  <a:cubicBezTo>
                    <a:pt x="89131" y="10233"/>
                    <a:pt x="89131" y="12341"/>
                    <a:pt x="89152" y="14449"/>
                  </a:cubicBezTo>
                  <a:cubicBezTo>
                    <a:pt x="89152" y="14912"/>
                    <a:pt x="89005" y="15060"/>
                    <a:pt x="88541" y="15060"/>
                  </a:cubicBezTo>
                  <a:cubicBezTo>
                    <a:pt x="88000" y="15053"/>
                    <a:pt x="87459" y="15050"/>
                    <a:pt x="86918" y="15050"/>
                  </a:cubicBezTo>
                  <a:cubicBezTo>
                    <a:pt x="85836" y="15050"/>
                    <a:pt x="84754" y="15060"/>
                    <a:pt x="83672" y="15060"/>
                  </a:cubicBezTo>
                  <a:cubicBezTo>
                    <a:pt x="82576" y="15060"/>
                    <a:pt x="81499" y="15050"/>
                    <a:pt x="80422" y="15050"/>
                  </a:cubicBezTo>
                  <a:cubicBezTo>
                    <a:pt x="79883" y="15050"/>
                    <a:pt x="79345" y="15053"/>
                    <a:pt x="78804" y="15060"/>
                  </a:cubicBezTo>
                  <a:cubicBezTo>
                    <a:pt x="78340" y="15060"/>
                    <a:pt x="78193" y="14891"/>
                    <a:pt x="78193" y="14449"/>
                  </a:cubicBezTo>
                  <a:cubicBezTo>
                    <a:pt x="78214" y="12341"/>
                    <a:pt x="78214" y="10233"/>
                    <a:pt x="78193" y="8126"/>
                  </a:cubicBezTo>
                  <a:cubicBezTo>
                    <a:pt x="78193" y="7662"/>
                    <a:pt x="78340" y="7515"/>
                    <a:pt x="78804" y="7515"/>
                  </a:cubicBezTo>
                  <a:cubicBezTo>
                    <a:pt x="80427" y="7525"/>
                    <a:pt x="82049" y="7530"/>
                    <a:pt x="83675" y="7530"/>
                  </a:cubicBezTo>
                  <a:cubicBezTo>
                    <a:pt x="85300" y="7530"/>
                    <a:pt x="86929" y="7525"/>
                    <a:pt x="88562" y="7515"/>
                  </a:cubicBezTo>
                  <a:close/>
                  <a:moveTo>
                    <a:pt x="103041" y="7515"/>
                  </a:moveTo>
                  <a:cubicBezTo>
                    <a:pt x="103505" y="7515"/>
                    <a:pt x="103652" y="7683"/>
                    <a:pt x="103652" y="8126"/>
                  </a:cubicBezTo>
                  <a:cubicBezTo>
                    <a:pt x="103631" y="10233"/>
                    <a:pt x="103610" y="12341"/>
                    <a:pt x="103652" y="14449"/>
                  </a:cubicBezTo>
                  <a:cubicBezTo>
                    <a:pt x="103652" y="14975"/>
                    <a:pt x="103442" y="15060"/>
                    <a:pt x="102978" y="15060"/>
                  </a:cubicBezTo>
                  <a:lnTo>
                    <a:pt x="97056" y="15060"/>
                  </a:lnTo>
                  <a:cubicBezTo>
                    <a:pt x="95735" y="15060"/>
                    <a:pt x="94405" y="15050"/>
                    <a:pt x="93078" y="15050"/>
                  </a:cubicBezTo>
                  <a:cubicBezTo>
                    <a:pt x="92414" y="15050"/>
                    <a:pt x="91751" y="15053"/>
                    <a:pt x="91091" y="15060"/>
                  </a:cubicBezTo>
                  <a:cubicBezTo>
                    <a:pt x="90585" y="15060"/>
                    <a:pt x="90459" y="14891"/>
                    <a:pt x="90459" y="14406"/>
                  </a:cubicBezTo>
                  <a:cubicBezTo>
                    <a:pt x="90480" y="12341"/>
                    <a:pt x="90480" y="10254"/>
                    <a:pt x="90459" y="8168"/>
                  </a:cubicBezTo>
                  <a:cubicBezTo>
                    <a:pt x="90438" y="7683"/>
                    <a:pt x="90585" y="7515"/>
                    <a:pt x="91070" y="7515"/>
                  </a:cubicBezTo>
                  <a:cubicBezTo>
                    <a:pt x="93072" y="7525"/>
                    <a:pt x="95069" y="7530"/>
                    <a:pt x="97064" y="7530"/>
                  </a:cubicBezTo>
                  <a:cubicBezTo>
                    <a:pt x="99058" y="7530"/>
                    <a:pt x="101050" y="7525"/>
                    <a:pt x="103041" y="7515"/>
                  </a:cubicBezTo>
                  <a:close/>
                  <a:moveTo>
                    <a:pt x="115371" y="7515"/>
                  </a:moveTo>
                  <a:cubicBezTo>
                    <a:pt x="115856" y="7515"/>
                    <a:pt x="116024" y="7641"/>
                    <a:pt x="116024" y="8147"/>
                  </a:cubicBezTo>
                  <a:cubicBezTo>
                    <a:pt x="116003" y="10254"/>
                    <a:pt x="116003" y="12362"/>
                    <a:pt x="116024" y="14470"/>
                  </a:cubicBezTo>
                  <a:cubicBezTo>
                    <a:pt x="116024" y="14933"/>
                    <a:pt x="115877" y="15060"/>
                    <a:pt x="115413" y="15060"/>
                  </a:cubicBezTo>
                  <a:cubicBezTo>
                    <a:pt x="114865" y="15053"/>
                    <a:pt x="114317" y="15050"/>
                    <a:pt x="113769" y="15050"/>
                  </a:cubicBezTo>
                  <a:cubicBezTo>
                    <a:pt x="112673" y="15050"/>
                    <a:pt x="111577" y="15060"/>
                    <a:pt x="110481" y="15060"/>
                  </a:cubicBezTo>
                  <a:cubicBezTo>
                    <a:pt x="109399" y="15060"/>
                    <a:pt x="108317" y="15050"/>
                    <a:pt x="107235" y="15050"/>
                  </a:cubicBezTo>
                  <a:cubicBezTo>
                    <a:pt x="106694" y="15050"/>
                    <a:pt x="106154" y="15053"/>
                    <a:pt x="105613" y="15060"/>
                  </a:cubicBezTo>
                  <a:cubicBezTo>
                    <a:pt x="105128" y="15060"/>
                    <a:pt x="104938" y="14933"/>
                    <a:pt x="104938" y="14385"/>
                  </a:cubicBezTo>
                  <a:cubicBezTo>
                    <a:pt x="104959" y="12320"/>
                    <a:pt x="104959" y="10233"/>
                    <a:pt x="104938" y="8147"/>
                  </a:cubicBezTo>
                  <a:cubicBezTo>
                    <a:pt x="104917" y="7662"/>
                    <a:pt x="105086" y="7515"/>
                    <a:pt x="105570" y="7515"/>
                  </a:cubicBezTo>
                  <a:cubicBezTo>
                    <a:pt x="107204" y="7525"/>
                    <a:pt x="108837" y="7530"/>
                    <a:pt x="110471" y="7530"/>
                  </a:cubicBezTo>
                  <a:cubicBezTo>
                    <a:pt x="112104" y="7530"/>
                    <a:pt x="113737" y="7525"/>
                    <a:pt x="115371" y="7515"/>
                  </a:cubicBezTo>
                  <a:close/>
                  <a:moveTo>
                    <a:pt x="61795" y="7536"/>
                  </a:moveTo>
                  <a:cubicBezTo>
                    <a:pt x="62259" y="7536"/>
                    <a:pt x="62407" y="7662"/>
                    <a:pt x="62407" y="8126"/>
                  </a:cubicBezTo>
                  <a:cubicBezTo>
                    <a:pt x="62385" y="10233"/>
                    <a:pt x="62385" y="12341"/>
                    <a:pt x="62407" y="14449"/>
                  </a:cubicBezTo>
                  <a:cubicBezTo>
                    <a:pt x="62407" y="14891"/>
                    <a:pt x="62322" y="15081"/>
                    <a:pt x="61837" y="15081"/>
                  </a:cubicBezTo>
                  <a:cubicBezTo>
                    <a:pt x="60109" y="15070"/>
                    <a:pt x="58386" y="15065"/>
                    <a:pt x="56666" y="15065"/>
                  </a:cubicBezTo>
                  <a:cubicBezTo>
                    <a:pt x="54946" y="15065"/>
                    <a:pt x="53228" y="15070"/>
                    <a:pt x="51510" y="15081"/>
                  </a:cubicBezTo>
                  <a:cubicBezTo>
                    <a:pt x="51089" y="15081"/>
                    <a:pt x="50941" y="14954"/>
                    <a:pt x="50941" y="14512"/>
                  </a:cubicBezTo>
                  <a:cubicBezTo>
                    <a:pt x="50941" y="12383"/>
                    <a:pt x="50941" y="10254"/>
                    <a:pt x="50941" y="8147"/>
                  </a:cubicBezTo>
                  <a:cubicBezTo>
                    <a:pt x="50920" y="7662"/>
                    <a:pt x="51110" y="7557"/>
                    <a:pt x="51552" y="7557"/>
                  </a:cubicBezTo>
                  <a:lnTo>
                    <a:pt x="56737" y="7557"/>
                  </a:lnTo>
                  <a:cubicBezTo>
                    <a:pt x="58423" y="7557"/>
                    <a:pt x="60109" y="7557"/>
                    <a:pt x="61795" y="7536"/>
                  </a:cubicBezTo>
                  <a:close/>
                  <a:moveTo>
                    <a:pt x="34354" y="7557"/>
                  </a:moveTo>
                  <a:cubicBezTo>
                    <a:pt x="34839" y="7557"/>
                    <a:pt x="35029" y="7683"/>
                    <a:pt x="35029" y="8210"/>
                  </a:cubicBezTo>
                  <a:cubicBezTo>
                    <a:pt x="35008" y="10297"/>
                    <a:pt x="35008" y="12383"/>
                    <a:pt x="35029" y="14470"/>
                  </a:cubicBezTo>
                  <a:cubicBezTo>
                    <a:pt x="35029" y="14954"/>
                    <a:pt x="34881" y="15102"/>
                    <a:pt x="34396" y="15102"/>
                  </a:cubicBezTo>
                  <a:cubicBezTo>
                    <a:pt x="32805" y="15091"/>
                    <a:pt x="31214" y="15086"/>
                    <a:pt x="29623" y="15086"/>
                  </a:cubicBezTo>
                  <a:cubicBezTo>
                    <a:pt x="28031" y="15086"/>
                    <a:pt x="26440" y="15091"/>
                    <a:pt x="24849" y="15102"/>
                  </a:cubicBezTo>
                  <a:cubicBezTo>
                    <a:pt x="24385" y="15102"/>
                    <a:pt x="24196" y="14975"/>
                    <a:pt x="24196" y="14470"/>
                  </a:cubicBezTo>
                  <a:cubicBezTo>
                    <a:pt x="24217" y="12362"/>
                    <a:pt x="24217" y="10254"/>
                    <a:pt x="24196" y="8147"/>
                  </a:cubicBezTo>
                  <a:cubicBezTo>
                    <a:pt x="24196" y="7683"/>
                    <a:pt x="24364" y="7557"/>
                    <a:pt x="24807" y="7557"/>
                  </a:cubicBezTo>
                  <a:lnTo>
                    <a:pt x="29612" y="7557"/>
                  </a:lnTo>
                  <a:cubicBezTo>
                    <a:pt x="30666" y="7557"/>
                    <a:pt x="31720" y="7566"/>
                    <a:pt x="32773" y="7566"/>
                  </a:cubicBezTo>
                  <a:cubicBezTo>
                    <a:pt x="33300" y="7566"/>
                    <a:pt x="33827" y="7564"/>
                    <a:pt x="34354" y="7557"/>
                  </a:cubicBezTo>
                  <a:close/>
                  <a:moveTo>
                    <a:pt x="34375" y="16472"/>
                  </a:moveTo>
                  <a:cubicBezTo>
                    <a:pt x="34923" y="16472"/>
                    <a:pt x="35029" y="16683"/>
                    <a:pt x="35029" y="17167"/>
                  </a:cubicBezTo>
                  <a:cubicBezTo>
                    <a:pt x="35008" y="19043"/>
                    <a:pt x="34986" y="20940"/>
                    <a:pt x="35029" y="22816"/>
                  </a:cubicBezTo>
                  <a:cubicBezTo>
                    <a:pt x="35029" y="23343"/>
                    <a:pt x="34881" y="23490"/>
                    <a:pt x="34354" y="23490"/>
                  </a:cubicBezTo>
                  <a:cubicBezTo>
                    <a:pt x="33820" y="23483"/>
                    <a:pt x="33286" y="23481"/>
                    <a:pt x="32752" y="23481"/>
                  </a:cubicBezTo>
                  <a:cubicBezTo>
                    <a:pt x="31685" y="23481"/>
                    <a:pt x="30617" y="23490"/>
                    <a:pt x="29549" y="23490"/>
                  </a:cubicBezTo>
                  <a:cubicBezTo>
                    <a:pt x="28509" y="23490"/>
                    <a:pt x="27479" y="23481"/>
                    <a:pt x="26445" y="23481"/>
                  </a:cubicBezTo>
                  <a:cubicBezTo>
                    <a:pt x="25928" y="23481"/>
                    <a:pt x="25411" y="23483"/>
                    <a:pt x="24891" y="23490"/>
                  </a:cubicBezTo>
                  <a:cubicBezTo>
                    <a:pt x="24385" y="23490"/>
                    <a:pt x="24196" y="23385"/>
                    <a:pt x="24196" y="22837"/>
                  </a:cubicBezTo>
                  <a:cubicBezTo>
                    <a:pt x="24217" y="20940"/>
                    <a:pt x="24217" y="19022"/>
                    <a:pt x="24196" y="17125"/>
                  </a:cubicBezTo>
                  <a:cubicBezTo>
                    <a:pt x="24196" y="16619"/>
                    <a:pt x="24343" y="16472"/>
                    <a:pt x="24828" y="16472"/>
                  </a:cubicBezTo>
                  <a:cubicBezTo>
                    <a:pt x="26665" y="16484"/>
                    <a:pt x="28503" y="16496"/>
                    <a:pt x="30340" y="16496"/>
                  </a:cubicBezTo>
                  <a:cubicBezTo>
                    <a:pt x="31685" y="16496"/>
                    <a:pt x="33030" y="16490"/>
                    <a:pt x="34375" y="16472"/>
                  </a:cubicBezTo>
                  <a:close/>
                  <a:moveTo>
                    <a:pt x="102999" y="16493"/>
                  </a:moveTo>
                  <a:cubicBezTo>
                    <a:pt x="103484" y="16493"/>
                    <a:pt x="103652" y="16619"/>
                    <a:pt x="103652" y="17125"/>
                  </a:cubicBezTo>
                  <a:cubicBezTo>
                    <a:pt x="103610" y="19022"/>
                    <a:pt x="103610" y="20940"/>
                    <a:pt x="103652" y="22837"/>
                  </a:cubicBezTo>
                  <a:cubicBezTo>
                    <a:pt x="103652" y="23385"/>
                    <a:pt x="103463" y="23490"/>
                    <a:pt x="102957" y="23490"/>
                  </a:cubicBezTo>
                  <a:lnTo>
                    <a:pt x="96971" y="23490"/>
                  </a:lnTo>
                  <a:cubicBezTo>
                    <a:pt x="95679" y="23490"/>
                    <a:pt x="94377" y="23481"/>
                    <a:pt x="93078" y="23481"/>
                  </a:cubicBezTo>
                  <a:cubicBezTo>
                    <a:pt x="92428" y="23481"/>
                    <a:pt x="91780" y="23483"/>
                    <a:pt x="91133" y="23490"/>
                  </a:cubicBezTo>
                  <a:cubicBezTo>
                    <a:pt x="91103" y="23491"/>
                    <a:pt x="91074" y="23492"/>
                    <a:pt x="91045" y="23492"/>
                  </a:cubicBezTo>
                  <a:cubicBezTo>
                    <a:pt x="90608" y="23492"/>
                    <a:pt x="90459" y="23332"/>
                    <a:pt x="90459" y="22837"/>
                  </a:cubicBezTo>
                  <a:cubicBezTo>
                    <a:pt x="90480" y="20940"/>
                    <a:pt x="90480" y="19064"/>
                    <a:pt x="90459" y="17188"/>
                  </a:cubicBezTo>
                  <a:cubicBezTo>
                    <a:pt x="90438" y="16683"/>
                    <a:pt x="90543" y="16493"/>
                    <a:pt x="91091" y="16493"/>
                  </a:cubicBezTo>
                  <a:cubicBezTo>
                    <a:pt x="93083" y="16503"/>
                    <a:pt x="95069" y="16509"/>
                    <a:pt x="97053" y="16509"/>
                  </a:cubicBezTo>
                  <a:cubicBezTo>
                    <a:pt x="99037" y="16509"/>
                    <a:pt x="101018" y="16503"/>
                    <a:pt x="102999" y="16493"/>
                  </a:cubicBezTo>
                  <a:close/>
                  <a:moveTo>
                    <a:pt x="22172" y="16493"/>
                  </a:moveTo>
                  <a:cubicBezTo>
                    <a:pt x="22762" y="16493"/>
                    <a:pt x="22910" y="16683"/>
                    <a:pt x="22910" y="17252"/>
                  </a:cubicBezTo>
                  <a:cubicBezTo>
                    <a:pt x="22868" y="19127"/>
                    <a:pt x="22868" y="20982"/>
                    <a:pt x="22910" y="22858"/>
                  </a:cubicBezTo>
                  <a:cubicBezTo>
                    <a:pt x="22910" y="23385"/>
                    <a:pt x="22741" y="23511"/>
                    <a:pt x="22214" y="23511"/>
                  </a:cubicBezTo>
                  <a:cubicBezTo>
                    <a:pt x="20223" y="23501"/>
                    <a:pt x="18226" y="23495"/>
                    <a:pt x="16229" y="23495"/>
                  </a:cubicBezTo>
                  <a:cubicBezTo>
                    <a:pt x="14232" y="23495"/>
                    <a:pt x="12235" y="23501"/>
                    <a:pt x="10243" y="23511"/>
                  </a:cubicBezTo>
                  <a:cubicBezTo>
                    <a:pt x="9716" y="23511"/>
                    <a:pt x="9590" y="23343"/>
                    <a:pt x="9590" y="22837"/>
                  </a:cubicBezTo>
                  <a:cubicBezTo>
                    <a:pt x="9611" y="20940"/>
                    <a:pt x="9611" y="19064"/>
                    <a:pt x="9590" y="17167"/>
                  </a:cubicBezTo>
                  <a:cubicBezTo>
                    <a:pt x="9569" y="16640"/>
                    <a:pt x="9737" y="16514"/>
                    <a:pt x="10264" y="16514"/>
                  </a:cubicBezTo>
                  <a:lnTo>
                    <a:pt x="16250" y="16514"/>
                  </a:lnTo>
                  <a:cubicBezTo>
                    <a:pt x="17240" y="16514"/>
                    <a:pt x="18226" y="16519"/>
                    <a:pt x="19211" y="16519"/>
                  </a:cubicBezTo>
                  <a:cubicBezTo>
                    <a:pt x="20196" y="16519"/>
                    <a:pt x="21182" y="16514"/>
                    <a:pt x="22172" y="16493"/>
                  </a:cubicBezTo>
                  <a:close/>
                  <a:moveTo>
                    <a:pt x="49051" y="16512"/>
                  </a:moveTo>
                  <a:cubicBezTo>
                    <a:pt x="49504" y="16512"/>
                    <a:pt x="49634" y="16672"/>
                    <a:pt x="49634" y="17167"/>
                  </a:cubicBezTo>
                  <a:cubicBezTo>
                    <a:pt x="49613" y="19085"/>
                    <a:pt x="49613" y="21003"/>
                    <a:pt x="49634" y="22900"/>
                  </a:cubicBezTo>
                  <a:cubicBezTo>
                    <a:pt x="49634" y="23364"/>
                    <a:pt x="49508" y="23511"/>
                    <a:pt x="49044" y="23511"/>
                  </a:cubicBezTo>
                  <a:cubicBezTo>
                    <a:pt x="47021" y="23501"/>
                    <a:pt x="44998" y="23495"/>
                    <a:pt x="42977" y="23495"/>
                  </a:cubicBezTo>
                  <a:cubicBezTo>
                    <a:pt x="40956" y="23495"/>
                    <a:pt x="38938" y="23501"/>
                    <a:pt x="36925" y="23511"/>
                  </a:cubicBezTo>
                  <a:cubicBezTo>
                    <a:pt x="36462" y="23511"/>
                    <a:pt x="36314" y="23364"/>
                    <a:pt x="36314" y="22900"/>
                  </a:cubicBezTo>
                  <a:cubicBezTo>
                    <a:pt x="36335" y="20982"/>
                    <a:pt x="36335" y="19043"/>
                    <a:pt x="36314" y="17104"/>
                  </a:cubicBezTo>
                  <a:cubicBezTo>
                    <a:pt x="36314" y="16662"/>
                    <a:pt x="36462" y="16514"/>
                    <a:pt x="36925" y="16514"/>
                  </a:cubicBezTo>
                  <a:lnTo>
                    <a:pt x="48960" y="16514"/>
                  </a:lnTo>
                  <a:cubicBezTo>
                    <a:pt x="48992" y="16513"/>
                    <a:pt x="49022" y="16512"/>
                    <a:pt x="49051" y="16512"/>
                  </a:cubicBezTo>
                  <a:close/>
                  <a:moveTo>
                    <a:pt x="61816" y="16514"/>
                  </a:moveTo>
                  <a:cubicBezTo>
                    <a:pt x="62259" y="16514"/>
                    <a:pt x="62428" y="16640"/>
                    <a:pt x="62428" y="17104"/>
                  </a:cubicBezTo>
                  <a:cubicBezTo>
                    <a:pt x="62407" y="19043"/>
                    <a:pt x="62407" y="21003"/>
                    <a:pt x="62428" y="22963"/>
                  </a:cubicBezTo>
                  <a:cubicBezTo>
                    <a:pt x="62428" y="23385"/>
                    <a:pt x="62259" y="23511"/>
                    <a:pt x="61837" y="23511"/>
                  </a:cubicBezTo>
                  <a:cubicBezTo>
                    <a:pt x="60120" y="23501"/>
                    <a:pt x="58397" y="23495"/>
                    <a:pt x="56674" y="23495"/>
                  </a:cubicBezTo>
                  <a:cubicBezTo>
                    <a:pt x="54951" y="23495"/>
                    <a:pt x="53228" y="23501"/>
                    <a:pt x="51510" y="23511"/>
                  </a:cubicBezTo>
                  <a:cubicBezTo>
                    <a:pt x="51089" y="23511"/>
                    <a:pt x="50941" y="23385"/>
                    <a:pt x="50941" y="22942"/>
                  </a:cubicBezTo>
                  <a:cubicBezTo>
                    <a:pt x="50962" y="21003"/>
                    <a:pt x="50962" y="19043"/>
                    <a:pt x="50941" y="17104"/>
                  </a:cubicBezTo>
                  <a:cubicBezTo>
                    <a:pt x="50941" y="16619"/>
                    <a:pt x="51110" y="16514"/>
                    <a:pt x="51552" y="16514"/>
                  </a:cubicBezTo>
                  <a:close/>
                  <a:moveTo>
                    <a:pt x="76232" y="16514"/>
                  </a:moveTo>
                  <a:cubicBezTo>
                    <a:pt x="76717" y="16514"/>
                    <a:pt x="76907" y="16640"/>
                    <a:pt x="76907" y="17167"/>
                  </a:cubicBezTo>
                  <a:cubicBezTo>
                    <a:pt x="76886" y="19085"/>
                    <a:pt x="76886" y="20982"/>
                    <a:pt x="76907" y="22900"/>
                  </a:cubicBezTo>
                  <a:cubicBezTo>
                    <a:pt x="76907" y="23406"/>
                    <a:pt x="76738" y="23511"/>
                    <a:pt x="76254" y="23511"/>
                  </a:cubicBezTo>
                  <a:lnTo>
                    <a:pt x="64367" y="23511"/>
                  </a:lnTo>
                  <a:cubicBezTo>
                    <a:pt x="63882" y="23511"/>
                    <a:pt x="63713" y="23406"/>
                    <a:pt x="63713" y="22900"/>
                  </a:cubicBezTo>
                  <a:cubicBezTo>
                    <a:pt x="63734" y="20961"/>
                    <a:pt x="63734" y="19022"/>
                    <a:pt x="63713" y="17104"/>
                  </a:cubicBezTo>
                  <a:cubicBezTo>
                    <a:pt x="63713" y="16619"/>
                    <a:pt x="63882" y="16514"/>
                    <a:pt x="64324" y="16514"/>
                  </a:cubicBezTo>
                  <a:close/>
                  <a:moveTo>
                    <a:pt x="88541" y="16514"/>
                  </a:moveTo>
                  <a:cubicBezTo>
                    <a:pt x="88983" y="16514"/>
                    <a:pt x="89152" y="16619"/>
                    <a:pt x="89152" y="17104"/>
                  </a:cubicBezTo>
                  <a:cubicBezTo>
                    <a:pt x="89131" y="19043"/>
                    <a:pt x="89131" y="21003"/>
                    <a:pt x="89152" y="22942"/>
                  </a:cubicBezTo>
                  <a:cubicBezTo>
                    <a:pt x="89152" y="23385"/>
                    <a:pt x="89005" y="23511"/>
                    <a:pt x="88583" y="23511"/>
                  </a:cubicBezTo>
                  <a:cubicBezTo>
                    <a:pt x="86950" y="23501"/>
                    <a:pt x="85316" y="23495"/>
                    <a:pt x="83683" y="23495"/>
                  </a:cubicBezTo>
                  <a:cubicBezTo>
                    <a:pt x="82049" y="23495"/>
                    <a:pt x="80416" y="23501"/>
                    <a:pt x="78783" y="23511"/>
                  </a:cubicBezTo>
                  <a:cubicBezTo>
                    <a:pt x="78361" y="23511"/>
                    <a:pt x="78214" y="23385"/>
                    <a:pt x="78214" y="22942"/>
                  </a:cubicBezTo>
                  <a:cubicBezTo>
                    <a:pt x="78235" y="21003"/>
                    <a:pt x="78235" y="19043"/>
                    <a:pt x="78214" y="17104"/>
                  </a:cubicBezTo>
                  <a:cubicBezTo>
                    <a:pt x="78193" y="16640"/>
                    <a:pt x="78361" y="16514"/>
                    <a:pt x="78825" y="16514"/>
                  </a:cubicBezTo>
                  <a:close/>
                  <a:moveTo>
                    <a:pt x="115392" y="16514"/>
                  </a:moveTo>
                  <a:cubicBezTo>
                    <a:pt x="115877" y="16514"/>
                    <a:pt x="116024" y="16662"/>
                    <a:pt x="116024" y="17146"/>
                  </a:cubicBezTo>
                  <a:cubicBezTo>
                    <a:pt x="116003" y="19064"/>
                    <a:pt x="116003" y="20961"/>
                    <a:pt x="116024" y="22879"/>
                  </a:cubicBezTo>
                  <a:cubicBezTo>
                    <a:pt x="116045" y="23343"/>
                    <a:pt x="115919" y="23532"/>
                    <a:pt x="115413" y="23532"/>
                  </a:cubicBezTo>
                  <a:cubicBezTo>
                    <a:pt x="113769" y="23522"/>
                    <a:pt x="112125" y="23516"/>
                    <a:pt x="110481" y="23516"/>
                  </a:cubicBezTo>
                  <a:cubicBezTo>
                    <a:pt x="108837" y="23516"/>
                    <a:pt x="107193" y="23522"/>
                    <a:pt x="105549" y="23532"/>
                  </a:cubicBezTo>
                  <a:cubicBezTo>
                    <a:pt x="105086" y="23532"/>
                    <a:pt x="104938" y="23385"/>
                    <a:pt x="104938" y="22921"/>
                  </a:cubicBezTo>
                  <a:cubicBezTo>
                    <a:pt x="104959" y="20982"/>
                    <a:pt x="104959" y="19064"/>
                    <a:pt x="104938" y="17125"/>
                  </a:cubicBezTo>
                  <a:cubicBezTo>
                    <a:pt x="104938" y="16619"/>
                    <a:pt x="105128" y="16514"/>
                    <a:pt x="105591" y="16514"/>
                  </a:cubicBezTo>
                  <a:close/>
                  <a:moveTo>
                    <a:pt x="8968" y="1"/>
                  </a:moveTo>
                  <a:cubicBezTo>
                    <a:pt x="8763" y="1"/>
                    <a:pt x="8557" y="54"/>
                    <a:pt x="8367" y="159"/>
                  </a:cubicBezTo>
                  <a:cubicBezTo>
                    <a:pt x="8367" y="1887"/>
                    <a:pt x="8346" y="3615"/>
                    <a:pt x="8367" y="5344"/>
                  </a:cubicBezTo>
                  <a:cubicBezTo>
                    <a:pt x="8388" y="5892"/>
                    <a:pt x="8283" y="6102"/>
                    <a:pt x="7672" y="6102"/>
                  </a:cubicBezTo>
                  <a:cubicBezTo>
                    <a:pt x="5164" y="6081"/>
                    <a:pt x="2677" y="6081"/>
                    <a:pt x="190" y="6081"/>
                  </a:cubicBezTo>
                  <a:cubicBezTo>
                    <a:pt x="0" y="6566"/>
                    <a:pt x="0" y="7072"/>
                    <a:pt x="190" y="7536"/>
                  </a:cubicBezTo>
                  <a:cubicBezTo>
                    <a:pt x="1848" y="7536"/>
                    <a:pt x="3515" y="7545"/>
                    <a:pt x="5179" y="7545"/>
                  </a:cubicBezTo>
                  <a:cubicBezTo>
                    <a:pt x="6011" y="7545"/>
                    <a:pt x="6843" y="7543"/>
                    <a:pt x="7672" y="7536"/>
                  </a:cubicBezTo>
                  <a:cubicBezTo>
                    <a:pt x="7700" y="7535"/>
                    <a:pt x="7727" y="7534"/>
                    <a:pt x="7753" y="7534"/>
                  </a:cubicBezTo>
                  <a:cubicBezTo>
                    <a:pt x="8253" y="7534"/>
                    <a:pt x="8367" y="7730"/>
                    <a:pt x="8367" y="8231"/>
                  </a:cubicBezTo>
                  <a:cubicBezTo>
                    <a:pt x="8346" y="10275"/>
                    <a:pt x="8346" y="12320"/>
                    <a:pt x="8367" y="14343"/>
                  </a:cubicBezTo>
                  <a:cubicBezTo>
                    <a:pt x="8388" y="14891"/>
                    <a:pt x="8241" y="15060"/>
                    <a:pt x="7672" y="15060"/>
                  </a:cubicBezTo>
                  <a:cubicBezTo>
                    <a:pt x="5185" y="15039"/>
                    <a:pt x="2677" y="15039"/>
                    <a:pt x="190" y="15039"/>
                  </a:cubicBezTo>
                  <a:cubicBezTo>
                    <a:pt x="0" y="15523"/>
                    <a:pt x="0" y="16029"/>
                    <a:pt x="190" y="16493"/>
                  </a:cubicBezTo>
                  <a:cubicBezTo>
                    <a:pt x="1433" y="16493"/>
                    <a:pt x="2682" y="16498"/>
                    <a:pt x="3931" y="16498"/>
                  </a:cubicBezTo>
                  <a:cubicBezTo>
                    <a:pt x="5180" y="16498"/>
                    <a:pt x="6428" y="16493"/>
                    <a:pt x="7672" y="16472"/>
                  </a:cubicBezTo>
                  <a:cubicBezTo>
                    <a:pt x="8241" y="16472"/>
                    <a:pt x="8367" y="16640"/>
                    <a:pt x="8367" y="17188"/>
                  </a:cubicBezTo>
                  <a:cubicBezTo>
                    <a:pt x="8346" y="19043"/>
                    <a:pt x="8346" y="20919"/>
                    <a:pt x="8367" y="22774"/>
                  </a:cubicBezTo>
                  <a:cubicBezTo>
                    <a:pt x="8388" y="23322"/>
                    <a:pt x="8241" y="23490"/>
                    <a:pt x="7672" y="23490"/>
                  </a:cubicBezTo>
                  <a:cubicBezTo>
                    <a:pt x="5185" y="23469"/>
                    <a:pt x="2677" y="23469"/>
                    <a:pt x="190" y="23469"/>
                  </a:cubicBezTo>
                  <a:cubicBezTo>
                    <a:pt x="0" y="23933"/>
                    <a:pt x="0" y="24460"/>
                    <a:pt x="190" y="24923"/>
                  </a:cubicBezTo>
                  <a:cubicBezTo>
                    <a:pt x="1433" y="24923"/>
                    <a:pt x="2682" y="24929"/>
                    <a:pt x="3933" y="24929"/>
                  </a:cubicBezTo>
                  <a:cubicBezTo>
                    <a:pt x="5185" y="24929"/>
                    <a:pt x="6439" y="24923"/>
                    <a:pt x="7693" y="24902"/>
                  </a:cubicBezTo>
                  <a:cubicBezTo>
                    <a:pt x="8262" y="24902"/>
                    <a:pt x="8367" y="25092"/>
                    <a:pt x="8367" y="25619"/>
                  </a:cubicBezTo>
                  <a:cubicBezTo>
                    <a:pt x="8346" y="27115"/>
                    <a:pt x="8367" y="28612"/>
                    <a:pt x="8346" y="30108"/>
                  </a:cubicBezTo>
                  <a:cubicBezTo>
                    <a:pt x="8346" y="30551"/>
                    <a:pt x="8431" y="30740"/>
                    <a:pt x="8936" y="30740"/>
                  </a:cubicBezTo>
                  <a:cubicBezTo>
                    <a:pt x="9442" y="30740"/>
                    <a:pt x="9569" y="30551"/>
                    <a:pt x="9569" y="30087"/>
                  </a:cubicBezTo>
                  <a:cubicBezTo>
                    <a:pt x="9548" y="28591"/>
                    <a:pt x="9569" y="27094"/>
                    <a:pt x="9548" y="25598"/>
                  </a:cubicBezTo>
                  <a:cubicBezTo>
                    <a:pt x="9527" y="25113"/>
                    <a:pt x="9632" y="24902"/>
                    <a:pt x="10180" y="24902"/>
                  </a:cubicBezTo>
                  <a:cubicBezTo>
                    <a:pt x="12193" y="24913"/>
                    <a:pt x="14205" y="24918"/>
                    <a:pt x="16216" y="24918"/>
                  </a:cubicBezTo>
                  <a:cubicBezTo>
                    <a:pt x="18226" y="24918"/>
                    <a:pt x="20233" y="24913"/>
                    <a:pt x="22235" y="24902"/>
                  </a:cubicBezTo>
                  <a:cubicBezTo>
                    <a:pt x="22741" y="24902"/>
                    <a:pt x="22868" y="25092"/>
                    <a:pt x="22868" y="25556"/>
                  </a:cubicBezTo>
                  <a:cubicBezTo>
                    <a:pt x="22847" y="27031"/>
                    <a:pt x="22868" y="28506"/>
                    <a:pt x="22847" y="29960"/>
                  </a:cubicBezTo>
                  <a:cubicBezTo>
                    <a:pt x="22847" y="30445"/>
                    <a:pt x="22847" y="30719"/>
                    <a:pt x="23500" y="30740"/>
                  </a:cubicBezTo>
                  <a:cubicBezTo>
                    <a:pt x="23521" y="30741"/>
                    <a:pt x="23541" y="30741"/>
                    <a:pt x="23560" y="30741"/>
                  </a:cubicBezTo>
                  <a:cubicBezTo>
                    <a:pt x="24155" y="30741"/>
                    <a:pt x="24174" y="30430"/>
                    <a:pt x="24174" y="29960"/>
                  </a:cubicBezTo>
                  <a:cubicBezTo>
                    <a:pt x="24153" y="28506"/>
                    <a:pt x="24174" y="27052"/>
                    <a:pt x="24153" y="25598"/>
                  </a:cubicBezTo>
                  <a:cubicBezTo>
                    <a:pt x="24153" y="25113"/>
                    <a:pt x="24259" y="24923"/>
                    <a:pt x="24807" y="24923"/>
                  </a:cubicBezTo>
                  <a:cubicBezTo>
                    <a:pt x="26398" y="24934"/>
                    <a:pt x="27989" y="24939"/>
                    <a:pt x="29580" y="24939"/>
                  </a:cubicBezTo>
                  <a:cubicBezTo>
                    <a:pt x="31172" y="24939"/>
                    <a:pt x="32763" y="24934"/>
                    <a:pt x="34354" y="24923"/>
                  </a:cubicBezTo>
                  <a:cubicBezTo>
                    <a:pt x="34860" y="24923"/>
                    <a:pt x="34986" y="25092"/>
                    <a:pt x="34986" y="25577"/>
                  </a:cubicBezTo>
                  <a:cubicBezTo>
                    <a:pt x="34965" y="27073"/>
                    <a:pt x="34986" y="28548"/>
                    <a:pt x="34965" y="30045"/>
                  </a:cubicBezTo>
                  <a:cubicBezTo>
                    <a:pt x="34965" y="30529"/>
                    <a:pt x="35050" y="30761"/>
                    <a:pt x="35619" y="30761"/>
                  </a:cubicBezTo>
                  <a:cubicBezTo>
                    <a:pt x="36188" y="30761"/>
                    <a:pt x="36293" y="30551"/>
                    <a:pt x="36293" y="30024"/>
                  </a:cubicBezTo>
                  <a:cubicBezTo>
                    <a:pt x="36272" y="28591"/>
                    <a:pt x="36314" y="27178"/>
                    <a:pt x="36272" y="25745"/>
                  </a:cubicBezTo>
                  <a:cubicBezTo>
                    <a:pt x="36272" y="25134"/>
                    <a:pt x="36420" y="24923"/>
                    <a:pt x="37073" y="24923"/>
                  </a:cubicBezTo>
                  <a:cubicBezTo>
                    <a:pt x="39033" y="24934"/>
                    <a:pt x="40998" y="24939"/>
                    <a:pt x="42964" y="24939"/>
                  </a:cubicBezTo>
                  <a:cubicBezTo>
                    <a:pt x="44929" y="24939"/>
                    <a:pt x="46894" y="24934"/>
                    <a:pt x="48855" y="24923"/>
                  </a:cubicBezTo>
                  <a:cubicBezTo>
                    <a:pt x="49487" y="24923"/>
                    <a:pt x="49634" y="25134"/>
                    <a:pt x="49613" y="25703"/>
                  </a:cubicBezTo>
                  <a:cubicBezTo>
                    <a:pt x="49592" y="27094"/>
                    <a:pt x="49613" y="28485"/>
                    <a:pt x="49613" y="29855"/>
                  </a:cubicBezTo>
                  <a:cubicBezTo>
                    <a:pt x="49613" y="30298"/>
                    <a:pt x="49466" y="30740"/>
                    <a:pt x="50246" y="30761"/>
                  </a:cubicBezTo>
                  <a:cubicBezTo>
                    <a:pt x="50263" y="30762"/>
                    <a:pt x="50280" y="30762"/>
                    <a:pt x="50296" y="30762"/>
                  </a:cubicBezTo>
                  <a:cubicBezTo>
                    <a:pt x="51061" y="30762"/>
                    <a:pt x="50920" y="30288"/>
                    <a:pt x="50920" y="29834"/>
                  </a:cubicBezTo>
                  <a:cubicBezTo>
                    <a:pt x="50920" y="28422"/>
                    <a:pt x="50941" y="27010"/>
                    <a:pt x="50920" y="25619"/>
                  </a:cubicBezTo>
                  <a:cubicBezTo>
                    <a:pt x="50920" y="25113"/>
                    <a:pt x="51025" y="24923"/>
                    <a:pt x="51573" y="24923"/>
                  </a:cubicBezTo>
                  <a:cubicBezTo>
                    <a:pt x="53270" y="24934"/>
                    <a:pt x="54961" y="24939"/>
                    <a:pt x="56650" y="24939"/>
                  </a:cubicBezTo>
                  <a:cubicBezTo>
                    <a:pt x="58339" y="24939"/>
                    <a:pt x="60025" y="24934"/>
                    <a:pt x="61711" y="24923"/>
                  </a:cubicBezTo>
                  <a:cubicBezTo>
                    <a:pt x="62280" y="24923"/>
                    <a:pt x="62407" y="25113"/>
                    <a:pt x="62407" y="25640"/>
                  </a:cubicBezTo>
                  <a:cubicBezTo>
                    <a:pt x="62385" y="27073"/>
                    <a:pt x="62407" y="28485"/>
                    <a:pt x="62407" y="29918"/>
                  </a:cubicBezTo>
                  <a:cubicBezTo>
                    <a:pt x="62407" y="30382"/>
                    <a:pt x="62343" y="30761"/>
                    <a:pt x="63039" y="30761"/>
                  </a:cubicBezTo>
                  <a:cubicBezTo>
                    <a:pt x="63798" y="30761"/>
                    <a:pt x="63734" y="30361"/>
                    <a:pt x="63734" y="29897"/>
                  </a:cubicBezTo>
                  <a:cubicBezTo>
                    <a:pt x="63713" y="28464"/>
                    <a:pt x="63734" y="27031"/>
                    <a:pt x="63713" y="25598"/>
                  </a:cubicBezTo>
                  <a:cubicBezTo>
                    <a:pt x="63713" y="25113"/>
                    <a:pt x="63819" y="24923"/>
                    <a:pt x="64367" y="24923"/>
                  </a:cubicBezTo>
                  <a:cubicBezTo>
                    <a:pt x="66348" y="24934"/>
                    <a:pt x="68324" y="24939"/>
                    <a:pt x="70300" y="24939"/>
                  </a:cubicBezTo>
                  <a:cubicBezTo>
                    <a:pt x="72275" y="24939"/>
                    <a:pt x="74251" y="24934"/>
                    <a:pt x="76232" y="24923"/>
                  </a:cubicBezTo>
                  <a:cubicBezTo>
                    <a:pt x="76801" y="24923"/>
                    <a:pt x="76928" y="25113"/>
                    <a:pt x="76907" y="25640"/>
                  </a:cubicBezTo>
                  <a:cubicBezTo>
                    <a:pt x="76886" y="27052"/>
                    <a:pt x="76907" y="28443"/>
                    <a:pt x="76907" y="29855"/>
                  </a:cubicBezTo>
                  <a:cubicBezTo>
                    <a:pt x="76907" y="30298"/>
                    <a:pt x="76780" y="30740"/>
                    <a:pt x="77560" y="30761"/>
                  </a:cubicBezTo>
                  <a:cubicBezTo>
                    <a:pt x="77578" y="30762"/>
                    <a:pt x="77594" y="30762"/>
                    <a:pt x="77611" y="30762"/>
                  </a:cubicBezTo>
                  <a:cubicBezTo>
                    <a:pt x="78375" y="30762"/>
                    <a:pt x="78214" y="30288"/>
                    <a:pt x="78214" y="29834"/>
                  </a:cubicBezTo>
                  <a:cubicBezTo>
                    <a:pt x="78214" y="28422"/>
                    <a:pt x="78256" y="27010"/>
                    <a:pt x="78214" y="25619"/>
                  </a:cubicBezTo>
                  <a:cubicBezTo>
                    <a:pt x="78214" y="25113"/>
                    <a:pt x="78340" y="24923"/>
                    <a:pt x="78888" y="24923"/>
                  </a:cubicBezTo>
                  <a:cubicBezTo>
                    <a:pt x="80490" y="24934"/>
                    <a:pt x="82092" y="24939"/>
                    <a:pt x="83693" y="24939"/>
                  </a:cubicBezTo>
                  <a:cubicBezTo>
                    <a:pt x="85295" y="24939"/>
                    <a:pt x="86897" y="24934"/>
                    <a:pt x="88499" y="24923"/>
                  </a:cubicBezTo>
                  <a:cubicBezTo>
                    <a:pt x="89068" y="24923"/>
                    <a:pt x="89173" y="25113"/>
                    <a:pt x="89173" y="25640"/>
                  </a:cubicBezTo>
                  <a:cubicBezTo>
                    <a:pt x="89152" y="27094"/>
                    <a:pt x="89173" y="28548"/>
                    <a:pt x="89152" y="29982"/>
                  </a:cubicBezTo>
                  <a:cubicBezTo>
                    <a:pt x="89152" y="30466"/>
                    <a:pt x="89194" y="30761"/>
                    <a:pt x="89805" y="30761"/>
                  </a:cubicBezTo>
                  <a:cubicBezTo>
                    <a:pt x="90396" y="30740"/>
                    <a:pt x="90480" y="30551"/>
                    <a:pt x="90480" y="30024"/>
                  </a:cubicBezTo>
                  <a:cubicBezTo>
                    <a:pt x="90480" y="28527"/>
                    <a:pt x="90501" y="27031"/>
                    <a:pt x="90480" y="25534"/>
                  </a:cubicBezTo>
                  <a:cubicBezTo>
                    <a:pt x="90459" y="25092"/>
                    <a:pt x="90585" y="24923"/>
                    <a:pt x="91070" y="24923"/>
                  </a:cubicBezTo>
                  <a:cubicBezTo>
                    <a:pt x="93062" y="24934"/>
                    <a:pt x="95059" y="24939"/>
                    <a:pt x="97056" y="24939"/>
                  </a:cubicBezTo>
                  <a:cubicBezTo>
                    <a:pt x="99053" y="24939"/>
                    <a:pt x="101050" y="24934"/>
                    <a:pt x="103041" y="24923"/>
                  </a:cubicBezTo>
                  <a:cubicBezTo>
                    <a:pt x="103568" y="24923"/>
                    <a:pt x="103674" y="25113"/>
                    <a:pt x="103674" y="25577"/>
                  </a:cubicBezTo>
                  <a:cubicBezTo>
                    <a:pt x="103652" y="27052"/>
                    <a:pt x="103674" y="28527"/>
                    <a:pt x="103652" y="29982"/>
                  </a:cubicBezTo>
                  <a:cubicBezTo>
                    <a:pt x="103631" y="30466"/>
                    <a:pt x="103674" y="30761"/>
                    <a:pt x="104306" y="30761"/>
                  </a:cubicBezTo>
                  <a:cubicBezTo>
                    <a:pt x="104875" y="30740"/>
                    <a:pt x="104980" y="30551"/>
                    <a:pt x="104980" y="30024"/>
                  </a:cubicBezTo>
                  <a:cubicBezTo>
                    <a:pt x="104959" y="28527"/>
                    <a:pt x="104980" y="27031"/>
                    <a:pt x="104959" y="25534"/>
                  </a:cubicBezTo>
                  <a:cubicBezTo>
                    <a:pt x="104959" y="25092"/>
                    <a:pt x="105086" y="24923"/>
                    <a:pt x="105549" y="24923"/>
                  </a:cubicBezTo>
                  <a:cubicBezTo>
                    <a:pt x="107193" y="24934"/>
                    <a:pt x="108837" y="24939"/>
                    <a:pt x="110484" y="24939"/>
                  </a:cubicBezTo>
                  <a:cubicBezTo>
                    <a:pt x="112130" y="24939"/>
                    <a:pt x="113780" y="24934"/>
                    <a:pt x="115434" y="24923"/>
                  </a:cubicBezTo>
                  <a:cubicBezTo>
                    <a:pt x="115940" y="24923"/>
                    <a:pt x="116045" y="25113"/>
                    <a:pt x="116045" y="25577"/>
                  </a:cubicBezTo>
                  <a:cubicBezTo>
                    <a:pt x="116024" y="27052"/>
                    <a:pt x="116045" y="28527"/>
                    <a:pt x="116024" y="29982"/>
                  </a:cubicBezTo>
                  <a:cubicBezTo>
                    <a:pt x="116024" y="30466"/>
                    <a:pt x="116066" y="30761"/>
                    <a:pt x="116678" y="30761"/>
                  </a:cubicBezTo>
                  <a:cubicBezTo>
                    <a:pt x="117268" y="30740"/>
                    <a:pt x="117373" y="30551"/>
                    <a:pt x="117373" y="30024"/>
                  </a:cubicBezTo>
                  <a:cubicBezTo>
                    <a:pt x="117352" y="28527"/>
                    <a:pt x="117373" y="27031"/>
                    <a:pt x="117352" y="25534"/>
                  </a:cubicBezTo>
                  <a:cubicBezTo>
                    <a:pt x="117331" y="25092"/>
                    <a:pt x="117457" y="24923"/>
                    <a:pt x="117942" y="24923"/>
                  </a:cubicBezTo>
                  <a:cubicBezTo>
                    <a:pt x="119544" y="24944"/>
                    <a:pt x="121146" y="24944"/>
                    <a:pt x="122747" y="24944"/>
                  </a:cubicBezTo>
                  <a:lnTo>
                    <a:pt x="122747" y="23469"/>
                  </a:lnTo>
                  <a:cubicBezTo>
                    <a:pt x="121947" y="23480"/>
                    <a:pt x="121146" y="23480"/>
                    <a:pt x="120345" y="23480"/>
                  </a:cubicBezTo>
                  <a:cubicBezTo>
                    <a:pt x="119544" y="23480"/>
                    <a:pt x="118743" y="23480"/>
                    <a:pt x="117942" y="23490"/>
                  </a:cubicBezTo>
                  <a:cubicBezTo>
                    <a:pt x="117917" y="23491"/>
                    <a:pt x="117892" y="23492"/>
                    <a:pt x="117869" y="23492"/>
                  </a:cubicBezTo>
                  <a:cubicBezTo>
                    <a:pt x="117465" y="23492"/>
                    <a:pt x="117352" y="23318"/>
                    <a:pt x="117352" y="22900"/>
                  </a:cubicBezTo>
                  <a:cubicBezTo>
                    <a:pt x="117373" y="20961"/>
                    <a:pt x="117373" y="19022"/>
                    <a:pt x="117352" y="17104"/>
                  </a:cubicBezTo>
                  <a:cubicBezTo>
                    <a:pt x="117331" y="16640"/>
                    <a:pt x="117478" y="16493"/>
                    <a:pt x="117942" y="16493"/>
                  </a:cubicBezTo>
                  <a:cubicBezTo>
                    <a:pt x="119544" y="16514"/>
                    <a:pt x="121146" y="16514"/>
                    <a:pt x="122747" y="16514"/>
                  </a:cubicBezTo>
                  <a:lnTo>
                    <a:pt x="122747" y="15039"/>
                  </a:lnTo>
                  <a:cubicBezTo>
                    <a:pt x="121146" y="15039"/>
                    <a:pt x="119544" y="15039"/>
                    <a:pt x="117942" y="15060"/>
                  </a:cubicBezTo>
                  <a:cubicBezTo>
                    <a:pt x="117542" y="15060"/>
                    <a:pt x="117352" y="14975"/>
                    <a:pt x="117352" y="14512"/>
                  </a:cubicBezTo>
                  <a:cubicBezTo>
                    <a:pt x="117373" y="12362"/>
                    <a:pt x="117373" y="10212"/>
                    <a:pt x="117352" y="8063"/>
                  </a:cubicBezTo>
                  <a:cubicBezTo>
                    <a:pt x="117352" y="7620"/>
                    <a:pt x="117542" y="7536"/>
                    <a:pt x="117942" y="7536"/>
                  </a:cubicBezTo>
                  <a:cubicBezTo>
                    <a:pt x="119544" y="7557"/>
                    <a:pt x="121146" y="7557"/>
                    <a:pt x="122747" y="7557"/>
                  </a:cubicBezTo>
                  <a:lnTo>
                    <a:pt x="122747" y="6102"/>
                  </a:lnTo>
                  <a:cubicBezTo>
                    <a:pt x="121947" y="6102"/>
                    <a:pt x="121146" y="6097"/>
                    <a:pt x="120345" y="6097"/>
                  </a:cubicBezTo>
                  <a:cubicBezTo>
                    <a:pt x="119544" y="6097"/>
                    <a:pt x="118743" y="6102"/>
                    <a:pt x="117942" y="6124"/>
                  </a:cubicBezTo>
                  <a:cubicBezTo>
                    <a:pt x="117478" y="6124"/>
                    <a:pt x="117352" y="5955"/>
                    <a:pt x="117352" y="5512"/>
                  </a:cubicBezTo>
                  <a:lnTo>
                    <a:pt x="117352" y="180"/>
                  </a:lnTo>
                  <a:cubicBezTo>
                    <a:pt x="117141" y="75"/>
                    <a:pt x="116915" y="22"/>
                    <a:pt x="116688" y="22"/>
                  </a:cubicBezTo>
                  <a:cubicBezTo>
                    <a:pt x="116461" y="22"/>
                    <a:pt x="116235" y="75"/>
                    <a:pt x="116024" y="180"/>
                  </a:cubicBezTo>
                  <a:cubicBezTo>
                    <a:pt x="116045" y="1929"/>
                    <a:pt x="116024" y="3679"/>
                    <a:pt x="116045" y="5428"/>
                  </a:cubicBezTo>
                  <a:cubicBezTo>
                    <a:pt x="116045" y="5934"/>
                    <a:pt x="115940" y="6124"/>
                    <a:pt x="115392" y="6124"/>
                  </a:cubicBezTo>
                  <a:cubicBezTo>
                    <a:pt x="113758" y="6113"/>
                    <a:pt x="112125" y="6108"/>
                    <a:pt x="110494" y="6108"/>
                  </a:cubicBezTo>
                  <a:cubicBezTo>
                    <a:pt x="108864" y="6108"/>
                    <a:pt x="107235" y="6113"/>
                    <a:pt x="105613" y="6124"/>
                  </a:cubicBezTo>
                  <a:cubicBezTo>
                    <a:pt x="105065" y="6124"/>
                    <a:pt x="104959" y="5934"/>
                    <a:pt x="104959" y="5428"/>
                  </a:cubicBezTo>
                  <a:cubicBezTo>
                    <a:pt x="104959" y="3679"/>
                    <a:pt x="104959" y="1929"/>
                    <a:pt x="104959" y="180"/>
                  </a:cubicBezTo>
                  <a:cubicBezTo>
                    <a:pt x="104759" y="75"/>
                    <a:pt x="104532" y="22"/>
                    <a:pt x="104306" y="22"/>
                  </a:cubicBezTo>
                  <a:cubicBezTo>
                    <a:pt x="104079" y="22"/>
                    <a:pt x="103853" y="75"/>
                    <a:pt x="103652" y="180"/>
                  </a:cubicBezTo>
                  <a:cubicBezTo>
                    <a:pt x="103652" y="1929"/>
                    <a:pt x="103631" y="3679"/>
                    <a:pt x="103652" y="5428"/>
                  </a:cubicBezTo>
                  <a:cubicBezTo>
                    <a:pt x="103652" y="5934"/>
                    <a:pt x="103547" y="6124"/>
                    <a:pt x="102999" y="6124"/>
                  </a:cubicBezTo>
                  <a:cubicBezTo>
                    <a:pt x="101018" y="6113"/>
                    <a:pt x="99037" y="6108"/>
                    <a:pt x="97056" y="6108"/>
                  </a:cubicBezTo>
                  <a:cubicBezTo>
                    <a:pt x="95074" y="6108"/>
                    <a:pt x="93093" y="6113"/>
                    <a:pt x="91112" y="6124"/>
                  </a:cubicBezTo>
                  <a:cubicBezTo>
                    <a:pt x="90564" y="6124"/>
                    <a:pt x="90459" y="5934"/>
                    <a:pt x="90459" y="5428"/>
                  </a:cubicBezTo>
                  <a:cubicBezTo>
                    <a:pt x="90459" y="3679"/>
                    <a:pt x="90459" y="1929"/>
                    <a:pt x="90459" y="180"/>
                  </a:cubicBezTo>
                  <a:cubicBezTo>
                    <a:pt x="90259" y="75"/>
                    <a:pt x="90037" y="22"/>
                    <a:pt x="89813" y="22"/>
                  </a:cubicBezTo>
                  <a:cubicBezTo>
                    <a:pt x="89589" y="22"/>
                    <a:pt x="89363" y="75"/>
                    <a:pt x="89152" y="180"/>
                  </a:cubicBezTo>
                  <a:cubicBezTo>
                    <a:pt x="89152" y="1929"/>
                    <a:pt x="89131" y="3679"/>
                    <a:pt x="89236" y="5428"/>
                  </a:cubicBezTo>
                  <a:cubicBezTo>
                    <a:pt x="89236" y="5913"/>
                    <a:pt x="89131" y="6102"/>
                    <a:pt x="88583" y="6102"/>
                  </a:cubicBezTo>
                  <a:cubicBezTo>
                    <a:pt x="86971" y="6092"/>
                    <a:pt x="85358" y="6087"/>
                    <a:pt x="83749" y="6087"/>
                  </a:cubicBezTo>
                  <a:cubicBezTo>
                    <a:pt x="82139" y="6087"/>
                    <a:pt x="80532" y="6092"/>
                    <a:pt x="78930" y="6102"/>
                  </a:cubicBezTo>
                  <a:cubicBezTo>
                    <a:pt x="78382" y="6102"/>
                    <a:pt x="78277" y="5913"/>
                    <a:pt x="78277" y="5428"/>
                  </a:cubicBezTo>
                  <a:lnTo>
                    <a:pt x="78277" y="159"/>
                  </a:lnTo>
                  <a:cubicBezTo>
                    <a:pt x="78066" y="54"/>
                    <a:pt x="77839" y="1"/>
                    <a:pt x="77613" y="1"/>
                  </a:cubicBezTo>
                  <a:cubicBezTo>
                    <a:pt x="77386" y="1"/>
                    <a:pt x="77160" y="54"/>
                    <a:pt x="76949" y="159"/>
                  </a:cubicBezTo>
                  <a:cubicBezTo>
                    <a:pt x="76949" y="1908"/>
                    <a:pt x="76928" y="3679"/>
                    <a:pt x="76949" y="5428"/>
                  </a:cubicBezTo>
                  <a:cubicBezTo>
                    <a:pt x="76970" y="5913"/>
                    <a:pt x="76844" y="6102"/>
                    <a:pt x="76296" y="6102"/>
                  </a:cubicBezTo>
                  <a:cubicBezTo>
                    <a:pt x="74315" y="6092"/>
                    <a:pt x="72333" y="6087"/>
                    <a:pt x="70352" y="6087"/>
                  </a:cubicBezTo>
                  <a:cubicBezTo>
                    <a:pt x="68371" y="6087"/>
                    <a:pt x="66390" y="6092"/>
                    <a:pt x="64409" y="6102"/>
                  </a:cubicBezTo>
                  <a:cubicBezTo>
                    <a:pt x="63861" y="6102"/>
                    <a:pt x="63755" y="5913"/>
                    <a:pt x="63755" y="5428"/>
                  </a:cubicBezTo>
                  <a:cubicBezTo>
                    <a:pt x="63776" y="3679"/>
                    <a:pt x="63776" y="1908"/>
                    <a:pt x="63776" y="159"/>
                  </a:cubicBezTo>
                  <a:cubicBezTo>
                    <a:pt x="63566" y="54"/>
                    <a:pt x="63339" y="1"/>
                    <a:pt x="63113" y="1"/>
                  </a:cubicBezTo>
                  <a:cubicBezTo>
                    <a:pt x="62886" y="1"/>
                    <a:pt x="62659" y="54"/>
                    <a:pt x="62449" y="159"/>
                  </a:cubicBezTo>
                  <a:cubicBezTo>
                    <a:pt x="62449" y="1908"/>
                    <a:pt x="62428" y="3658"/>
                    <a:pt x="62449" y="5428"/>
                  </a:cubicBezTo>
                  <a:cubicBezTo>
                    <a:pt x="62470" y="5913"/>
                    <a:pt x="62364" y="6102"/>
                    <a:pt x="61816" y="6102"/>
                  </a:cubicBezTo>
                  <a:cubicBezTo>
                    <a:pt x="60120" y="6092"/>
                    <a:pt x="58423" y="6087"/>
                    <a:pt x="56726" y="6087"/>
                  </a:cubicBezTo>
                  <a:cubicBezTo>
                    <a:pt x="55030" y="6087"/>
                    <a:pt x="53333" y="6092"/>
                    <a:pt x="51637" y="6102"/>
                  </a:cubicBezTo>
                  <a:cubicBezTo>
                    <a:pt x="51089" y="6102"/>
                    <a:pt x="50983" y="5913"/>
                    <a:pt x="50983" y="5428"/>
                  </a:cubicBezTo>
                  <a:cubicBezTo>
                    <a:pt x="50983" y="3679"/>
                    <a:pt x="50983" y="1908"/>
                    <a:pt x="50983" y="159"/>
                  </a:cubicBezTo>
                  <a:cubicBezTo>
                    <a:pt x="50783" y="54"/>
                    <a:pt x="50556" y="1"/>
                    <a:pt x="50330" y="1"/>
                  </a:cubicBezTo>
                  <a:cubicBezTo>
                    <a:pt x="50103" y="1"/>
                    <a:pt x="49877" y="54"/>
                    <a:pt x="49677" y="159"/>
                  </a:cubicBezTo>
                  <a:cubicBezTo>
                    <a:pt x="49677" y="1908"/>
                    <a:pt x="49655" y="3679"/>
                    <a:pt x="49677" y="5428"/>
                  </a:cubicBezTo>
                  <a:cubicBezTo>
                    <a:pt x="49677" y="5913"/>
                    <a:pt x="49571" y="6102"/>
                    <a:pt x="49023" y="6102"/>
                  </a:cubicBezTo>
                  <a:cubicBezTo>
                    <a:pt x="47021" y="6092"/>
                    <a:pt x="45019" y="6087"/>
                    <a:pt x="43014" y="6087"/>
                  </a:cubicBezTo>
                  <a:cubicBezTo>
                    <a:pt x="41009" y="6087"/>
                    <a:pt x="39001" y="6092"/>
                    <a:pt x="36989" y="6102"/>
                  </a:cubicBezTo>
                  <a:cubicBezTo>
                    <a:pt x="36441" y="6102"/>
                    <a:pt x="36356" y="5913"/>
                    <a:pt x="36356" y="5428"/>
                  </a:cubicBezTo>
                  <a:lnTo>
                    <a:pt x="36356" y="159"/>
                  </a:lnTo>
                  <a:cubicBezTo>
                    <a:pt x="36146" y="54"/>
                    <a:pt x="35919" y="1"/>
                    <a:pt x="35693" y="1"/>
                  </a:cubicBezTo>
                  <a:cubicBezTo>
                    <a:pt x="35466" y="1"/>
                    <a:pt x="35239" y="54"/>
                    <a:pt x="35029" y="159"/>
                  </a:cubicBezTo>
                  <a:cubicBezTo>
                    <a:pt x="35029" y="1908"/>
                    <a:pt x="35008" y="3679"/>
                    <a:pt x="35029" y="5428"/>
                  </a:cubicBezTo>
                  <a:cubicBezTo>
                    <a:pt x="35029" y="5913"/>
                    <a:pt x="34923" y="6102"/>
                    <a:pt x="34375" y="6102"/>
                  </a:cubicBezTo>
                  <a:cubicBezTo>
                    <a:pt x="32795" y="6092"/>
                    <a:pt x="31209" y="6087"/>
                    <a:pt x="29620" y="6087"/>
                  </a:cubicBezTo>
                  <a:cubicBezTo>
                    <a:pt x="28031" y="6087"/>
                    <a:pt x="26440" y="6092"/>
                    <a:pt x="24849" y="6102"/>
                  </a:cubicBezTo>
                  <a:cubicBezTo>
                    <a:pt x="24301" y="6102"/>
                    <a:pt x="24196" y="5913"/>
                    <a:pt x="24196" y="5428"/>
                  </a:cubicBezTo>
                  <a:lnTo>
                    <a:pt x="24196" y="159"/>
                  </a:lnTo>
                  <a:cubicBezTo>
                    <a:pt x="23995" y="54"/>
                    <a:pt x="23774" y="1"/>
                    <a:pt x="23550" y="1"/>
                  </a:cubicBezTo>
                  <a:cubicBezTo>
                    <a:pt x="23326" y="1"/>
                    <a:pt x="23100" y="54"/>
                    <a:pt x="22889" y="159"/>
                  </a:cubicBezTo>
                  <a:cubicBezTo>
                    <a:pt x="22889" y="1950"/>
                    <a:pt x="22868" y="3721"/>
                    <a:pt x="22889" y="5491"/>
                  </a:cubicBezTo>
                  <a:cubicBezTo>
                    <a:pt x="22889" y="5955"/>
                    <a:pt x="22741" y="6102"/>
                    <a:pt x="22278" y="6102"/>
                  </a:cubicBezTo>
                  <a:cubicBezTo>
                    <a:pt x="20265" y="6092"/>
                    <a:pt x="18247" y="6087"/>
                    <a:pt x="16226" y="6087"/>
                  </a:cubicBezTo>
                  <a:cubicBezTo>
                    <a:pt x="14205" y="6087"/>
                    <a:pt x="12182" y="6092"/>
                    <a:pt x="10159" y="6102"/>
                  </a:cubicBezTo>
                  <a:cubicBezTo>
                    <a:pt x="9695" y="6102"/>
                    <a:pt x="9569" y="5955"/>
                    <a:pt x="9569" y="5491"/>
                  </a:cubicBezTo>
                  <a:cubicBezTo>
                    <a:pt x="9569" y="3721"/>
                    <a:pt x="9569" y="1950"/>
                    <a:pt x="9569" y="159"/>
                  </a:cubicBezTo>
                  <a:cubicBezTo>
                    <a:pt x="9379" y="54"/>
                    <a:pt x="9173" y="1"/>
                    <a:pt x="896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B1AB405-2DA0-9C58-C817-6485BACDBE66}"/>
              </a:ext>
            </a:extLst>
          </p:cNvPr>
          <p:cNvSpPr txBox="1"/>
          <p:nvPr/>
        </p:nvSpPr>
        <p:spPr>
          <a:xfrm>
            <a:off x="6286053" y="3615912"/>
            <a:ext cx="30819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Technology: Locative Media</a:t>
            </a:r>
            <a:endParaRPr lang="en" altLang="zh-CN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CN" dirty="0"/>
              <a:t>Student Name:YuBin Jin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S</a:t>
            </a:r>
            <a:r>
              <a:rPr lang="en" altLang="zh-CN" dirty="0"/>
              <a:t>tudent ID:20651978</a:t>
            </a:r>
          </a:p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99A23AB-258D-C506-673E-D8EF3FA72017}"/>
              </a:ext>
            </a:extLst>
          </p:cNvPr>
          <p:cNvSpPr txBox="1"/>
          <p:nvPr/>
        </p:nvSpPr>
        <p:spPr>
          <a:xfrm>
            <a:off x="1472875" y="2688703"/>
            <a:ext cx="7422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i="1" dirty="0">
                <a:solidFill>
                  <a:schemeClr val="accent2">
                    <a:lumMod val="90000"/>
                  </a:schemeClr>
                </a:solidFill>
              </a:rPr>
              <a:t>A location-based mixed reality game that combines physical campus with digital interaction</a:t>
            </a:r>
            <a:endParaRPr lang="zh-CN" altLang="en-US" sz="2000" b="1" i="1" dirty="0">
              <a:solidFill>
                <a:schemeClr val="accent2">
                  <a:lumMod val="9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F4A6466E-3D0D-1904-9773-333028A74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>
            <a:extLst>
              <a:ext uri="{FF2B5EF4-FFF2-40B4-BE49-F238E27FC236}">
                <a16:creationId xmlns:a16="http://schemas.microsoft.com/office/drawing/2014/main" id="{D229FA51-1352-D097-6196-BF3DB3C4C7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0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gamelogic.js</a:t>
            </a:r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DBCC330-A4E2-957F-69DE-2641C750209B}"/>
              </a:ext>
            </a:extLst>
          </p:cNvPr>
          <p:cNvSpPr txBox="1"/>
          <p:nvPr/>
        </p:nvSpPr>
        <p:spPr>
          <a:xfrm>
            <a:off x="713250" y="655609"/>
            <a:ext cx="8119749" cy="398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Game state management: 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use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localStorage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to store and read game data, the game state object contains information such as position, energy, points, etc. and saves this information automatically.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Game logic: 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dice roll function (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rollDice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); location update handling (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handleLocationUpdate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); game rules application (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applyLocationRules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applyDiceRules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); game reset (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resetGame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).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QR code scanning processing: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initialising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the scanner; processing scanning results; parsing QR code content in different formats; camera access control.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User Interface Updates: 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Update game status display; display destination pictures; manage dice animation effects; display game messages.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The code is all uploaded to </a:t>
            </a:r>
            <a:r>
              <a:rPr lang="en-US" altLang="zh-CN" sz="1800" b="1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github</a:t>
            </a:r>
            <a:r>
              <a:rPr lang="en-US" altLang="zh-CN" sz="1800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for viewing.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737750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A86F1321-BF1A-FCDB-90E6-428B6181F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>
            <a:extLst>
              <a:ext uri="{FF2B5EF4-FFF2-40B4-BE49-F238E27FC236}">
                <a16:creationId xmlns:a16="http://schemas.microsoft.com/office/drawing/2014/main" id="{EA78A800-7B7B-01A7-11BA-A8C67CFBC6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96956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Video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4606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69726789-AF44-EAD5-9E5E-6A2771CA2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>
            <a:extLst>
              <a:ext uri="{FF2B5EF4-FFF2-40B4-BE49-F238E27FC236}">
                <a16:creationId xmlns:a16="http://schemas.microsoft.com/office/drawing/2014/main" id="{760B66F6-4975-A534-2B30-27AE7FB0CF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55056" y="2349450"/>
            <a:ext cx="2471245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Flow Chart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7DBF2B9-6963-5BEF-F54C-CBC6D7C04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346" y="72743"/>
            <a:ext cx="2780145" cy="499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63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023ADFDC-5ACB-CFBB-8D21-75266B7F9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>
            <a:extLst>
              <a:ext uri="{FF2B5EF4-FFF2-40B4-BE49-F238E27FC236}">
                <a16:creationId xmlns:a16="http://schemas.microsoft.com/office/drawing/2014/main" id="{93FB7D05-557F-90EF-4685-067313E672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6896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Game Paths</a:t>
            </a:r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50444F0-B0D5-8531-D212-B6ACFBF89E93}"/>
              </a:ext>
            </a:extLst>
          </p:cNvPr>
          <p:cNvSpPr txBox="1"/>
          <p:nvPr/>
        </p:nvSpPr>
        <p:spPr>
          <a:xfrm>
            <a:off x="713250" y="661734"/>
            <a:ext cx="67983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Starting point: </a:t>
            </a:r>
            <a:r>
              <a:rPr lang="en-US" altLang="zh-CN" dirty="0"/>
              <a:t>Computer Building</a:t>
            </a:r>
            <a:endParaRPr lang="en-US" altLang="zh-CN" b="1" dirty="0"/>
          </a:p>
          <a:p>
            <a:r>
              <a:rPr lang="en-US" altLang="zh-CN" b="1" dirty="0"/>
              <a:t>The player rolls the dice in the computer building:</a:t>
            </a:r>
          </a:p>
          <a:p>
            <a:r>
              <a:rPr lang="en-US" altLang="zh-CN" b="1" dirty="0"/>
              <a:t>        - If points ≤ 3: </a:t>
            </a:r>
            <a:r>
              <a:rPr lang="en-US" altLang="zh-CN" dirty="0"/>
              <a:t>the player must go to the canteen (energy value 0)</a:t>
            </a:r>
          </a:p>
          <a:p>
            <a:r>
              <a:rPr lang="en-US" altLang="zh-CN" b="1" dirty="0"/>
              <a:t>        - If points &gt; 3: </a:t>
            </a:r>
            <a:r>
              <a:rPr lang="en-US" altLang="zh-CN" dirty="0"/>
              <a:t>the player has three choices (energy value is 5) </a:t>
            </a:r>
          </a:p>
          <a:p>
            <a:r>
              <a:rPr lang="en-US" altLang="zh-CN" dirty="0"/>
              <a:t>	o </a:t>
            </a:r>
            <a:r>
              <a:rPr lang="en-US" altLang="zh-CN" dirty="0" err="1"/>
              <a:t>Cateen</a:t>
            </a:r>
            <a:endParaRPr lang="en-US" altLang="zh-CN" dirty="0"/>
          </a:p>
          <a:p>
            <a:r>
              <a:rPr lang="en-US" altLang="zh-CN" dirty="0"/>
              <a:t>	o exchange building</a:t>
            </a:r>
          </a:p>
          <a:p>
            <a:r>
              <a:rPr lang="en-US" altLang="zh-CN" dirty="0"/>
              <a:t>	o </a:t>
            </a:r>
            <a:r>
              <a:rPr lang="en-US" altLang="zh-CN" dirty="0" err="1"/>
              <a:t>yfj</a:t>
            </a:r>
            <a:r>
              <a:rPr lang="en-US" altLang="zh-CN" dirty="0"/>
              <a:t> building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DBC1BC-7336-D3FF-FE50-2F7DB4E7F33E}"/>
              </a:ext>
            </a:extLst>
          </p:cNvPr>
          <p:cNvSpPr txBox="1"/>
          <p:nvPr/>
        </p:nvSpPr>
        <p:spPr>
          <a:xfrm>
            <a:off x="713250" y="2262172"/>
            <a:ext cx="79437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Class </a:t>
            </a:r>
            <a:r>
              <a:rPr lang="en-US" altLang="zh-CN" b="1"/>
              <a:t>A Players: </a:t>
            </a:r>
            <a:r>
              <a:rPr lang="en-US" altLang="zh-CN" b="1" dirty="0"/>
              <a:t>computer building → canteen </a:t>
            </a:r>
          </a:p>
          <a:p>
            <a:r>
              <a:rPr lang="en-US" altLang="zh-CN" dirty="0"/>
              <a:t>(Roll ≤ 3 from computer building, must go to canteen. In the canteen the energy level is restored to 10)</a:t>
            </a:r>
          </a:p>
          <a:p>
            <a:r>
              <a:rPr lang="en-US" altLang="zh-CN" b="1" i="1" dirty="0"/>
              <a:t>Path 1: Computer Building → canteen → Exchange Building</a:t>
            </a:r>
          </a:p>
          <a:p>
            <a:r>
              <a:rPr lang="en-US" altLang="zh-CN" dirty="0"/>
              <a:t>Roll ≤ 3 from the canteen and go to the exchange building. Roll the dice in the exchange building: </a:t>
            </a:r>
          </a:p>
          <a:p>
            <a:r>
              <a:rPr lang="en-US" altLang="zh-CN" dirty="0"/>
              <a:t>	If points ≤ 3: Successfully ditch the monster and go to the library (victory)</a:t>
            </a:r>
          </a:p>
          <a:p>
            <a:r>
              <a:rPr lang="en-US" altLang="zh-CN" dirty="0"/>
              <a:t>	If points &gt; 3: the monster catches up with you (loss)</a:t>
            </a:r>
          </a:p>
          <a:p>
            <a:r>
              <a:rPr lang="en-US" altLang="zh-CN" b="1" i="1" dirty="0"/>
              <a:t>Path 2: Computer Building → canteen → </a:t>
            </a:r>
            <a:r>
              <a:rPr lang="en-US" altLang="zh-CN" b="1" i="1" dirty="0" err="1"/>
              <a:t>yfj</a:t>
            </a:r>
            <a:r>
              <a:rPr lang="en-US" altLang="zh-CN" b="1" i="1" dirty="0"/>
              <a:t> Building [Inevitable Successful Ending] </a:t>
            </a:r>
          </a:p>
          <a:p>
            <a:r>
              <a:rPr lang="en-US" altLang="zh-CN" dirty="0"/>
              <a:t>Roll &gt; 3 from canteen and go to </a:t>
            </a:r>
            <a:r>
              <a:rPr lang="en-US" altLang="zh-CN" dirty="0" err="1"/>
              <a:t>yfj</a:t>
            </a:r>
            <a:r>
              <a:rPr lang="en-US" altLang="zh-CN" dirty="0"/>
              <a:t> building</a:t>
            </a:r>
          </a:p>
          <a:p>
            <a:r>
              <a:rPr lang="en-US" altLang="zh-CN" dirty="0"/>
              <a:t>Check energy value at </a:t>
            </a:r>
            <a:r>
              <a:rPr lang="en-US" altLang="zh-CN" dirty="0" err="1"/>
              <a:t>yfj</a:t>
            </a:r>
            <a:r>
              <a:rPr lang="en-US" altLang="zh-CN" dirty="0"/>
              <a:t> building: </a:t>
            </a:r>
          </a:p>
          <a:p>
            <a:r>
              <a:rPr lang="en-US" altLang="zh-CN" dirty="0"/>
              <a:t>	Energy &gt; 5 (currently 10): enough energy to go to the library (victory)</a:t>
            </a:r>
          </a:p>
          <a:p>
            <a:r>
              <a:rPr lang="en-US" altLang="zh-CN" dirty="0"/>
              <a:t>	Energy ≤ 5 (this is not possible, as the energy from the canteen is 10)</a:t>
            </a:r>
          </a:p>
        </p:txBody>
      </p:sp>
    </p:spTree>
    <p:extLst>
      <p:ext uri="{BB962C8B-B14F-4D97-AF65-F5344CB8AC3E}">
        <p14:creationId xmlns:p14="http://schemas.microsoft.com/office/powerpoint/2010/main" val="4269103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0EB24F50-DCE3-9DC7-CBCC-B01EFFB5E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>
            <a:extLst>
              <a:ext uri="{FF2B5EF4-FFF2-40B4-BE49-F238E27FC236}">
                <a16:creationId xmlns:a16="http://schemas.microsoft.com/office/drawing/2014/main" id="{D28241DC-26FD-7E95-8D8A-758D060DC8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6896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Game Paths</a:t>
            </a:r>
            <a:endParaRPr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C73BE2-D508-C8E3-D51D-2E903597B2B0}"/>
              </a:ext>
            </a:extLst>
          </p:cNvPr>
          <p:cNvSpPr txBox="1"/>
          <p:nvPr/>
        </p:nvSpPr>
        <p:spPr>
          <a:xfrm>
            <a:off x="713249" y="906262"/>
            <a:ext cx="794373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Class B players:</a:t>
            </a:r>
          </a:p>
          <a:p>
            <a:r>
              <a:rPr lang="en-US" altLang="zh-CN" b="1" i="1" dirty="0"/>
              <a:t>Path 3: Computer Building → Exchange Building</a:t>
            </a:r>
          </a:p>
          <a:p>
            <a:r>
              <a:rPr lang="en-US" altLang="zh-CN" dirty="0"/>
              <a:t>Roll &gt; 3 from the computer building and choose to go directly to the exchange building (energy value of 5). Roll the dice at the exchange building: </a:t>
            </a:r>
          </a:p>
          <a:p>
            <a:r>
              <a:rPr lang="en-US" altLang="zh-CN" dirty="0"/>
              <a:t>	If points ≤ 3: Successfully ditch the monster and go to the library (victory)</a:t>
            </a:r>
          </a:p>
          <a:p>
            <a:r>
              <a:rPr lang="en-US" altLang="zh-CN" dirty="0"/>
              <a:t>	If points &gt; 3: the monster catches up with you (failure)</a:t>
            </a:r>
          </a:p>
          <a:p>
            <a:r>
              <a:rPr lang="en-US" altLang="zh-CN" b="1" i="1" dirty="0"/>
              <a:t>Path 4: Computer building → </a:t>
            </a:r>
            <a:r>
              <a:rPr lang="en-US" altLang="zh-CN" b="1" i="1" dirty="0" err="1"/>
              <a:t>yfj</a:t>
            </a:r>
            <a:r>
              <a:rPr lang="en-US" altLang="zh-CN" b="1" i="1" dirty="0"/>
              <a:t> building [Definite Failure Ending]</a:t>
            </a:r>
          </a:p>
          <a:p>
            <a:r>
              <a:rPr lang="en-US" altLang="zh-CN" dirty="0"/>
              <a:t>Roll &gt; 3 from the computer building and choose to go directly to the </a:t>
            </a:r>
            <a:r>
              <a:rPr lang="en-US" altLang="zh-CN" dirty="0" err="1"/>
              <a:t>yfj</a:t>
            </a:r>
            <a:r>
              <a:rPr lang="en-US" altLang="zh-CN" dirty="0"/>
              <a:t> building (energy value of 5)</a:t>
            </a:r>
          </a:p>
          <a:p>
            <a:r>
              <a:rPr lang="en-US" altLang="zh-CN" dirty="0"/>
              <a:t>Check the energy value at the </a:t>
            </a:r>
            <a:r>
              <a:rPr lang="en-US" altLang="zh-CN" dirty="0" err="1"/>
              <a:t>yfj</a:t>
            </a:r>
            <a:r>
              <a:rPr lang="en-US" altLang="zh-CN" dirty="0"/>
              <a:t> building: </a:t>
            </a:r>
          </a:p>
          <a:p>
            <a:r>
              <a:rPr lang="en-US" altLang="zh-CN" dirty="0"/>
              <a:t>	Energy value &gt; 5 (this is not possible, as the energy from the computer building is 5)</a:t>
            </a:r>
          </a:p>
          <a:p>
            <a:r>
              <a:rPr lang="en-US" altLang="zh-CN" dirty="0"/>
              <a:t>	Energy value ≤ 5 (currently 5): not enough energy to escape (failure)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8B0497-2481-A1E9-C0B6-C1D5C21AE588}"/>
              </a:ext>
            </a:extLst>
          </p:cNvPr>
          <p:cNvSpPr txBox="1"/>
          <p:nvPr/>
        </p:nvSpPr>
        <p:spPr>
          <a:xfrm>
            <a:off x="708045" y="3707295"/>
            <a:ext cx="77227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Class C players:</a:t>
            </a:r>
          </a:p>
          <a:p>
            <a:r>
              <a:rPr lang="en-US" altLang="zh-CN" dirty="0"/>
              <a:t>If the player does not follow the previous hints at any step, the logic code for this game will uniformly make the player start over from the computer building.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568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7">
          <a:extLst>
            <a:ext uri="{FF2B5EF4-FFF2-40B4-BE49-F238E27FC236}">
              <a16:creationId xmlns:a16="http://schemas.microsoft.com/office/drawing/2014/main" id="{E1A52719-4EB0-E6AD-0CCF-FAC55AA05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59">
            <a:extLst>
              <a:ext uri="{FF2B5EF4-FFF2-40B4-BE49-F238E27FC236}">
                <a16:creationId xmlns:a16="http://schemas.microsoft.com/office/drawing/2014/main" id="{322F31AF-B3F0-0EF2-9E45-4DC9143980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50224" y="2780728"/>
            <a:ext cx="4320600" cy="8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9600" dirty="0"/>
              <a:t>Testing</a:t>
            </a:r>
            <a:endParaRPr sz="9600" dirty="0"/>
          </a:p>
        </p:txBody>
      </p:sp>
      <p:sp>
        <p:nvSpPr>
          <p:cNvPr id="2600" name="Google Shape;2600;p59">
            <a:extLst>
              <a:ext uri="{FF2B5EF4-FFF2-40B4-BE49-F238E27FC236}">
                <a16:creationId xmlns:a16="http://schemas.microsoft.com/office/drawing/2014/main" id="{D1954107-C139-4ADF-8AB6-06A0510EC00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349924" y="1000925"/>
            <a:ext cx="1620900" cy="11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601" name="Google Shape;2601;p59">
            <a:extLst>
              <a:ext uri="{FF2B5EF4-FFF2-40B4-BE49-F238E27FC236}">
                <a16:creationId xmlns:a16="http://schemas.microsoft.com/office/drawing/2014/main" id="{CFD2BB3F-69F1-D13E-C698-0A4D6B23E8EF}"/>
              </a:ext>
            </a:extLst>
          </p:cNvPr>
          <p:cNvGrpSpPr/>
          <p:nvPr/>
        </p:nvGrpSpPr>
        <p:grpSpPr>
          <a:xfrm>
            <a:off x="6471736" y="964059"/>
            <a:ext cx="1553648" cy="1421934"/>
            <a:chOff x="-164200" y="1462250"/>
            <a:chExt cx="1037425" cy="949475"/>
          </a:xfrm>
        </p:grpSpPr>
        <p:sp>
          <p:nvSpPr>
            <p:cNvPr id="2602" name="Google Shape;2602;p59">
              <a:extLst>
                <a:ext uri="{FF2B5EF4-FFF2-40B4-BE49-F238E27FC236}">
                  <a16:creationId xmlns:a16="http://schemas.microsoft.com/office/drawing/2014/main" id="{72652C85-4CB7-5EDC-0463-CF73FFCB9D90}"/>
                </a:ext>
              </a:extLst>
            </p:cNvPr>
            <p:cNvSpPr/>
            <p:nvPr/>
          </p:nvSpPr>
          <p:spPr>
            <a:xfrm>
              <a:off x="-75800" y="1462250"/>
              <a:ext cx="946050" cy="851550"/>
            </a:xfrm>
            <a:custGeom>
              <a:avLst/>
              <a:gdLst/>
              <a:ahLst/>
              <a:cxnLst/>
              <a:rect l="l" t="t" r="r" b="b"/>
              <a:pathLst>
                <a:path w="37842" h="34062" extrusionOk="0">
                  <a:moveTo>
                    <a:pt x="35826" y="993"/>
                  </a:moveTo>
                  <a:cubicBezTo>
                    <a:pt x="36076" y="1010"/>
                    <a:pt x="36318" y="1018"/>
                    <a:pt x="36555" y="1018"/>
                  </a:cubicBezTo>
                  <a:cubicBezTo>
                    <a:pt x="36658" y="1018"/>
                    <a:pt x="36759" y="1017"/>
                    <a:pt x="36860" y="1014"/>
                  </a:cubicBezTo>
                  <a:lnTo>
                    <a:pt x="36860" y="1014"/>
                  </a:lnTo>
                  <a:lnTo>
                    <a:pt x="36860" y="33083"/>
                  </a:lnTo>
                  <a:lnTo>
                    <a:pt x="1968" y="33083"/>
                  </a:lnTo>
                  <a:cubicBezTo>
                    <a:pt x="1735" y="33050"/>
                    <a:pt x="1493" y="33033"/>
                    <a:pt x="1251" y="33033"/>
                  </a:cubicBezTo>
                  <a:cubicBezTo>
                    <a:pt x="1145" y="33033"/>
                    <a:pt x="1039" y="33036"/>
                    <a:pt x="934" y="33043"/>
                  </a:cubicBezTo>
                  <a:lnTo>
                    <a:pt x="934" y="33043"/>
                  </a:lnTo>
                  <a:lnTo>
                    <a:pt x="934" y="993"/>
                  </a:lnTo>
                  <a:close/>
                  <a:moveTo>
                    <a:pt x="2019" y="0"/>
                  </a:moveTo>
                  <a:cubicBezTo>
                    <a:pt x="1520" y="0"/>
                    <a:pt x="1023" y="15"/>
                    <a:pt x="534" y="59"/>
                  </a:cubicBezTo>
                  <a:lnTo>
                    <a:pt x="467" y="59"/>
                  </a:lnTo>
                  <a:cubicBezTo>
                    <a:pt x="200" y="59"/>
                    <a:pt x="0" y="260"/>
                    <a:pt x="0" y="526"/>
                  </a:cubicBezTo>
                  <a:lnTo>
                    <a:pt x="0" y="33550"/>
                  </a:lnTo>
                  <a:cubicBezTo>
                    <a:pt x="0" y="33784"/>
                    <a:pt x="200" y="34017"/>
                    <a:pt x="467" y="34017"/>
                  </a:cubicBezTo>
                  <a:lnTo>
                    <a:pt x="32790" y="34017"/>
                  </a:lnTo>
                  <a:cubicBezTo>
                    <a:pt x="33769" y="34017"/>
                    <a:pt x="34777" y="34062"/>
                    <a:pt x="35775" y="34062"/>
                  </a:cubicBezTo>
                  <a:cubicBezTo>
                    <a:pt x="36274" y="34062"/>
                    <a:pt x="36771" y="34050"/>
                    <a:pt x="37260" y="34017"/>
                  </a:cubicBezTo>
                  <a:lnTo>
                    <a:pt x="37327" y="34017"/>
                  </a:lnTo>
                  <a:cubicBezTo>
                    <a:pt x="37686" y="34017"/>
                    <a:pt x="37841" y="33718"/>
                    <a:pt x="37794" y="33458"/>
                  </a:cubicBezTo>
                  <a:lnTo>
                    <a:pt x="37794" y="33458"/>
                  </a:lnTo>
                  <a:lnTo>
                    <a:pt x="37794" y="526"/>
                  </a:lnTo>
                  <a:cubicBezTo>
                    <a:pt x="37794" y="260"/>
                    <a:pt x="37594" y="59"/>
                    <a:pt x="37327" y="59"/>
                  </a:cubicBezTo>
                  <a:lnTo>
                    <a:pt x="5004" y="59"/>
                  </a:lnTo>
                  <a:cubicBezTo>
                    <a:pt x="4025" y="59"/>
                    <a:pt x="301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9">
              <a:extLst>
                <a:ext uri="{FF2B5EF4-FFF2-40B4-BE49-F238E27FC236}">
                  <a16:creationId xmlns:a16="http://schemas.microsoft.com/office/drawing/2014/main" id="{85747A55-936F-9471-BFE0-326298B5588A}"/>
                </a:ext>
              </a:extLst>
            </p:cNvPr>
            <p:cNvSpPr/>
            <p:nvPr/>
          </p:nvSpPr>
          <p:spPr>
            <a:xfrm>
              <a:off x="-164200" y="1462700"/>
              <a:ext cx="1037425" cy="949025"/>
            </a:xfrm>
            <a:custGeom>
              <a:avLst/>
              <a:gdLst/>
              <a:ahLst/>
              <a:cxnLst/>
              <a:rect l="l" t="t" r="r" b="b"/>
              <a:pathLst>
                <a:path w="41497" h="37961" extrusionOk="0">
                  <a:moveTo>
                    <a:pt x="3970" y="1"/>
                  </a:moveTo>
                  <a:cubicBezTo>
                    <a:pt x="3867" y="1"/>
                    <a:pt x="3761" y="42"/>
                    <a:pt x="3670" y="141"/>
                  </a:cubicBezTo>
                  <a:lnTo>
                    <a:pt x="3670" y="175"/>
                  </a:lnTo>
                  <a:lnTo>
                    <a:pt x="934" y="3310"/>
                  </a:lnTo>
                  <a:cubicBezTo>
                    <a:pt x="667" y="3611"/>
                    <a:pt x="67" y="4078"/>
                    <a:pt x="34" y="4545"/>
                  </a:cubicBezTo>
                  <a:cubicBezTo>
                    <a:pt x="0" y="4645"/>
                    <a:pt x="0" y="4778"/>
                    <a:pt x="34" y="4878"/>
                  </a:cubicBezTo>
                  <a:cubicBezTo>
                    <a:pt x="34" y="6946"/>
                    <a:pt x="67" y="9014"/>
                    <a:pt x="100" y="11083"/>
                  </a:cubicBezTo>
                  <a:lnTo>
                    <a:pt x="234" y="21757"/>
                  </a:lnTo>
                  <a:cubicBezTo>
                    <a:pt x="267" y="25193"/>
                    <a:pt x="334" y="28629"/>
                    <a:pt x="367" y="32064"/>
                  </a:cubicBezTo>
                  <a:lnTo>
                    <a:pt x="434" y="35667"/>
                  </a:lnTo>
                  <a:cubicBezTo>
                    <a:pt x="434" y="36234"/>
                    <a:pt x="401" y="36834"/>
                    <a:pt x="434" y="37401"/>
                  </a:cubicBezTo>
                  <a:lnTo>
                    <a:pt x="434" y="37468"/>
                  </a:lnTo>
                  <a:cubicBezTo>
                    <a:pt x="434" y="37735"/>
                    <a:pt x="667" y="37935"/>
                    <a:pt x="901" y="37935"/>
                  </a:cubicBezTo>
                  <a:lnTo>
                    <a:pt x="36993" y="37935"/>
                  </a:lnTo>
                  <a:cubicBezTo>
                    <a:pt x="37227" y="37952"/>
                    <a:pt x="37460" y="37960"/>
                    <a:pt x="37694" y="37960"/>
                  </a:cubicBezTo>
                  <a:cubicBezTo>
                    <a:pt x="37927" y="37960"/>
                    <a:pt x="38161" y="37952"/>
                    <a:pt x="38394" y="37935"/>
                  </a:cubicBezTo>
                  <a:cubicBezTo>
                    <a:pt x="38928" y="37902"/>
                    <a:pt x="39228" y="37068"/>
                    <a:pt x="39462" y="36701"/>
                  </a:cubicBezTo>
                  <a:lnTo>
                    <a:pt x="40963" y="34299"/>
                  </a:lnTo>
                  <a:lnTo>
                    <a:pt x="41263" y="33799"/>
                  </a:lnTo>
                  <a:cubicBezTo>
                    <a:pt x="41496" y="33426"/>
                    <a:pt x="41175" y="33085"/>
                    <a:pt x="40847" y="33085"/>
                  </a:cubicBezTo>
                  <a:cubicBezTo>
                    <a:pt x="40705" y="33085"/>
                    <a:pt x="40563" y="33148"/>
                    <a:pt x="40462" y="33299"/>
                  </a:cubicBezTo>
                  <a:lnTo>
                    <a:pt x="38172" y="37001"/>
                  </a:lnTo>
                  <a:lnTo>
                    <a:pt x="2469" y="37001"/>
                  </a:lnTo>
                  <a:cubicBezTo>
                    <a:pt x="2219" y="36968"/>
                    <a:pt x="1968" y="36951"/>
                    <a:pt x="1718" y="36951"/>
                  </a:cubicBezTo>
                  <a:cubicBezTo>
                    <a:pt x="1599" y="36951"/>
                    <a:pt x="1481" y="36955"/>
                    <a:pt x="1362" y="36962"/>
                  </a:cubicBezTo>
                  <a:lnTo>
                    <a:pt x="1362" y="36962"/>
                  </a:lnTo>
                  <a:lnTo>
                    <a:pt x="1234" y="26327"/>
                  </a:lnTo>
                  <a:cubicBezTo>
                    <a:pt x="1168" y="20423"/>
                    <a:pt x="1101" y="14485"/>
                    <a:pt x="1001" y="8581"/>
                  </a:cubicBezTo>
                  <a:cubicBezTo>
                    <a:pt x="1001" y="7306"/>
                    <a:pt x="971" y="6001"/>
                    <a:pt x="968" y="4723"/>
                  </a:cubicBezTo>
                  <a:lnTo>
                    <a:pt x="968" y="4723"/>
                  </a:lnTo>
                  <a:lnTo>
                    <a:pt x="4337" y="809"/>
                  </a:lnTo>
                  <a:cubicBezTo>
                    <a:pt x="4645" y="474"/>
                    <a:pt x="4319" y="1"/>
                    <a:pt x="3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9">
              <a:extLst>
                <a:ext uri="{FF2B5EF4-FFF2-40B4-BE49-F238E27FC236}">
                  <a16:creationId xmlns:a16="http://schemas.microsoft.com/office/drawing/2014/main" id="{94396BAA-0A77-24F0-BE25-5E419B4C25E3}"/>
                </a:ext>
              </a:extLst>
            </p:cNvPr>
            <p:cNvSpPr/>
            <p:nvPr/>
          </p:nvSpPr>
          <p:spPr>
            <a:xfrm>
              <a:off x="-159200" y="1543150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2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lnTo>
                    <a:pt x="3736" y="1293"/>
                  </a:ln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2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9">
              <a:extLst>
                <a:ext uri="{FF2B5EF4-FFF2-40B4-BE49-F238E27FC236}">
                  <a16:creationId xmlns:a16="http://schemas.microsoft.com/office/drawing/2014/main" id="{74881723-1A28-E090-9547-0625F316DAA5}"/>
                </a:ext>
              </a:extLst>
            </p:cNvPr>
            <p:cNvSpPr/>
            <p:nvPr/>
          </p:nvSpPr>
          <p:spPr>
            <a:xfrm>
              <a:off x="-163400" y="1609475"/>
              <a:ext cx="116000" cy="122150"/>
            </a:xfrm>
            <a:custGeom>
              <a:avLst/>
              <a:gdLst/>
              <a:ahLst/>
              <a:cxnLst/>
              <a:rect l="l" t="t" r="r" b="b"/>
              <a:pathLst>
                <a:path w="4640" h="4886" extrusionOk="0">
                  <a:moveTo>
                    <a:pt x="3969" y="1"/>
                  </a:moveTo>
                  <a:cubicBezTo>
                    <a:pt x="3860" y="1"/>
                    <a:pt x="3744" y="42"/>
                    <a:pt x="3638" y="141"/>
                  </a:cubicBezTo>
                  <a:lnTo>
                    <a:pt x="769" y="3610"/>
                  </a:lnTo>
                  <a:lnTo>
                    <a:pt x="335" y="4077"/>
                  </a:lnTo>
                  <a:cubicBezTo>
                    <a:pt x="1" y="4412"/>
                    <a:pt x="321" y="4885"/>
                    <a:pt x="684" y="4885"/>
                  </a:cubicBezTo>
                  <a:cubicBezTo>
                    <a:pt x="792" y="4885"/>
                    <a:pt x="903" y="4844"/>
                    <a:pt x="1002" y="4745"/>
                  </a:cubicBezTo>
                  <a:cubicBezTo>
                    <a:pt x="1970" y="3610"/>
                    <a:pt x="2937" y="2443"/>
                    <a:pt x="3904" y="1309"/>
                  </a:cubicBezTo>
                  <a:lnTo>
                    <a:pt x="4305" y="808"/>
                  </a:lnTo>
                  <a:cubicBezTo>
                    <a:pt x="4639" y="474"/>
                    <a:pt x="4339" y="1"/>
                    <a:pt x="3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9">
              <a:extLst>
                <a:ext uri="{FF2B5EF4-FFF2-40B4-BE49-F238E27FC236}">
                  <a16:creationId xmlns:a16="http://schemas.microsoft.com/office/drawing/2014/main" id="{56E9C638-BEF9-3BFC-8F87-096718D4D081}"/>
                </a:ext>
              </a:extLst>
            </p:cNvPr>
            <p:cNvSpPr/>
            <p:nvPr/>
          </p:nvSpPr>
          <p:spPr>
            <a:xfrm>
              <a:off x="-159200" y="1676575"/>
              <a:ext cx="108425" cy="121375"/>
            </a:xfrm>
            <a:custGeom>
              <a:avLst/>
              <a:gdLst/>
              <a:ahLst/>
              <a:cxnLst/>
              <a:rect l="l" t="t" r="r" b="b"/>
              <a:pathLst>
                <a:path w="4337" h="4855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3"/>
                    <a:pt x="384" y="4854"/>
                    <a:pt x="501" y="4854"/>
                  </a:cubicBezTo>
                  <a:cubicBezTo>
                    <a:pt x="618" y="4854"/>
                    <a:pt x="734" y="4813"/>
                    <a:pt x="834" y="4729"/>
                  </a:cubicBezTo>
                  <a:cubicBezTo>
                    <a:pt x="1802" y="3595"/>
                    <a:pt x="2769" y="2428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9">
              <a:extLst>
                <a:ext uri="{FF2B5EF4-FFF2-40B4-BE49-F238E27FC236}">
                  <a16:creationId xmlns:a16="http://schemas.microsoft.com/office/drawing/2014/main" id="{699DB296-A0F2-21B7-38A7-EF023C761436}"/>
                </a:ext>
              </a:extLst>
            </p:cNvPr>
            <p:cNvSpPr/>
            <p:nvPr/>
          </p:nvSpPr>
          <p:spPr>
            <a:xfrm>
              <a:off x="-159200" y="174330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5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84" y="4854"/>
                    <a:pt x="501" y="4854"/>
                  </a:cubicBezTo>
                  <a:cubicBezTo>
                    <a:pt x="618" y="4854"/>
                    <a:pt x="734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5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9">
              <a:extLst>
                <a:ext uri="{FF2B5EF4-FFF2-40B4-BE49-F238E27FC236}">
                  <a16:creationId xmlns:a16="http://schemas.microsoft.com/office/drawing/2014/main" id="{CDFD3E87-F492-6587-6A00-A4B830A71935}"/>
                </a:ext>
              </a:extLst>
            </p:cNvPr>
            <p:cNvSpPr/>
            <p:nvPr/>
          </p:nvSpPr>
          <p:spPr>
            <a:xfrm>
              <a:off x="-159200" y="180937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51"/>
                    <a:pt x="3470" y="151"/>
                  </a:cubicBezTo>
                  <a:lnTo>
                    <a:pt x="601" y="3587"/>
                  </a:lnTo>
                  <a:lnTo>
                    <a:pt x="167" y="4087"/>
                  </a:lnTo>
                  <a:cubicBezTo>
                    <a:pt x="0" y="4254"/>
                    <a:pt x="0" y="4554"/>
                    <a:pt x="167" y="4754"/>
                  </a:cubicBezTo>
                  <a:cubicBezTo>
                    <a:pt x="267" y="4838"/>
                    <a:pt x="384" y="4879"/>
                    <a:pt x="501" y="4879"/>
                  </a:cubicBezTo>
                  <a:cubicBezTo>
                    <a:pt x="618" y="4879"/>
                    <a:pt x="734" y="4838"/>
                    <a:pt x="834" y="4754"/>
                  </a:cubicBezTo>
                  <a:cubicBezTo>
                    <a:pt x="1802" y="3587"/>
                    <a:pt x="2769" y="2453"/>
                    <a:pt x="3736" y="1285"/>
                  </a:cubicBezTo>
                  <a:lnTo>
                    <a:pt x="4137" y="818"/>
                  </a:lnTo>
                  <a:cubicBezTo>
                    <a:pt x="4337" y="618"/>
                    <a:pt x="4337" y="318"/>
                    <a:pt x="4137" y="151"/>
                  </a:cubicBezTo>
                  <a:cubicBezTo>
                    <a:pt x="4053" y="51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9">
              <a:extLst>
                <a:ext uri="{FF2B5EF4-FFF2-40B4-BE49-F238E27FC236}">
                  <a16:creationId xmlns:a16="http://schemas.microsoft.com/office/drawing/2014/main" id="{98B965F5-F69C-34A3-5BF7-08118880195E}"/>
                </a:ext>
              </a:extLst>
            </p:cNvPr>
            <p:cNvSpPr/>
            <p:nvPr/>
          </p:nvSpPr>
          <p:spPr>
            <a:xfrm>
              <a:off x="-160025" y="1876100"/>
              <a:ext cx="109250" cy="121775"/>
            </a:xfrm>
            <a:custGeom>
              <a:avLst/>
              <a:gdLst/>
              <a:ahLst/>
              <a:cxnLst/>
              <a:rect l="l" t="t" r="r" b="b"/>
              <a:pathLst>
                <a:path w="4370" h="4871" extrusionOk="0">
                  <a:moveTo>
                    <a:pt x="3849" y="1"/>
                  </a:moveTo>
                  <a:cubicBezTo>
                    <a:pt x="3728" y="1"/>
                    <a:pt x="3603" y="51"/>
                    <a:pt x="3503" y="151"/>
                  </a:cubicBezTo>
                  <a:lnTo>
                    <a:pt x="600" y="3586"/>
                  </a:lnTo>
                  <a:lnTo>
                    <a:pt x="200" y="4087"/>
                  </a:lnTo>
                  <a:cubicBezTo>
                    <a:pt x="0" y="4254"/>
                    <a:pt x="0" y="4554"/>
                    <a:pt x="200" y="4721"/>
                  </a:cubicBezTo>
                  <a:cubicBezTo>
                    <a:pt x="284" y="4821"/>
                    <a:pt x="400" y="4871"/>
                    <a:pt x="521" y="4871"/>
                  </a:cubicBezTo>
                  <a:cubicBezTo>
                    <a:pt x="642" y="4871"/>
                    <a:pt x="767" y="4821"/>
                    <a:pt x="867" y="4721"/>
                  </a:cubicBezTo>
                  <a:lnTo>
                    <a:pt x="867" y="4754"/>
                  </a:lnTo>
                  <a:lnTo>
                    <a:pt x="3769" y="1285"/>
                  </a:lnTo>
                  <a:lnTo>
                    <a:pt x="4170" y="818"/>
                  </a:lnTo>
                  <a:cubicBezTo>
                    <a:pt x="4370" y="618"/>
                    <a:pt x="4370" y="317"/>
                    <a:pt x="4170" y="151"/>
                  </a:cubicBezTo>
                  <a:cubicBezTo>
                    <a:pt x="4086" y="51"/>
                    <a:pt x="3970" y="1"/>
                    <a:pt x="3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9">
              <a:extLst>
                <a:ext uri="{FF2B5EF4-FFF2-40B4-BE49-F238E27FC236}">
                  <a16:creationId xmlns:a16="http://schemas.microsoft.com/office/drawing/2014/main" id="{799D6187-8648-6DBF-FCEB-23F44FCF521E}"/>
                </a:ext>
              </a:extLst>
            </p:cNvPr>
            <p:cNvSpPr/>
            <p:nvPr/>
          </p:nvSpPr>
          <p:spPr>
            <a:xfrm>
              <a:off x="-159200" y="1942825"/>
              <a:ext cx="108425" cy="121775"/>
            </a:xfrm>
            <a:custGeom>
              <a:avLst/>
              <a:gdLst/>
              <a:ahLst/>
              <a:cxnLst/>
              <a:rect l="l" t="t" r="r" b="b"/>
              <a:pathLst>
                <a:path w="4337" h="4871" extrusionOk="0">
                  <a:moveTo>
                    <a:pt x="3816" y="0"/>
                  </a:moveTo>
                  <a:cubicBezTo>
                    <a:pt x="3695" y="0"/>
                    <a:pt x="3570" y="50"/>
                    <a:pt x="3470" y="150"/>
                  </a:cubicBezTo>
                  <a:lnTo>
                    <a:pt x="601" y="3586"/>
                  </a:lnTo>
                  <a:lnTo>
                    <a:pt x="167" y="4086"/>
                  </a:lnTo>
                  <a:cubicBezTo>
                    <a:pt x="0" y="4253"/>
                    <a:pt x="0" y="4553"/>
                    <a:pt x="167" y="4720"/>
                  </a:cubicBezTo>
                  <a:cubicBezTo>
                    <a:pt x="267" y="4820"/>
                    <a:pt x="384" y="4870"/>
                    <a:pt x="501" y="4870"/>
                  </a:cubicBezTo>
                  <a:cubicBezTo>
                    <a:pt x="618" y="4870"/>
                    <a:pt x="734" y="4820"/>
                    <a:pt x="834" y="4720"/>
                  </a:cubicBezTo>
                  <a:lnTo>
                    <a:pt x="3736" y="1284"/>
                  </a:lnTo>
                  <a:lnTo>
                    <a:pt x="4137" y="817"/>
                  </a:lnTo>
                  <a:cubicBezTo>
                    <a:pt x="4337" y="617"/>
                    <a:pt x="4337" y="317"/>
                    <a:pt x="4137" y="150"/>
                  </a:cubicBezTo>
                  <a:cubicBezTo>
                    <a:pt x="4053" y="50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9">
              <a:extLst>
                <a:ext uri="{FF2B5EF4-FFF2-40B4-BE49-F238E27FC236}">
                  <a16:creationId xmlns:a16="http://schemas.microsoft.com/office/drawing/2014/main" id="{480C2CC9-49F9-77F7-0B03-27B432A7859A}"/>
                </a:ext>
              </a:extLst>
            </p:cNvPr>
            <p:cNvSpPr/>
            <p:nvPr/>
          </p:nvSpPr>
          <p:spPr>
            <a:xfrm>
              <a:off x="-163325" y="2008925"/>
              <a:ext cx="115925" cy="122250"/>
            </a:xfrm>
            <a:custGeom>
              <a:avLst/>
              <a:gdLst/>
              <a:ahLst/>
              <a:cxnLst/>
              <a:rect l="l" t="t" r="r" b="b"/>
              <a:pathLst>
                <a:path w="4637" h="4890" extrusionOk="0">
                  <a:moveTo>
                    <a:pt x="3966" y="1"/>
                  </a:moveTo>
                  <a:cubicBezTo>
                    <a:pt x="3857" y="1"/>
                    <a:pt x="3741" y="42"/>
                    <a:pt x="3635" y="141"/>
                  </a:cubicBezTo>
                  <a:lnTo>
                    <a:pt x="766" y="3611"/>
                  </a:lnTo>
                  <a:lnTo>
                    <a:pt x="332" y="4078"/>
                  </a:lnTo>
                  <a:cubicBezTo>
                    <a:pt x="0" y="4435"/>
                    <a:pt x="313" y="4890"/>
                    <a:pt x="672" y="4890"/>
                  </a:cubicBezTo>
                  <a:cubicBezTo>
                    <a:pt x="783" y="4890"/>
                    <a:pt x="897" y="4847"/>
                    <a:pt x="999" y="4745"/>
                  </a:cubicBezTo>
                  <a:cubicBezTo>
                    <a:pt x="1967" y="3611"/>
                    <a:pt x="2934" y="2443"/>
                    <a:pt x="3901" y="1309"/>
                  </a:cubicBezTo>
                  <a:lnTo>
                    <a:pt x="4302" y="809"/>
                  </a:lnTo>
                  <a:cubicBezTo>
                    <a:pt x="4636" y="474"/>
                    <a:pt x="4336" y="1"/>
                    <a:pt x="3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9">
              <a:extLst>
                <a:ext uri="{FF2B5EF4-FFF2-40B4-BE49-F238E27FC236}">
                  <a16:creationId xmlns:a16="http://schemas.microsoft.com/office/drawing/2014/main" id="{0B8BFDE3-3EB9-246A-4140-0E25372C94B4}"/>
                </a:ext>
              </a:extLst>
            </p:cNvPr>
            <p:cNvSpPr/>
            <p:nvPr/>
          </p:nvSpPr>
          <p:spPr>
            <a:xfrm>
              <a:off x="-159200" y="207602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3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cubicBezTo>
                    <a:pt x="1802" y="3595"/>
                    <a:pt x="2769" y="2428"/>
                    <a:pt x="3736" y="1294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9">
              <a:extLst>
                <a:ext uri="{FF2B5EF4-FFF2-40B4-BE49-F238E27FC236}">
                  <a16:creationId xmlns:a16="http://schemas.microsoft.com/office/drawing/2014/main" id="{9AED0F08-1D2B-64DD-46EE-66551F85345C}"/>
                </a:ext>
              </a:extLst>
            </p:cNvPr>
            <p:cNvSpPr/>
            <p:nvPr/>
          </p:nvSpPr>
          <p:spPr>
            <a:xfrm>
              <a:off x="-159200" y="214275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92" y="4854"/>
                    <a:pt x="513" y="4854"/>
                  </a:cubicBezTo>
                  <a:cubicBezTo>
                    <a:pt x="634" y="4854"/>
                    <a:pt x="751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9">
              <a:extLst>
                <a:ext uri="{FF2B5EF4-FFF2-40B4-BE49-F238E27FC236}">
                  <a16:creationId xmlns:a16="http://schemas.microsoft.com/office/drawing/2014/main" id="{A521A462-F656-6EEF-58DD-7FB66A5E78EB}"/>
                </a:ext>
              </a:extLst>
            </p:cNvPr>
            <p:cNvSpPr/>
            <p:nvPr/>
          </p:nvSpPr>
          <p:spPr>
            <a:xfrm>
              <a:off x="-160025" y="2209475"/>
              <a:ext cx="109250" cy="121975"/>
            </a:xfrm>
            <a:custGeom>
              <a:avLst/>
              <a:gdLst/>
              <a:ahLst/>
              <a:cxnLst/>
              <a:rect l="l" t="t" r="r" b="b"/>
              <a:pathLst>
                <a:path w="4370" h="4879" extrusionOk="0">
                  <a:moveTo>
                    <a:pt x="3849" y="0"/>
                  </a:moveTo>
                  <a:cubicBezTo>
                    <a:pt x="3728" y="0"/>
                    <a:pt x="3603" y="42"/>
                    <a:pt x="3503" y="125"/>
                  </a:cubicBezTo>
                  <a:lnTo>
                    <a:pt x="600" y="3594"/>
                  </a:lnTo>
                  <a:lnTo>
                    <a:pt x="200" y="4095"/>
                  </a:lnTo>
                  <a:cubicBezTo>
                    <a:pt x="0" y="4261"/>
                    <a:pt x="0" y="4562"/>
                    <a:pt x="200" y="4728"/>
                  </a:cubicBezTo>
                  <a:cubicBezTo>
                    <a:pt x="284" y="4829"/>
                    <a:pt x="400" y="4879"/>
                    <a:pt x="521" y="4879"/>
                  </a:cubicBezTo>
                  <a:cubicBezTo>
                    <a:pt x="642" y="4879"/>
                    <a:pt x="767" y="4829"/>
                    <a:pt x="867" y="4728"/>
                  </a:cubicBezTo>
                  <a:cubicBezTo>
                    <a:pt x="1835" y="3561"/>
                    <a:pt x="2802" y="2427"/>
                    <a:pt x="3769" y="1259"/>
                  </a:cubicBezTo>
                  <a:lnTo>
                    <a:pt x="4170" y="792"/>
                  </a:lnTo>
                  <a:cubicBezTo>
                    <a:pt x="4370" y="592"/>
                    <a:pt x="4370" y="325"/>
                    <a:pt x="4170" y="125"/>
                  </a:cubicBezTo>
                  <a:cubicBezTo>
                    <a:pt x="4086" y="42"/>
                    <a:pt x="3970" y="0"/>
                    <a:pt x="3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9">
              <a:extLst>
                <a:ext uri="{FF2B5EF4-FFF2-40B4-BE49-F238E27FC236}">
                  <a16:creationId xmlns:a16="http://schemas.microsoft.com/office/drawing/2014/main" id="{5F1186A4-8A6C-AD56-7903-220340E318B1}"/>
                </a:ext>
              </a:extLst>
            </p:cNvPr>
            <p:cNvSpPr/>
            <p:nvPr/>
          </p:nvSpPr>
          <p:spPr>
            <a:xfrm>
              <a:off x="-1542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70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1" y="4153"/>
                    <a:pt x="1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9">
              <a:extLst>
                <a:ext uri="{FF2B5EF4-FFF2-40B4-BE49-F238E27FC236}">
                  <a16:creationId xmlns:a16="http://schemas.microsoft.com/office/drawing/2014/main" id="{DFF4E4AF-CB72-8456-1455-98C0A92319B7}"/>
                </a:ext>
              </a:extLst>
            </p:cNvPr>
            <p:cNvSpPr/>
            <p:nvPr/>
          </p:nvSpPr>
          <p:spPr>
            <a:xfrm>
              <a:off x="-766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84" y="4779"/>
                    <a:pt x="501" y="4779"/>
                  </a:cubicBezTo>
                  <a:cubicBezTo>
                    <a:pt x="618" y="4779"/>
                    <a:pt x="735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9">
              <a:extLst>
                <a:ext uri="{FF2B5EF4-FFF2-40B4-BE49-F238E27FC236}">
                  <a16:creationId xmlns:a16="http://schemas.microsoft.com/office/drawing/2014/main" id="{DDF81BB3-110C-8310-C23E-11D3AC864C9D}"/>
                </a:ext>
              </a:extLst>
            </p:cNvPr>
            <p:cNvSpPr/>
            <p:nvPr/>
          </p:nvSpPr>
          <p:spPr>
            <a:xfrm>
              <a:off x="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6" y="0"/>
                  </a:moveTo>
                  <a:cubicBezTo>
                    <a:pt x="3495" y="0"/>
                    <a:pt x="3370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4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lnTo>
                    <a:pt x="3570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53" y="50"/>
                    <a:pt x="3737" y="0"/>
                    <a:pt x="3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9">
              <a:extLst>
                <a:ext uri="{FF2B5EF4-FFF2-40B4-BE49-F238E27FC236}">
                  <a16:creationId xmlns:a16="http://schemas.microsoft.com/office/drawing/2014/main" id="{9A376BC2-9FDB-EB14-2708-A0E572D11EA9}"/>
                </a:ext>
              </a:extLst>
            </p:cNvPr>
            <p:cNvSpPr/>
            <p:nvPr/>
          </p:nvSpPr>
          <p:spPr>
            <a:xfrm>
              <a:off x="776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9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93" y="4779"/>
                    <a:pt x="514" y="4779"/>
                  </a:cubicBezTo>
                  <a:cubicBezTo>
                    <a:pt x="635" y="4779"/>
                    <a:pt x="751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9">
              <a:extLst>
                <a:ext uri="{FF2B5EF4-FFF2-40B4-BE49-F238E27FC236}">
                  <a16:creationId xmlns:a16="http://schemas.microsoft.com/office/drawing/2014/main" id="{3CE738D5-6E4F-FD01-6E77-3BF6D581D872}"/>
                </a:ext>
              </a:extLst>
            </p:cNvPr>
            <p:cNvSpPr/>
            <p:nvPr/>
          </p:nvSpPr>
          <p:spPr>
            <a:xfrm>
              <a:off x="155200" y="2288900"/>
              <a:ext cx="102575" cy="119475"/>
            </a:xfrm>
            <a:custGeom>
              <a:avLst/>
              <a:gdLst/>
              <a:ahLst/>
              <a:cxnLst/>
              <a:rect l="l" t="t" r="r" b="b"/>
              <a:pathLst>
                <a:path w="4103" h="4779" extrusionOk="0">
                  <a:moveTo>
                    <a:pt x="3590" y="0"/>
                  </a:moveTo>
                  <a:cubicBezTo>
                    <a:pt x="3469" y="0"/>
                    <a:pt x="3352" y="50"/>
                    <a:pt x="3269" y="150"/>
                  </a:cubicBezTo>
                  <a:cubicBezTo>
                    <a:pt x="2368" y="1251"/>
                    <a:pt x="1434" y="2385"/>
                    <a:pt x="534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50" y="4737"/>
                    <a:pt x="367" y="4779"/>
                    <a:pt x="488" y="4779"/>
                  </a:cubicBezTo>
                  <a:cubicBezTo>
                    <a:pt x="609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9">
              <a:extLst>
                <a:ext uri="{FF2B5EF4-FFF2-40B4-BE49-F238E27FC236}">
                  <a16:creationId xmlns:a16="http://schemas.microsoft.com/office/drawing/2014/main" id="{A456919F-F9C2-3CD5-889C-EB60FBA14AFA}"/>
                </a:ext>
              </a:extLst>
            </p:cNvPr>
            <p:cNvSpPr/>
            <p:nvPr/>
          </p:nvSpPr>
          <p:spPr>
            <a:xfrm>
              <a:off x="232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9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7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9">
              <a:extLst>
                <a:ext uri="{FF2B5EF4-FFF2-40B4-BE49-F238E27FC236}">
                  <a16:creationId xmlns:a16="http://schemas.microsoft.com/office/drawing/2014/main" id="{0206894D-A74C-1E29-8E5B-23E0B23E6362}"/>
                </a:ext>
              </a:extLst>
            </p:cNvPr>
            <p:cNvSpPr/>
            <p:nvPr/>
          </p:nvSpPr>
          <p:spPr>
            <a:xfrm>
              <a:off x="3094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8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9">
              <a:extLst>
                <a:ext uri="{FF2B5EF4-FFF2-40B4-BE49-F238E27FC236}">
                  <a16:creationId xmlns:a16="http://schemas.microsoft.com/office/drawing/2014/main" id="{F71DD287-1D9A-B50A-C202-74379D996833}"/>
                </a:ext>
              </a:extLst>
            </p:cNvPr>
            <p:cNvSpPr/>
            <p:nvPr/>
          </p:nvSpPr>
          <p:spPr>
            <a:xfrm>
              <a:off x="386175" y="2288900"/>
              <a:ext cx="103450" cy="119475"/>
            </a:xfrm>
            <a:custGeom>
              <a:avLst/>
              <a:gdLst/>
              <a:ahLst/>
              <a:cxnLst/>
              <a:rect l="l" t="t" r="r" b="b"/>
              <a:pathLst>
                <a:path w="4138" h="4779" extrusionOk="0">
                  <a:moveTo>
                    <a:pt x="3620" y="0"/>
                  </a:moveTo>
                  <a:cubicBezTo>
                    <a:pt x="3503" y="0"/>
                    <a:pt x="3387" y="50"/>
                    <a:pt x="3303" y="150"/>
                  </a:cubicBezTo>
                  <a:lnTo>
                    <a:pt x="568" y="3520"/>
                  </a:ln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5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cubicBezTo>
                    <a:pt x="1769" y="3520"/>
                    <a:pt x="2670" y="2419"/>
                    <a:pt x="3570" y="1285"/>
                  </a:cubicBezTo>
                  <a:lnTo>
                    <a:pt x="3937" y="818"/>
                  </a:lnTo>
                  <a:cubicBezTo>
                    <a:pt x="4137" y="617"/>
                    <a:pt x="4137" y="317"/>
                    <a:pt x="3937" y="150"/>
                  </a:cubicBezTo>
                  <a:cubicBezTo>
                    <a:pt x="3854" y="50"/>
                    <a:pt x="3737" y="0"/>
                    <a:pt x="3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9">
              <a:extLst>
                <a:ext uri="{FF2B5EF4-FFF2-40B4-BE49-F238E27FC236}">
                  <a16:creationId xmlns:a16="http://schemas.microsoft.com/office/drawing/2014/main" id="{45D18247-285C-FC63-A721-46D66AD92EAD}"/>
                </a:ext>
              </a:extLst>
            </p:cNvPr>
            <p:cNvSpPr/>
            <p:nvPr/>
          </p:nvSpPr>
          <p:spPr>
            <a:xfrm>
              <a:off x="463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0" y="4779"/>
                    <a:pt x="517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69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9">
              <a:extLst>
                <a:ext uri="{FF2B5EF4-FFF2-40B4-BE49-F238E27FC236}">
                  <a16:creationId xmlns:a16="http://schemas.microsoft.com/office/drawing/2014/main" id="{89268FE6-59C5-9504-92C9-B3905A6B3C5A}"/>
                </a:ext>
              </a:extLst>
            </p:cNvPr>
            <p:cNvSpPr/>
            <p:nvPr/>
          </p:nvSpPr>
          <p:spPr>
            <a:xfrm>
              <a:off x="5413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70" y="0"/>
                    <a:pt x="3353" y="50"/>
                    <a:pt x="3269" y="150"/>
                  </a:cubicBezTo>
                  <a:lnTo>
                    <a:pt x="567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8" y="4779"/>
                    <a:pt x="734" y="4737"/>
                    <a:pt x="834" y="4654"/>
                  </a:cubicBezTo>
                  <a:cubicBezTo>
                    <a:pt x="1735" y="3520"/>
                    <a:pt x="2636" y="2419"/>
                    <a:pt x="3536" y="1285"/>
                  </a:cubicBez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9">
              <a:extLst>
                <a:ext uri="{FF2B5EF4-FFF2-40B4-BE49-F238E27FC236}">
                  <a16:creationId xmlns:a16="http://schemas.microsoft.com/office/drawing/2014/main" id="{9FA3ED12-62C8-0477-87DD-E6D633A8B18F}"/>
                </a:ext>
              </a:extLst>
            </p:cNvPr>
            <p:cNvSpPr/>
            <p:nvPr/>
          </p:nvSpPr>
          <p:spPr>
            <a:xfrm>
              <a:off x="6180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5" y="0"/>
                  </a:moveTo>
                  <a:cubicBezTo>
                    <a:pt x="3494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1" y="4779"/>
                    <a:pt x="521" y="4779"/>
                  </a:cubicBezTo>
                  <a:cubicBezTo>
                    <a:pt x="642" y="4779"/>
                    <a:pt x="767" y="4737"/>
                    <a:pt x="868" y="4654"/>
                  </a:cubicBezTo>
                  <a:lnTo>
                    <a:pt x="3569" y="1285"/>
                  </a:ln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53" y="50"/>
                    <a:pt x="3736" y="0"/>
                    <a:pt x="3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9">
              <a:extLst>
                <a:ext uri="{FF2B5EF4-FFF2-40B4-BE49-F238E27FC236}">
                  <a16:creationId xmlns:a16="http://schemas.microsoft.com/office/drawing/2014/main" id="{37CD11B2-A6E4-08CF-BCF2-1C66D87C14E3}"/>
                </a:ext>
              </a:extLst>
            </p:cNvPr>
            <p:cNvSpPr/>
            <p:nvPr/>
          </p:nvSpPr>
          <p:spPr>
            <a:xfrm>
              <a:off x="6955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69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7" name="Google Shape;2627;p59">
            <a:extLst>
              <a:ext uri="{FF2B5EF4-FFF2-40B4-BE49-F238E27FC236}">
                <a16:creationId xmlns:a16="http://schemas.microsoft.com/office/drawing/2014/main" id="{DE9D3F45-C6B7-5652-3024-B94859B16049}"/>
              </a:ext>
            </a:extLst>
          </p:cNvPr>
          <p:cNvGrpSpPr/>
          <p:nvPr/>
        </p:nvGrpSpPr>
        <p:grpSpPr>
          <a:xfrm rot="1046361" flipH="1">
            <a:off x="6065346" y="4710594"/>
            <a:ext cx="1693749" cy="857898"/>
            <a:chOff x="0" y="6078527"/>
            <a:chExt cx="2501774" cy="1267169"/>
          </a:xfrm>
        </p:grpSpPr>
        <p:sp>
          <p:nvSpPr>
            <p:cNvPr id="2628" name="Google Shape;2628;p59">
              <a:extLst>
                <a:ext uri="{FF2B5EF4-FFF2-40B4-BE49-F238E27FC236}">
                  <a16:creationId xmlns:a16="http://schemas.microsoft.com/office/drawing/2014/main" id="{98F536A3-180E-3D3F-86CE-803F02899F91}"/>
                </a:ext>
              </a:extLst>
            </p:cNvPr>
            <p:cNvSpPr/>
            <p:nvPr/>
          </p:nvSpPr>
          <p:spPr>
            <a:xfrm>
              <a:off x="0" y="6078527"/>
              <a:ext cx="2501774" cy="1267169"/>
            </a:xfrm>
            <a:custGeom>
              <a:avLst/>
              <a:gdLst/>
              <a:ahLst/>
              <a:cxnLst/>
              <a:rect l="l" t="t" r="r" b="b"/>
              <a:pathLst>
                <a:path w="136448" h="69112" extrusionOk="0">
                  <a:moveTo>
                    <a:pt x="124307" y="3227"/>
                  </a:moveTo>
                  <a:lnTo>
                    <a:pt x="124307" y="3227"/>
                  </a:lnTo>
                  <a:cubicBezTo>
                    <a:pt x="123991" y="3965"/>
                    <a:pt x="123443" y="4450"/>
                    <a:pt x="123022" y="4998"/>
                  </a:cubicBezTo>
                  <a:cubicBezTo>
                    <a:pt x="122242" y="6051"/>
                    <a:pt x="121420" y="7084"/>
                    <a:pt x="120619" y="8117"/>
                  </a:cubicBezTo>
                  <a:cubicBezTo>
                    <a:pt x="120577" y="8201"/>
                    <a:pt x="120556" y="8264"/>
                    <a:pt x="120535" y="8349"/>
                  </a:cubicBezTo>
                  <a:cubicBezTo>
                    <a:pt x="122347" y="9065"/>
                    <a:pt x="124139" y="9803"/>
                    <a:pt x="125951" y="10498"/>
                  </a:cubicBezTo>
                  <a:cubicBezTo>
                    <a:pt x="126457" y="10688"/>
                    <a:pt x="126394" y="10899"/>
                    <a:pt x="126141" y="11236"/>
                  </a:cubicBezTo>
                  <a:cubicBezTo>
                    <a:pt x="125108" y="12543"/>
                    <a:pt x="124076" y="13828"/>
                    <a:pt x="123043" y="15135"/>
                  </a:cubicBezTo>
                  <a:cubicBezTo>
                    <a:pt x="122853" y="15388"/>
                    <a:pt x="122685" y="15641"/>
                    <a:pt x="122495" y="15873"/>
                  </a:cubicBezTo>
                  <a:lnTo>
                    <a:pt x="128544" y="18339"/>
                  </a:lnTo>
                  <a:cubicBezTo>
                    <a:pt x="127701" y="19392"/>
                    <a:pt x="126858" y="20446"/>
                    <a:pt x="126078" y="21500"/>
                  </a:cubicBezTo>
                  <a:cubicBezTo>
                    <a:pt x="125572" y="22153"/>
                    <a:pt x="124940" y="22722"/>
                    <a:pt x="124645" y="23523"/>
                  </a:cubicBezTo>
                  <a:cubicBezTo>
                    <a:pt x="126457" y="24261"/>
                    <a:pt x="128270" y="24999"/>
                    <a:pt x="130103" y="25736"/>
                  </a:cubicBezTo>
                  <a:cubicBezTo>
                    <a:pt x="130504" y="25884"/>
                    <a:pt x="130567" y="26031"/>
                    <a:pt x="130272" y="26411"/>
                  </a:cubicBezTo>
                  <a:cubicBezTo>
                    <a:pt x="129029" y="27928"/>
                    <a:pt x="127827" y="29488"/>
                    <a:pt x="126605" y="31026"/>
                  </a:cubicBezTo>
                  <a:cubicBezTo>
                    <a:pt x="127827" y="31701"/>
                    <a:pt x="129155" y="32080"/>
                    <a:pt x="130420" y="32628"/>
                  </a:cubicBezTo>
                  <a:cubicBezTo>
                    <a:pt x="131052" y="32923"/>
                    <a:pt x="131747" y="33092"/>
                    <a:pt x="132485" y="33555"/>
                  </a:cubicBezTo>
                  <a:lnTo>
                    <a:pt x="11466" y="65970"/>
                  </a:lnTo>
                  <a:cubicBezTo>
                    <a:pt x="12414" y="64748"/>
                    <a:pt x="13278" y="63673"/>
                    <a:pt x="14100" y="62577"/>
                  </a:cubicBezTo>
                  <a:cubicBezTo>
                    <a:pt x="14543" y="61987"/>
                    <a:pt x="15112" y="61481"/>
                    <a:pt x="15428" y="60786"/>
                  </a:cubicBezTo>
                  <a:cubicBezTo>
                    <a:pt x="13721" y="60111"/>
                    <a:pt x="12014" y="59437"/>
                    <a:pt x="10307" y="58741"/>
                  </a:cubicBezTo>
                  <a:cubicBezTo>
                    <a:pt x="9400" y="58383"/>
                    <a:pt x="9400" y="58383"/>
                    <a:pt x="10012" y="57603"/>
                  </a:cubicBezTo>
                  <a:cubicBezTo>
                    <a:pt x="11108" y="56170"/>
                    <a:pt x="12225" y="54737"/>
                    <a:pt x="13342" y="53304"/>
                  </a:cubicBezTo>
                  <a:cubicBezTo>
                    <a:pt x="12899" y="52840"/>
                    <a:pt x="12267" y="52756"/>
                    <a:pt x="11698" y="52524"/>
                  </a:cubicBezTo>
                  <a:cubicBezTo>
                    <a:pt x="10454" y="51997"/>
                    <a:pt x="9211" y="51470"/>
                    <a:pt x="7925" y="51006"/>
                  </a:cubicBezTo>
                  <a:cubicBezTo>
                    <a:pt x="7440" y="50838"/>
                    <a:pt x="7419" y="50669"/>
                    <a:pt x="7714" y="50311"/>
                  </a:cubicBezTo>
                  <a:cubicBezTo>
                    <a:pt x="8789" y="48962"/>
                    <a:pt x="9864" y="47613"/>
                    <a:pt x="10939" y="46243"/>
                  </a:cubicBezTo>
                  <a:cubicBezTo>
                    <a:pt x="11087" y="46075"/>
                    <a:pt x="11213" y="45864"/>
                    <a:pt x="11339" y="45653"/>
                  </a:cubicBezTo>
                  <a:cubicBezTo>
                    <a:pt x="9674" y="44852"/>
                    <a:pt x="7925" y="44262"/>
                    <a:pt x="6239" y="43545"/>
                  </a:cubicBezTo>
                  <a:cubicBezTo>
                    <a:pt x="5312" y="43166"/>
                    <a:pt x="5333" y="43187"/>
                    <a:pt x="5944" y="42407"/>
                  </a:cubicBezTo>
                  <a:cubicBezTo>
                    <a:pt x="7103" y="40953"/>
                    <a:pt x="8305" y="39541"/>
                    <a:pt x="9358" y="38002"/>
                  </a:cubicBezTo>
                  <a:lnTo>
                    <a:pt x="3541" y="35705"/>
                  </a:lnTo>
                  <a:lnTo>
                    <a:pt x="3562" y="35558"/>
                  </a:lnTo>
                  <a:lnTo>
                    <a:pt x="7946" y="34377"/>
                  </a:lnTo>
                  <a:cubicBezTo>
                    <a:pt x="13995" y="32755"/>
                    <a:pt x="20044" y="31132"/>
                    <a:pt x="26114" y="29509"/>
                  </a:cubicBezTo>
                  <a:cubicBezTo>
                    <a:pt x="34460" y="27275"/>
                    <a:pt x="42806" y="25062"/>
                    <a:pt x="51152" y="22828"/>
                  </a:cubicBezTo>
                  <a:cubicBezTo>
                    <a:pt x="57180" y="21205"/>
                    <a:pt x="63229" y="19582"/>
                    <a:pt x="69278" y="17959"/>
                  </a:cubicBezTo>
                  <a:lnTo>
                    <a:pt x="93410" y="11510"/>
                  </a:lnTo>
                  <a:cubicBezTo>
                    <a:pt x="100133" y="9719"/>
                    <a:pt x="106856" y="7906"/>
                    <a:pt x="113559" y="6093"/>
                  </a:cubicBezTo>
                  <a:cubicBezTo>
                    <a:pt x="117036" y="5166"/>
                    <a:pt x="120493" y="4239"/>
                    <a:pt x="123949" y="3290"/>
                  </a:cubicBezTo>
                  <a:cubicBezTo>
                    <a:pt x="124034" y="3269"/>
                    <a:pt x="124118" y="3269"/>
                    <a:pt x="124307" y="3227"/>
                  </a:cubicBezTo>
                  <a:close/>
                  <a:moveTo>
                    <a:pt x="124677" y="1"/>
                  </a:moveTo>
                  <a:cubicBezTo>
                    <a:pt x="124482" y="1"/>
                    <a:pt x="124281" y="22"/>
                    <a:pt x="124076" y="66"/>
                  </a:cubicBezTo>
                  <a:cubicBezTo>
                    <a:pt x="120893" y="740"/>
                    <a:pt x="117795" y="1689"/>
                    <a:pt x="114676" y="2532"/>
                  </a:cubicBezTo>
                  <a:cubicBezTo>
                    <a:pt x="106941" y="4576"/>
                    <a:pt x="99206" y="6641"/>
                    <a:pt x="91471" y="8728"/>
                  </a:cubicBezTo>
                  <a:cubicBezTo>
                    <a:pt x="84453" y="10625"/>
                    <a:pt x="77413" y="12501"/>
                    <a:pt x="70374" y="14397"/>
                  </a:cubicBezTo>
                  <a:cubicBezTo>
                    <a:pt x="64620" y="15936"/>
                    <a:pt x="58866" y="17453"/>
                    <a:pt x="53133" y="18992"/>
                  </a:cubicBezTo>
                  <a:lnTo>
                    <a:pt x="29107" y="25420"/>
                  </a:lnTo>
                  <a:lnTo>
                    <a:pt x="8557" y="30921"/>
                  </a:lnTo>
                  <a:cubicBezTo>
                    <a:pt x="6597" y="31448"/>
                    <a:pt x="4616" y="31975"/>
                    <a:pt x="2656" y="32502"/>
                  </a:cubicBezTo>
                  <a:cubicBezTo>
                    <a:pt x="1223" y="32881"/>
                    <a:pt x="275" y="33893"/>
                    <a:pt x="148" y="35284"/>
                  </a:cubicBezTo>
                  <a:cubicBezTo>
                    <a:pt x="1" y="36675"/>
                    <a:pt x="738" y="37918"/>
                    <a:pt x="2108" y="38529"/>
                  </a:cubicBezTo>
                  <a:cubicBezTo>
                    <a:pt x="2677" y="38782"/>
                    <a:pt x="3246" y="38993"/>
                    <a:pt x="3815" y="39204"/>
                  </a:cubicBezTo>
                  <a:cubicBezTo>
                    <a:pt x="4216" y="39351"/>
                    <a:pt x="4237" y="39499"/>
                    <a:pt x="3963" y="39794"/>
                  </a:cubicBezTo>
                  <a:cubicBezTo>
                    <a:pt x="3562" y="40237"/>
                    <a:pt x="3183" y="40700"/>
                    <a:pt x="2867" y="41185"/>
                  </a:cubicBezTo>
                  <a:cubicBezTo>
                    <a:pt x="1855" y="42660"/>
                    <a:pt x="1855" y="44241"/>
                    <a:pt x="3267" y="45548"/>
                  </a:cubicBezTo>
                  <a:cubicBezTo>
                    <a:pt x="3984" y="46201"/>
                    <a:pt x="4911" y="46433"/>
                    <a:pt x="5775" y="46791"/>
                  </a:cubicBezTo>
                  <a:cubicBezTo>
                    <a:pt x="6218" y="46960"/>
                    <a:pt x="6218" y="47086"/>
                    <a:pt x="5944" y="47423"/>
                  </a:cubicBezTo>
                  <a:cubicBezTo>
                    <a:pt x="5501" y="47950"/>
                    <a:pt x="5101" y="48477"/>
                    <a:pt x="4722" y="49046"/>
                  </a:cubicBezTo>
                  <a:cubicBezTo>
                    <a:pt x="3900" y="50290"/>
                    <a:pt x="4068" y="51934"/>
                    <a:pt x="5143" y="52966"/>
                  </a:cubicBezTo>
                  <a:cubicBezTo>
                    <a:pt x="5902" y="53746"/>
                    <a:pt x="6935" y="53999"/>
                    <a:pt x="7904" y="54400"/>
                  </a:cubicBezTo>
                  <a:cubicBezTo>
                    <a:pt x="8220" y="54526"/>
                    <a:pt x="8368" y="54610"/>
                    <a:pt x="8073" y="54926"/>
                  </a:cubicBezTo>
                  <a:cubicBezTo>
                    <a:pt x="7714" y="55306"/>
                    <a:pt x="7440" y="55748"/>
                    <a:pt x="7082" y="56149"/>
                  </a:cubicBezTo>
                  <a:cubicBezTo>
                    <a:pt x="6007" y="57350"/>
                    <a:pt x="5944" y="59163"/>
                    <a:pt x="6956" y="60427"/>
                  </a:cubicBezTo>
                  <a:cubicBezTo>
                    <a:pt x="7525" y="61123"/>
                    <a:pt x="8347" y="61397"/>
                    <a:pt x="9148" y="61713"/>
                  </a:cubicBezTo>
                  <a:cubicBezTo>
                    <a:pt x="10328" y="62156"/>
                    <a:pt x="10328" y="62156"/>
                    <a:pt x="9590" y="63146"/>
                  </a:cubicBezTo>
                  <a:cubicBezTo>
                    <a:pt x="8979" y="63989"/>
                    <a:pt x="8157" y="64727"/>
                    <a:pt x="8305" y="65886"/>
                  </a:cubicBezTo>
                  <a:cubicBezTo>
                    <a:pt x="8177" y="67642"/>
                    <a:pt x="9651" y="69112"/>
                    <a:pt x="11449" y="69112"/>
                  </a:cubicBezTo>
                  <a:cubicBezTo>
                    <a:pt x="11722" y="69112"/>
                    <a:pt x="12004" y="69078"/>
                    <a:pt x="12288" y="69005"/>
                  </a:cubicBezTo>
                  <a:cubicBezTo>
                    <a:pt x="16377" y="67930"/>
                    <a:pt x="20465" y="66813"/>
                    <a:pt x="24575" y="65717"/>
                  </a:cubicBezTo>
                  <a:cubicBezTo>
                    <a:pt x="32310" y="63652"/>
                    <a:pt x="40045" y="61586"/>
                    <a:pt x="47780" y="59500"/>
                  </a:cubicBezTo>
                  <a:cubicBezTo>
                    <a:pt x="54820" y="57624"/>
                    <a:pt x="61859" y="55706"/>
                    <a:pt x="68898" y="53809"/>
                  </a:cubicBezTo>
                  <a:cubicBezTo>
                    <a:pt x="74294" y="52355"/>
                    <a:pt x="79668" y="50901"/>
                    <a:pt x="85064" y="49468"/>
                  </a:cubicBezTo>
                  <a:cubicBezTo>
                    <a:pt x="92757" y="47423"/>
                    <a:pt x="100449" y="45358"/>
                    <a:pt x="108142" y="43314"/>
                  </a:cubicBezTo>
                  <a:cubicBezTo>
                    <a:pt x="115013" y="41480"/>
                    <a:pt x="121905" y="39667"/>
                    <a:pt x="128755" y="37792"/>
                  </a:cubicBezTo>
                  <a:cubicBezTo>
                    <a:pt x="130462" y="37328"/>
                    <a:pt x="132190" y="36991"/>
                    <a:pt x="133855" y="36359"/>
                  </a:cubicBezTo>
                  <a:cubicBezTo>
                    <a:pt x="135899" y="35600"/>
                    <a:pt x="136447" y="32944"/>
                    <a:pt x="134972" y="31364"/>
                  </a:cubicBezTo>
                  <a:cubicBezTo>
                    <a:pt x="134213" y="30542"/>
                    <a:pt x="133223" y="30310"/>
                    <a:pt x="132274" y="29930"/>
                  </a:cubicBezTo>
                  <a:cubicBezTo>
                    <a:pt x="131768" y="29741"/>
                    <a:pt x="131726" y="29530"/>
                    <a:pt x="132085" y="29129"/>
                  </a:cubicBezTo>
                  <a:cubicBezTo>
                    <a:pt x="132464" y="28708"/>
                    <a:pt x="132822" y="28223"/>
                    <a:pt x="133202" y="27760"/>
                  </a:cubicBezTo>
                  <a:cubicBezTo>
                    <a:pt x="133981" y="26811"/>
                    <a:pt x="133876" y="24556"/>
                    <a:pt x="132928" y="23755"/>
                  </a:cubicBezTo>
                  <a:cubicBezTo>
                    <a:pt x="132042" y="23017"/>
                    <a:pt x="131031" y="22680"/>
                    <a:pt x="130040" y="22238"/>
                  </a:cubicBezTo>
                  <a:cubicBezTo>
                    <a:pt x="129724" y="22111"/>
                    <a:pt x="129577" y="22048"/>
                    <a:pt x="129872" y="21711"/>
                  </a:cubicBezTo>
                  <a:cubicBezTo>
                    <a:pt x="130272" y="21289"/>
                    <a:pt x="130630" y="20804"/>
                    <a:pt x="130989" y="20341"/>
                  </a:cubicBezTo>
                  <a:cubicBezTo>
                    <a:pt x="132295" y="18676"/>
                    <a:pt x="131895" y="16610"/>
                    <a:pt x="130061" y="15514"/>
                  </a:cubicBezTo>
                  <a:cubicBezTo>
                    <a:pt x="129450" y="15198"/>
                    <a:pt x="128797" y="14924"/>
                    <a:pt x="128143" y="14692"/>
                  </a:cubicBezTo>
                  <a:cubicBezTo>
                    <a:pt x="127764" y="14545"/>
                    <a:pt x="127574" y="14418"/>
                    <a:pt x="127954" y="14018"/>
                  </a:cubicBezTo>
                  <a:cubicBezTo>
                    <a:pt x="128333" y="13597"/>
                    <a:pt x="128691" y="13175"/>
                    <a:pt x="129007" y="12711"/>
                  </a:cubicBezTo>
                  <a:cubicBezTo>
                    <a:pt x="130251" y="11025"/>
                    <a:pt x="129829" y="9002"/>
                    <a:pt x="128017" y="7948"/>
                  </a:cubicBezTo>
                  <a:cubicBezTo>
                    <a:pt x="127406" y="7611"/>
                    <a:pt x="126752" y="7337"/>
                    <a:pt x="126099" y="7105"/>
                  </a:cubicBezTo>
                  <a:cubicBezTo>
                    <a:pt x="125762" y="6979"/>
                    <a:pt x="125551" y="6810"/>
                    <a:pt x="125909" y="6452"/>
                  </a:cubicBezTo>
                  <a:cubicBezTo>
                    <a:pt x="126162" y="6199"/>
                    <a:pt x="126394" y="5946"/>
                    <a:pt x="126584" y="5651"/>
                  </a:cubicBezTo>
                  <a:cubicBezTo>
                    <a:pt x="127216" y="4850"/>
                    <a:pt x="127722" y="4007"/>
                    <a:pt x="127659" y="2911"/>
                  </a:cubicBezTo>
                  <a:cubicBezTo>
                    <a:pt x="127564" y="1515"/>
                    <a:pt x="126339" y="1"/>
                    <a:pt x="124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180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9">
              <a:extLst>
                <a:ext uri="{FF2B5EF4-FFF2-40B4-BE49-F238E27FC236}">
                  <a16:creationId xmlns:a16="http://schemas.microsoft.com/office/drawing/2014/main" id="{1187C3EA-7239-E9FA-DE71-DC6DD609636A}"/>
                </a:ext>
              </a:extLst>
            </p:cNvPr>
            <p:cNvSpPr/>
            <p:nvPr/>
          </p:nvSpPr>
          <p:spPr>
            <a:xfrm>
              <a:off x="129158" y="6370241"/>
              <a:ext cx="2231644" cy="690152"/>
            </a:xfrm>
            <a:custGeom>
              <a:avLst/>
              <a:gdLst/>
              <a:ahLst/>
              <a:cxnLst/>
              <a:rect l="l" t="t" r="r" b="b"/>
              <a:pathLst>
                <a:path w="121104" h="37432" extrusionOk="0">
                  <a:moveTo>
                    <a:pt x="115076" y="1"/>
                  </a:moveTo>
                  <a:cubicBezTo>
                    <a:pt x="112968" y="570"/>
                    <a:pt x="110861" y="1097"/>
                    <a:pt x="108732" y="1645"/>
                  </a:cubicBezTo>
                  <a:cubicBezTo>
                    <a:pt x="100407" y="3879"/>
                    <a:pt x="92061" y="6092"/>
                    <a:pt x="83715" y="8326"/>
                  </a:cubicBezTo>
                  <a:cubicBezTo>
                    <a:pt x="76991" y="10117"/>
                    <a:pt x="70289" y="11909"/>
                    <a:pt x="63566" y="13721"/>
                  </a:cubicBezTo>
                  <a:lnTo>
                    <a:pt x="41457" y="19644"/>
                  </a:lnTo>
                  <a:lnTo>
                    <a:pt x="17325" y="26114"/>
                  </a:lnTo>
                  <a:cubicBezTo>
                    <a:pt x="13089" y="27231"/>
                    <a:pt x="8873" y="28369"/>
                    <a:pt x="4658" y="29507"/>
                  </a:cubicBezTo>
                  <a:cubicBezTo>
                    <a:pt x="4405" y="29570"/>
                    <a:pt x="4152" y="29676"/>
                    <a:pt x="3920" y="29781"/>
                  </a:cubicBezTo>
                  <a:cubicBezTo>
                    <a:pt x="3773" y="29971"/>
                    <a:pt x="3668" y="30181"/>
                    <a:pt x="3520" y="30371"/>
                  </a:cubicBezTo>
                  <a:cubicBezTo>
                    <a:pt x="2445" y="31720"/>
                    <a:pt x="1370" y="33069"/>
                    <a:pt x="274" y="34418"/>
                  </a:cubicBezTo>
                  <a:cubicBezTo>
                    <a:pt x="0" y="34776"/>
                    <a:pt x="21" y="34945"/>
                    <a:pt x="506" y="35134"/>
                  </a:cubicBezTo>
                  <a:cubicBezTo>
                    <a:pt x="1771" y="35577"/>
                    <a:pt x="3035" y="36104"/>
                    <a:pt x="4279" y="36631"/>
                  </a:cubicBezTo>
                  <a:cubicBezTo>
                    <a:pt x="4827" y="36884"/>
                    <a:pt x="5459" y="36968"/>
                    <a:pt x="5902" y="37432"/>
                  </a:cubicBezTo>
                  <a:cubicBezTo>
                    <a:pt x="8136" y="36799"/>
                    <a:pt x="10370" y="36188"/>
                    <a:pt x="12625" y="35577"/>
                  </a:cubicBezTo>
                  <a:cubicBezTo>
                    <a:pt x="18948" y="33870"/>
                    <a:pt x="25292" y="32184"/>
                    <a:pt x="31615" y="30477"/>
                  </a:cubicBezTo>
                  <a:cubicBezTo>
                    <a:pt x="35724" y="29381"/>
                    <a:pt x="39834" y="28306"/>
                    <a:pt x="43923" y="27210"/>
                  </a:cubicBezTo>
                  <a:cubicBezTo>
                    <a:pt x="49824" y="25629"/>
                    <a:pt x="55705" y="24048"/>
                    <a:pt x="61606" y="22468"/>
                  </a:cubicBezTo>
                  <a:cubicBezTo>
                    <a:pt x="69952" y="20234"/>
                    <a:pt x="78298" y="18000"/>
                    <a:pt x="86644" y="15787"/>
                  </a:cubicBezTo>
                  <a:cubicBezTo>
                    <a:pt x="94021" y="13805"/>
                    <a:pt x="101398" y="11824"/>
                    <a:pt x="108774" y="9843"/>
                  </a:cubicBezTo>
                  <a:cubicBezTo>
                    <a:pt x="111409" y="9148"/>
                    <a:pt x="114043" y="8410"/>
                    <a:pt x="116678" y="7693"/>
                  </a:cubicBezTo>
                  <a:cubicBezTo>
                    <a:pt x="116846" y="7672"/>
                    <a:pt x="117015" y="7651"/>
                    <a:pt x="117205" y="7630"/>
                  </a:cubicBezTo>
                  <a:cubicBezTo>
                    <a:pt x="117500" y="6829"/>
                    <a:pt x="118132" y="6281"/>
                    <a:pt x="118638" y="5628"/>
                  </a:cubicBezTo>
                  <a:cubicBezTo>
                    <a:pt x="119439" y="4574"/>
                    <a:pt x="120261" y="3520"/>
                    <a:pt x="121104" y="2467"/>
                  </a:cubicBezTo>
                  <a:lnTo>
                    <a:pt x="115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9">
              <a:extLst>
                <a:ext uri="{FF2B5EF4-FFF2-40B4-BE49-F238E27FC236}">
                  <a16:creationId xmlns:a16="http://schemas.microsoft.com/office/drawing/2014/main" id="{993B8922-ED70-923E-EF8D-965E72C99B22}"/>
                </a:ext>
              </a:extLst>
            </p:cNvPr>
            <p:cNvSpPr/>
            <p:nvPr/>
          </p:nvSpPr>
          <p:spPr>
            <a:xfrm>
              <a:off x="165662" y="6510918"/>
              <a:ext cx="2232436" cy="687424"/>
            </a:xfrm>
            <a:custGeom>
              <a:avLst/>
              <a:gdLst/>
              <a:ahLst/>
              <a:cxnLst/>
              <a:rect l="l" t="t" r="r" b="b"/>
              <a:pathLst>
                <a:path w="121147" h="37284" extrusionOk="0">
                  <a:moveTo>
                    <a:pt x="115224" y="0"/>
                  </a:moveTo>
                  <a:cubicBezTo>
                    <a:pt x="115034" y="0"/>
                    <a:pt x="114865" y="42"/>
                    <a:pt x="114697" y="63"/>
                  </a:cubicBezTo>
                  <a:cubicBezTo>
                    <a:pt x="112062" y="780"/>
                    <a:pt x="109428" y="1518"/>
                    <a:pt x="106793" y="2213"/>
                  </a:cubicBezTo>
                  <a:cubicBezTo>
                    <a:pt x="99417" y="4194"/>
                    <a:pt x="92040" y="6175"/>
                    <a:pt x="84663" y="8136"/>
                  </a:cubicBezTo>
                  <a:cubicBezTo>
                    <a:pt x="76317" y="10370"/>
                    <a:pt x="67971" y="12604"/>
                    <a:pt x="59625" y="14838"/>
                  </a:cubicBezTo>
                  <a:cubicBezTo>
                    <a:pt x="53745" y="16397"/>
                    <a:pt x="47843" y="17978"/>
                    <a:pt x="41942" y="19580"/>
                  </a:cubicBezTo>
                  <a:cubicBezTo>
                    <a:pt x="37853" y="20676"/>
                    <a:pt x="33743" y="21751"/>
                    <a:pt x="29655" y="22847"/>
                  </a:cubicBezTo>
                  <a:cubicBezTo>
                    <a:pt x="23311" y="24533"/>
                    <a:pt x="16967" y="26240"/>
                    <a:pt x="10644" y="27947"/>
                  </a:cubicBezTo>
                  <a:cubicBezTo>
                    <a:pt x="8410" y="28558"/>
                    <a:pt x="6176" y="29190"/>
                    <a:pt x="3942" y="29802"/>
                  </a:cubicBezTo>
                  <a:cubicBezTo>
                    <a:pt x="2825" y="31235"/>
                    <a:pt x="1708" y="32668"/>
                    <a:pt x="612" y="34080"/>
                  </a:cubicBezTo>
                  <a:cubicBezTo>
                    <a:pt x="0" y="34881"/>
                    <a:pt x="0" y="34881"/>
                    <a:pt x="907" y="35239"/>
                  </a:cubicBezTo>
                  <a:cubicBezTo>
                    <a:pt x="2614" y="35914"/>
                    <a:pt x="4321" y="36609"/>
                    <a:pt x="6028" y="37284"/>
                  </a:cubicBezTo>
                  <a:cubicBezTo>
                    <a:pt x="8241" y="36693"/>
                    <a:pt x="10454" y="36124"/>
                    <a:pt x="12667" y="35513"/>
                  </a:cubicBezTo>
                  <a:cubicBezTo>
                    <a:pt x="16292" y="34565"/>
                    <a:pt x="19896" y="33595"/>
                    <a:pt x="23500" y="32626"/>
                  </a:cubicBezTo>
                  <a:cubicBezTo>
                    <a:pt x="29402" y="31045"/>
                    <a:pt x="35282" y="29464"/>
                    <a:pt x="41183" y="27884"/>
                  </a:cubicBezTo>
                  <a:cubicBezTo>
                    <a:pt x="50204" y="25481"/>
                    <a:pt x="59203" y="23057"/>
                    <a:pt x="68224" y="20655"/>
                  </a:cubicBezTo>
                  <a:cubicBezTo>
                    <a:pt x="74252" y="19032"/>
                    <a:pt x="80301" y="17409"/>
                    <a:pt x="86349" y="15786"/>
                  </a:cubicBezTo>
                  <a:cubicBezTo>
                    <a:pt x="94379" y="13636"/>
                    <a:pt x="102430" y="11487"/>
                    <a:pt x="110482" y="9337"/>
                  </a:cubicBezTo>
                  <a:cubicBezTo>
                    <a:pt x="112716" y="8726"/>
                    <a:pt x="114950" y="8114"/>
                    <a:pt x="117184" y="7524"/>
                  </a:cubicBezTo>
                  <a:cubicBezTo>
                    <a:pt x="118406" y="5965"/>
                    <a:pt x="119607" y="4405"/>
                    <a:pt x="120851" y="2888"/>
                  </a:cubicBezTo>
                  <a:cubicBezTo>
                    <a:pt x="121146" y="2508"/>
                    <a:pt x="121083" y="2382"/>
                    <a:pt x="120682" y="2213"/>
                  </a:cubicBezTo>
                  <a:cubicBezTo>
                    <a:pt x="118849" y="1476"/>
                    <a:pt x="117036" y="738"/>
                    <a:pt x="115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9">
              <a:extLst>
                <a:ext uri="{FF2B5EF4-FFF2-40B4-BE49-F238E27FC236}">
                  <a16:creationId xmlns:a16="http://schemas.microsoft.com/office/drawing/2014/main" id="{CD812031-4BF8-16E6-8651-F1F16502844B}"/>
                </a:ext>
              </a:extLst>
            </p:cNvPr>
            <p:cNvSpPr/>
            <p:nvPr/>
          </p:nvSpPr>
          <p:spPr>
            <a:xfrm>
              <a:off x="90315" y="6231518"/>
              <a:ext cx="2232823" cy="687829"/>
            </a:xfrm>
            <a:custGeom>
              <a:avLst/>
              <a:gdLst/>
              <a:ahLst/>
              <a:cxnLst/>
              <a:rect l="l" t="t" r="r" b="b"/>
              <a:pathLst>
                <a:path w="121168" h="37306" extrusionOk="0">
                  <a:moveTo>
                    <a:pt x="115224" y="1"/>
                  </a:moveTo>
                  <a:cubicBezTo>
                    <a:pt x="113917" y="338"/>
                    <a:pt x="112610" y="654"/>
                    <a:pt x="111283" y="1012"/>
                  </a:cubicBezTo>
                  <a:cubicBezTo>
                    <a:pt x="107636" y="1982"/>
                    <a:pt x="103990" y="2972"/>
                    <a:pt x="100323" y="3942"/>
                  </a:cubicBezTo>
                  <a:cubicBezTo>
                    <a:pt x="94000" y="5649"/>
                    <a:pt x="87656" y="7356"/>
                    <a:pt x="81312" y="9063"/>
                  </a:cubicBezTo>
                  <a:cubicBezTo>
                    <a:pt x="76633" y="10307"/>
                    <a:pt x="71934" y="11550"/>
                    <a:pt x="67255" y="12794"/>
                  </a:cubicBezTo>
                  <a:cubicBezTo>
                    <a:pt x="60784" y="14543"/>
                    <a:pt x="54314" y="16292"/>
                    <a:pt x="47865" y="18021"/>
                  </a:cubicBezTo>
                  <a:cubicBezTo>
                    <a:pt x="43122" y="19285"/>
                    <a:pt x="38401" y="20529"/>
                    <a:pt x="33659" y="21793"/>
                  </a:cubicBezTo>
                  <a:cubicBezTo>
                    <a:pt x="27252" y="23521"/>
                    <a:pt x="20845" y="25229"/>
                    <a:pt x="14459" y="26957"/>
                  </a:cubicBezTo>
                  <a:cubicBezTo>
                    <a:pt x="11171" y="27821"/>
                    <a:pt x="7904" y="28706"/>
                    <a:pt x="4616" y="29570"/>
                  </a:cubicBezTo>
                  <a:cubicBezTo>
                    <a:pt x="4427" y="29612"/>
                    <a:pt x="4237" y="29633"/>
                    <a:pt x="4047" y="29654"/>
                  </a:cubicBezTo>
                  <a:cubicBezTo>
                    <a:pt x="2994" y="31193"/>
                    <a:pt x="1771" y="32605"/>
                    <a:pt x="612" y="34059"/>
                  </a:cubicBezTo>
                  <a:cubicBezTo>
                    <a:pt x="22" y="34839"/>
                    <a:pt x="1" y="34818"/>
                    <a:pt x="907" y="35197"/>
                  </a:cubicBezTo>
                  <a:cubicBezTo>
                    <a:pt x="2614" y="35914"/>
                    <a:pt x="4363" y="36525"/>
                    <a:pt x="6028" y="37305"/>
                  </a:cubicBezTo>
                  <a:cubicBezTo>
                    <a:pt x="6260" y="37221"/>
                    <a:pt x="6492" y="37115"/>
                    <a:pt x="6766" y="37052"/>
                  </a:cubicBezTo>
                  <a:cubicBezTo>
                    <a:pt x="11002" y="35914"/>
                    <a:pt x="15218" y="34776"/>
                    <a:pt x="19433" y="33638"/>
                  </a:cubicBezTo>
                  <a:lnTo>
                    <a:pt x="43565" y="27189"/>
                  </a:lnTo>
                  <a:lnTo>
                    <a:pt x="65674" y="21245"/>
                  </a:lnTo>
                  <a:cubicBezTo>
                    <a:pt x="72397" y="19454"/>
                    <a:pt x="79099" y="17662"/>
                    <a:pt x="85823" y="15850"/>
                  </a:cubicBezTo>
                  <a:cubicBezTo>
                    <a:pt x="94169" y="13637"/>
                    <a:pt x="102494" y="11403"/>
                    <a:pt x="110840" y="9190"/>
                  </a:cubicBezTo>
                  <a:cubicBezTo>
                    <a:pt x="112969" y="8621"/>
                    <a:pt x="115076" y="8073"/>
                    <a:pt x="117184" y="7525"/>
                  </a:cubicBezTo>
                  <a:cubicBezTo>
                    <a:pt x="117374" y="7293"/>
                    <a:pt x="117563" y="7040"/>
                    <a:pt x="117732" y="6787"/>
                  </a:cubicBezTo>
                  <a:cubicBezTo>
                    <a:pt x="118765" y="5480"/>
                    <a:pt x="119797" y="4174"/>
                    <a:pt x="120830" y="2888"/>
                  </a:cubicBezTo>
                  <a:cubicBezTo>
                    <a:pt x="121104" y="2551"/>
                    <a:pt x="121167" y="2340"/>
                    <a:pt x="120662" y="2150"/>
                  </a:cubicBezTo>
                  <a:cubicBezTo>
                    <a:pt x="118849" y="1455"/>
                    <a:pt x="117036" y="717"/>
                    <a:pt x="115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9">
              <a:extLst>
                <a:ext uri="{FF2B5EF4-FFF2-40B4-BE49-F238E27FC236}">
                  <a16:creationId xmlns:a16="http://schemas.microsoft.com/office/drawing/2014/main" id="{C9FCFED4-2408-5EDE-F89E-15274E195F71}"/>
                </a:ext>
              </a:extLst>
            </p:cNvPr>
            <p:cNvSpPr/>
            <p:nvPr/>
          </p:nvSpPr>
          <p:spPr>
            <a:xfrm>
              <a:off x="203326" y="6649642"/>
              <a:ext cx="2230096" cy="644298"/>
            </a:xfrm>
            <a:custGeom>
              <a:avLst/>
              <a:gdLst/>
              <a:ahLst/>
              <a:cxnLst/>
              <a:rect l="l" t="t" r="r" b="b"/>
              <a:pathLst>
                <a:path w="121020" h="34945" extrusionOk="0">
                  <a:moveTo>
                    <a:pt x="115140" y="0"/>
                  </a:moveTo>
                  <a:cubicBezTo>
                    <a:pt x="112927" y="612"/>
                    <a:pt x="110672" y="1223"/>
                    <a:pt x="108438" y="1834"/>
                  </a:cubicBezTo>
                  <a:cubicBezTo>
                    <a:pt x="100386" y="3984"/>
                    <a:pt x="92356" y="6133"/>
                    <a:pt x="84305" y="8283"/>
                  </a:cubicBezTo>
                  <a:cubicBezTo>
                    <a:pt x="78257" y="9906"/>
                    <a:pt x="72229" y="11529"/>
                    <a:pt x="66180" y="13152"/>
                  </a:cubicBezTo>
                  <a:cubicBezTo>
                    <a:pt x="57159" y="15554"/>
                    <a:pt x="48139" y="17957"/>
                    <a:pt x="39139" y="20360"/>
                  </a:cubicBezTo>
                  <a:lnTo>
                    <a:pt x="21456" y="25102"/>
                  </a:lnTo>
                  <a:cubicBezTo>
                    <a:pt x="17852" y="26071"/>
                    <a:pt x="14227" y="27041"/>
                    <a:pt x="10623" y="28010"/>
                  </a:cubicBezTo>
                  <a:cubicBezTo>
                    <a:pt x="8410" y="28600"/>
                    <a:pt x="6197" y="29191"/>
                    <a:pt x="3963" y="29760"/>
                  </a:cubicBezTo>
                  <a:cubicBezTo>
                    <a:pt x="3668" y="30455"/>
                    <a:pt x="3099" y="30961"/>
                    <a:pt x="2635" y="31551"/>
                  </a:cubicBezTo>
                  <a:cubicBezTo>
                    <a:pt x="1813" y="32647"/>
                    <a:pt x="949" y="33722"/>
                    <a:pt x="1" y="34944"/>
                  </a:cubicBezTo>
                  <a:lnTo>
                    <a:pt x="121020" y="2529"/>
                  </a:lnTo>
                  <a:cubicBezTo>
                    <a:pt x="120303" y="2066"/>
                    <a:pt x="119587" y="1897"/>
                    <a:pt x="118954" y="1602"/>
                  </a:cubicBezTo>
                  <a:cubicBezTo>
                    <a:pt x="117690" y="1054"/>
                    <a:pt x="116362" y="675"/>
                    <a:pt x="115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9">
              <a:extLst>
                <a:ext uri="{FF2B5EF4-FFF2-40B4-BE49-F238E27FC236}">
                  <a16:creationId xmlns:a16="http://schemas.microsoft.com/office/drawing/2014/main" id="{0F08DBDC-1D4F-D6B9-DE9A-BBFB5C2E8E6B}"/>
                </a:ext>
              </a:extLst>
            </p:cNvPr>
            <p:cNvSpPr/>
            <p:nvPr/>
          </p:nvSpPr>
          <p:spPr>
            <a:xfrm>
              <a:off x="57312" y="6136303"/>
              <a:ext cx="2225434" cy="641183"/>
            </a:xfrm>
            <a:custGeom>
              <a:avLst/>
              <a:gdLst/>
              <a:ahLst/>
              <a:cxnLst/>
              <a:rect l="l" t="t" r="r" b="b"/>
              <a:pathLst>
                <a:path w="120767" h="34776" extrusionOk="0">
                  <a:moveTo>
                    <a:pt x="120766" y="0"/>
                  </a:moveTo>
                  <a:cubicBezTo>
                    <a:pt x="120577" y="42"/>
                    <a:pt x="120492" y="42"/>
                    <a:pt x="120408" y="63"/>
                  </a:cubicBezTo>
                  <a:cubicBezTo>
                    <a:pt x="116952" y="1012"/>
                    <a:pt x="113495" y="1939"/>
                    <a:pt x="110039" y="2866"/>
                  </a:cubicBezTo>
                  <a:cubicBezTo>
                    <a:pt x="103315" y="4679"/>
                    <a:pt x="96592" y="6470"/>
                    <a:pt x="89869" y="8283"/>
                  </a:cubicBezTo>
                  <a:lnTo>
                    <a:pt x="65737" y="14732"/>
                  </a:lnTo>
                  <a:cubicBezTo>
                    <a:pt x="59688" y="16355"/>
                    <a:pt x="53639" y="17978"/>
                    <a:pt x="47611" y="19601"/>
                  </a:cubicBezTo>
                  <a:cubicBezTo>
                    <a:pt x="39265" y="21814"/>
                    <a:pt x="30919" y="24048"/>
                    <a:pt x="22573" y="26282"/>
                  </a:cubicBezTo>
                  <a:cubicBezTo>
                    <a:pt x="16524" y="27905"/>
                    <a:pt x="10454" y="29528"/>
                    <a:pt x="4405" y="31150"/>
                  </a:cubicBezTo>
                  <a:lnTo>
                    <a:pt x="21" y="32331"/>
                  </a:lnTo>
                  <a:lnTo>
                    <a:pt x="0" y="32478"/>
                  </a:lnTo>
                  <a:lnTo>
                    <a:pt x="5838" y="34775"/>
                  </a:lnTo>
                  <a:cubicBezTo>
                    <a:pt x="6028" y="34754"/>
                    <a:pt x="6218" y="34733"/>
                    <a:pt x="6407" y="34691"/>
                  </a:cubicBezTo>
                  <a:cubicBezTo>
                    <a:pt x="9695" y="33827"/>
                    <a:pt x="12962" y="32963"/>
                    <a:pt x="16229" y="32078"/>
                  </a:cubicBezTo>
                  <a:cubicBezTo>
                    <a:pt x="22636" y="30350"/>
                    <a:pt x="29043" y="28621"/>
                    <a:pt x="35450" y="26914"/>
                  </a:cubicBezTo>
                  <a:cubicBezTo>
                    <a:pt x="40171" y="25650"/>
                    <a:pt x="44913" y="24406"/>
                    <a:pt x="49656" y="23142"/>
                  </a:cubicBezTo>
                  <a:cubicBezTo>
                    <a:pt x="56105" y="21392"/>
                    <a:pt x="62575" y="19664"/>
                    <a:pt x="69046" y="17936"/>
                  </a:cubicBezTo>
                  <a:cubicBezTo>
                    <a:pt x="73725" y="16671"/>
                    <a:pt x="78424" y="15428"/>
                    <a:pt x="83103" y="14184"/>
                  </a:cubicBezTo>
                  <a:lnTo>
                    <a:pt x="102114" y="9084"/>
                  </a:lnTo>
                  <a:cubicBezTo>
                    <a:pt x="105781" y="8093"/>
                    <a:pt x="109427" y="7103"/>
                    <a:pt x="113074" y="6133"/>
                  </a:cubicBezTo>
                  <a:cubicBezTo>
                    <a:pt x="114380" y="5775"/>
                    <a:pt x="115708" y="5459"/>
                    <a:pt x="117015" y="5122"/>
                  </a:cubicBezTo>
                  <a:cubicBezTo>
                    <a:pt x="117015" y="5037"/>
                    <a:pt x="117036" y="4974"/>
                    <a:pt x="117078" y="4890"/>
                  </a:cubicBezTo>
                  <a:cubicBezTo>
                    <a:pt x="117879" y="3836"/>
                    <a:pt x="118701" y="2824"/>
                    <a:pt x="119481" y="1771"/>
                  </a:cubicBezTo>
                  <a:cubicBezTo>
                    <a:pt x="119923" y="1223"/>
                    <a:pt x="120450" y="738"/>
                    <a:pt x="120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4" name="Google Shape;2634;p59">
            <a:extLst>
              <a:ext uri="{FF2B5EF4-FFF2-40B4-BE49-F238E27FC236}">
                <a16:creationId xmlns:a16="http://schemas.microsoft.com/office/drawing/2014/main" id="{85F48BC9-59ED-9D64-41BC-17A217954D1E}"/>
              </a:ext>
            </a:extLst>
          </p:cNvPr>
          <p:cNvGrpSpPr/>
          <p:nvPr/>
        </p:nvGrpSpPr>
        <p:grpSpPr>
          <a:xfrm rot="-820655" flipH="1">
            <a:off x="-758808" y="3351781"/>
            <a:ext cx="1653929" cy="539993"/>
            <a:chOff x="2564525" y="5223525"/>
            <a:chExt cx="2556110" cy="834547"/>
          </a:xfrm>
        </p:grpSpPr>
        <p:sp>
          <p:nvSpPr>
            <p:cNvPr id="2635" name="Google Shape;2635;p59">
              <a:extLst>
                <a:ext uri="{FF2B5EF4-FFF2-40B4-BE49-F238E27FC236}">
                  <a16:creationId xmlns:a16="http://schemas.microsoft.com/office/drawing/2014/main" id="{C5888DAD-2446-496C-1787-88EC78D3DCD2}"/>
                </a:ext>
              </a:extLst>
            </p:cNvPr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9">
              <a:extLst>
                <a:ext uri="{FF2B5EF4-FFF2-40B4-BE49-F238E27FC236}">
                  <a16:creationId xmlns:a16="http://schemas.microsoft.com/office/drawing/2014/main" id="{320D64ED-4272-F6E3-849E-2D9883C0A128}"/>
                </a:ext>
              </a:extLst>
            </p:cNvPr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9">
              <a:extLst>
                <a:ext uri="{FF2B5EF4-FFF2-40B4-BE49-F238E27FC236}">
                  <a16:creationId xmlns:a16="http://schemas.microsoft.com/office/drawing/2014/main" id="{2E1D1D66-C4BA-F47F-3852-96BF4CBE99B7}"/>
                </a:ext>
              </a:extLst>
            </p:cNvPr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9">
              <a:extLst>
                <a:ext uri="{FF2B5EF4-FFF2-40B4-BE49-F238E27FC236}">
                  <a16:creationId xmlns:a16="http://schemas.microsoft.com/office/drawing/2014/main" id="{8D8C2197-755A-A11F-2531-57932B3A0200}"/>
                </a:ext>
              </a:extLst>
            </p:cNvPr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9">
              <a:extLst>
                <a:ext uri="{FF2B5EF4-FFF2-40B4-BE49-F238E27FC236}">
                  <a16:creationId xmlns:a16="http://schemas.microsoft.com/office/drawing/2014/main" id="{1645E1A3-45E5-14E8-2D0E-B14D32685629}"/>
                </a:ext>
              </a:extLst>
            </p:cNvPr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9">
              <a:extLst>
                <a:ext uri="{FF2B5EF4-FFF2-40B4-BE49-F238E27FC236}">
                  <a16:creationId xmlns:a16="http://schemas.microsoft.com/office/drawing/2014/main" id="{A1FE43B7-3666-82E0-94DA-1FDF8C923DAC}"/>
                </a:ext>
              </a:extLst>
            </p:cNvPr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9">
              <a:extLst>
                <a:ext uri="{FF2B5EF4-FFF2-40B4-BE49-F238E27FC236}">
                  <a16:creationId xmlns:a16="http://schemas.microsoft.com/office/drawing/2014/main" id="{89FE984C-B0CC-AA43-EFA8-26F9D73DF34B}"/>
                </a:ext>
              </a:extLst>
            </p:cNvPr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9">
              <a:extLst>
                <a:ext uri="{FF2B5EF4-FFF2-40B4-BE49-F238E27FC236}">
                  <a16:creationId xmlns:a16="http://schemas.microsoft.com/office/drawing/2014/main" id="{64F8EBBE-B996-0E63-AF0A-8AA11DA495FA}"/>
                </a:ext>
              </a:extLst>
            </p:cNvPr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9">
              <a:extLst>
                <a:ext uri="{FF2B5EF4-FFF2-40B4-BE49-F238E27FC236}">
                  <a16:creationId xmlns:a16="http://schemas.microsoft.com/office/drawing/2014/main" id="{66512ED0-D49F-16D0-A823-CDF826328607}"/>
                </a:ext>
              </a:extLst>
            </p:cNvPr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9">
              <a:extLst>
                <a:ext uri="{FF2B5EF4-FFF2-40B4-BE49-F238E27FC236}">
                  <a16:creationId xmlns:a16="http://schemas.microsoft.com/office/drawing/2014/main" id="{3F9B3DCA-6CF8-7EFA-4E8E-C9750B91FFBF}"/>
                </a:ext>
              </a:extLst>
            </p:cNvPr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5" name="Google Shape;2645;p59">
            <a:extLst>
              <a:ext uri="{FF2B5EF4-FFF2-40B4-BE49-F238E27FC236}">
                <a16:creationId xmlns:a16="http://schemas.microsoft.com/office/drawing/2014/main" id="{8AFD33D6-C9FA-5BF2-C676-5CA198B0FBE5}"/>
              </a:ext>
            </a:extLst>
          </p:cNvPr>
          <p:cNvGrpSpPr/>
          <p:nvPr/>
        </p:nvGrpSpPr>
        <p:grpSpPr>
          <a:xfrm rot="1653028" flipH="1">
            <a:off x="1545553" y="-497618"/>
            <a:ext cx="1719310" cy="916179"/>
            <a:chOff x="7463504" y="3075665"/>
            <a:chExt cx="2603050" cy="1387103"/>
          </a:xfrm>
        </p:grpSpPr>
        <p:sp>
          <p:nvSpPr>
            <p:cNvPr id="2646" name="Google Shape;2646;p59">
              <a:extLst>
                <a:ext uri="{FF2B5EF4-FFF2-40B4-BE49-F238E27FC236}">
                  <a16:creationId xmlns:a16="http://schemas.microsoft.com/office/drawing/2014/main" id="{BBD7607A-3774-31E6-F02D-33F123B05E9F}"/>
                </a:ext>
              </a:extLst>
            </p:cNvPr>
            <p:cNvSpPr/>
            <p:nvPr/>
          </p:nvSpPr>
          <p:spPr>
            <a:xfrm rot="-970049">
              <a:off x="7514122" y="3409760"/>
              <a:ext cx="2501813" cy="718914"/>
            </a:xfrm>
            <a:custGeom>
              <a:avLst/>
              <a:gdLst/>
              <a:ahLst/>
              <a:cxnLst/>
              <a:rect l="l" t="t" r="r" b="b"/>
              <a:pathLst>
                <a:path w="128944" h="37053" extrusionOk="0">
                  <a:moveTo>
                    <a:pt x="119723" y="3025"/>
                  </a:moveTo>
                  <a:cubicBezTo>
                    <a:pt x="119950" y="3025"/>
                    <a:pt x="120176" y="3078"/>
                    <a:pt x="120387" y="3183"/>
                  </a:cubicBezTo>
                  <a:cubicBezTo>
                    <a:pt x="121455" y="3183"/>
                    <a:pt x="122523" y="3192"/>
                    <a:pt x="123590" y="3192"/>
                  </a:cubicBezTo>
                  <a:cubicBezTo>
                    <a:pt x="124124" y="3192"/>
                    <a:pt x="124658" y="3190"/>
                    <a:pt x="125192" y="3183"/>
                  </a:cubicBezTo>
                  <a:cubicBezTo>
                    <a:pt x="125219" y="3182"/>
                    <a:pt x="125245" y="3181"/>
                    <a:pt x="125270" y="3181"/>
                  </a:cubicBezTo>
                  <a:cubicBezTo>
                    <a:pt x="125652" y="3181"/>
                    <a:pt x="125782" y="3338"/>
                    <a:pt x="125782" y="3773"/>
                  </a:cubicBezTo>
                  <a:cubicBezTo>
                    <a:pt x="125782" y="5544"/>
                    <a:pt x="125782" y="7335"/>
                    <a:pt x="125782" y="9105"/>
                  </a:cubicBezTo>
                  <a:lnTo>
                    <a:pt x="125782" y="10560"/>
                  </a:lnTo>
                  <a:lnTo>
                    <a:pt x="125782" y="18063"/>
                  </a:lnTo>
                  <a:lnTo>
                    <a:pt x="125782" y="19517"/>
                  </a:lnTo>
                  <a:lnTo>
                    <a:pt x="125782" y="26493"/>
                  </a:lnTo>
                  <a:lnTo>
                    <a:pt x="125782" y="27947"/>
                  </a:lnTo>
                  <a:cubicBezTo>
                    <a:pt x="125782" y="29739"/>
                    <a:pt x="125761" y="31509"/>
                    <a:pt x="125782" y="33280"/>
                  </a:cubicBezTo>
                  <a:cubicBezTo>
                    <a:pt x="125803" y="33764"/>
                    <a:pt x="125635" y="33870"/>
                    <a:pt x="125171" y="33870"/>
                  </a:cubicBezTo>
                  <a:lnTo>
                    <a:pt x="4257" y="33870"/>
                  </a:lnTo>
                  <a:cubicBezTo>
                    <a:pt x="4052" y="33870"/>
                    <a:pt x="3889" y="33874"/>
                    <a:pt x="3759" y="33874"/>
                  </a:cubicBezTo>
                  <a:cubicBezTo>
                    <a:pt x="3197" y="33874"/>
                    <a:pt x="3267" y="33791"/>
                    <a:pt x="3267" y="32900"/>
                  </a:cubicBezTo>
                  <a:lnTo>
                    <a:pt x="3267" y="27947"/>
                  </a:lnTo>
                  <a:cubicBezTo>
                    <a:pt x="3098" y="27484"/>
                    <a:pt x="3098" y="26978"/>
                    <a:pt x="3267" y="26493"/>
                  </a:cubicBezTo>
                  <a:lnTo>
                    <a:pt x="3267" y="19517"/>
                  </a:lnTo>
                  <a:cubicBezTo>
                    <a:pt x="3098" y="19053"/>
                    <a:pt x="3098" y="18547"/>
                    <a:pt x="3267" y="18084"/>
                  </a:cubicBezTo>
                  <a:lnTo>
                    <a:pt x="3267" y="10560"/>
                  </a:lnTo>
                  <a:cubicBezTo>
                    <a:pt x="3098" y="10096"/>
                    <a:pt x="3098" y="9590"/>
                    <a:pt x="3267" y="9127"/>
                  </a:cubicBezTo>
                  <a:cubicBezTo>
                    <a:pt x="3267" y="7356"/>
                    <a:pt x="3309" y="5628"/>
                    <a:pt x="3267" y="3879"/>
                  </a:cubicBezTo>
                  <a:cubicBezTo>
                    <a:pt x="3267" y="3310"/>
                    <a:pt x="3457" y="3183"/>
                    <a:pt x="3983" y="3183"/>
                  </a:cubicBezTo>
                  <a:cubicBezTo>
                    <a:pt x="4812" y="3190"/>
                    <a:pt x="5641" y="3192"/>
                    <a:pt x="6471" y="3192"/>
                  </a:cubicBezTo>
                  <a:cubicBezTo>
                    <a:pt x="8131" y="3192"/>
                    <a:pt x="9793" y="3183"/>
                    <a:pt x="11465" y="3183"/>
                  </a:cubicBezTo>
                  <a:cubicBezTo>
                    <a:pt x="11645" y="3078"/>
                    <a:pt x="11845" y="3025"/>
                    <a:pt x="12048" y="3025"/>
                  </a:cubicBezTo>
                  <a:cubicBezTo>
                    <a:pt x="12251" y="3025"/>
                    <a:pt x="12456" y="3078"/>
                    <a:pt x="12646" y="3183"/>
                  </a:cubicBezTo>
                  <a:lnTo>
                    <a:pt x="25966" y="3183"/>
                  </a:lnTo>
                  <a:cubicBezTo>
                    <a:pt x="26166" y="3078"/>
                    <a:pt x="26387" y="3025"/>
                    <a:pt x="26611" y="3025"/>
                  </a:cubicBezTo>
                  <a:cubicBezTo>
                    <a:pt x="26835" y="3025"/>
                    <a:pt x="27062" y="3078"/>
                    <a:pt x="27273" y="3183"/>
                  </a:cubicBezTo>
                  <a:lnTo>
                    <a:pt x="38064" y="3183"/>
                  </a:lnTo>
                  <a:cubicBezTo>
                    <a:pt x="38274" y="3078"/>
                    <a:pt x="38501" y="3025"/>
                    <a:pt x="38727" y="3025"/>
                  </a:cubicBezTo>
                  <a:cubicBezTo>
                    <a:pt x="38954" y="3025"/>
                    <a:pt x="39181" y="3078"/>
                    <a:pt x="39391" y="3183"/>
                  </a:cubicBezTo>
                  <a:lnTo>
                    <a:pt x="52690" y="3183"/>
                  </a:lnTo>
                  <a:cubicBezTo>
                    <a:pt x="52901" y="3078"/>
                    <a:pt x="53128" y="3025"/>
                    <a:pt x="53352" y="3025"/>
                  </a:cubicBezTo>
                  <a:cubicBezTo>
                    <a:pt x="53576" y="3025"/>
                    <a:pt x="53797" y="3078"/>
                    <a:pt x="53997" y="3183"/>
                  </a:cubicBezTo>
                  <a:lnTo>
                    <a:pt x="65463" y="3183"/>
                  </a:lnTo>
                  <a:cubicBezTo>
                    <a:pt x="65673" y="3078"/>
                    <a:pt x="65900" y="3025"/>
                    <a:pt x="66126" y="3025"/>
                  </a:cubicBezTo>
                  <a:cubicBezTo>
                    <a:pt x="66353" y="3025"/>
                    <a:pt x="66580" y="3078"/>
                    <a:pt x="66790" y="3183"/>
                  </a:cubicBezTo>
                  <a:lnTo>
                    <a:pt x="79963" y="3183"/>
                  </a:lnTo>
                  <a:cubicBezTo>
                    <a:pt x="80163" y="3078"/>
                    <a:pt x="80384" y="3025"/>
                    <a:pt x="80608" y="3025"/>
                  </a:cubicBezTo>
                  <a:cubicBezTo>
                    <a:pt x="80832" y="3025"/>
                    <a:pt x="81059" y="3078"/>
                    <a:pt x="81270" y="3183"/>
                  </a:cubicBezTo>
                  <a:lnTo>
                    <a:pt x="92208" y="3183"/>
                  </a:lnTo>
                  <a:cubicBezTo>
                    <a:pt x="92419" y="3078"/>
                    <a:pt x="92645" y="3025"/>
                    <a:pt x="92869" y="3025"/>
                  </a:cubicBezTo>
                  <a:cubicBezTo>
                    <a:pt x="93093" y="3025"/>
                    <a:pt x="93315" y="3078"/>
                    <a:pt x="93515" y="3183"/>
                  </a:cubicBezTo>
                  <a:lnTo>
                    <a:pt x="106687" y="3183"/>
                  </a:lnTo>
                  <a:cubicBezTo>
                    <a:pt x="106898" y="3078"/>
                    <a:pt x="107125" y="3025"/>
                    <a:pt x="107351" y="3025"/>
                  </a:cubicBezTo>
                  <a:cubicBezTo>
                    <a:pt x="107578" y="3025"/>
                    <a:pt x="107804" y="3078"/>
                    <a:pt x="108015" y="3183"/>
                  </a:cubicBezTo>
                  <a:lnTo>
                    <a:pt x="119059" y="3183"/>
                  </a:lnTo>
                  <a:cubicBezTo>
                    <a:pt x="119270" y="3078"/>
                    <a:pt x="119496" y="3025"/>
                    <a:pt x="119723" y="3025"/>
                  </a:cubicBezTo>
                  <a:close/>
                  <a:moveTo>
                    <a:pt x="125677" y="1"/>
                  </a:moveTo>
                  <a:cubicBezTo>
                    <a:pt x="84874" y="1"/>
                    <a:pt x="44049" y="22"/>
                    <a:pt x="3225" y="22"/>
                  </a:cubicBezTo>
                  <a:cubicBezTo>
                    <a:pt x="3187" y="20"/>
                    <a:pt x="3149" y="20"/>
                    <a:pt x="3111" y="20"/>
                  </a:cubicBezTo>
                  <a:cubicBezTo>
                    <a:pt x="2017" y="20"/>
                    <a:pt x="1015" y="604"/>
                    <a:pt x="506" y="1581"/>
                  </a:cubicBezTo>
                  <a:cubicBezTo>
                    <a:pt x="63" y="2361"/>
                    <a:pt x="0" y="3246"/>
                    <a:pt x="0" y="4110"/>
                  </a:cubicBezTo>
                  <a:lnTo>
                    <a:pt x="0" y="31699"/>
                  </a:lnTo>
                  <a:cubicBezTo>
                    <a:pt x="0" y="32479"/>
                    <a:pt x="63" y="33280"/>
                    <a:pt x="105" y="34059"/>
                  </a:cubicBezTo>
                  <a:cubicBezTo>
                    <a:pt x="190" y="35893"/>
                    <a:pt x="1834" y="37052"/>
                    <a:pt x="3372" y="37052"/>
                  </a:cubicBezTo>
                  <a:cubicBezTo>
                    <a:pt x="23732" y="37031"/>
                    <a:pt x="44070" y="37031"/>
                    <a:pt x="64430" y="37031"/>
                  </a:cubicBezTo>
                  <a:lnTo>
                    <a:pt x="125593" y="37031"/>
                  </a:lnTo>
                  <a:cubicBezTo>
                    <a:pt x="125633" y="37033"/>
                    <a:pt x="125673" y="37033"/>
                    <a:pt x="125713" y="37033"/>
                  </a:cubicBezTo>
                  <a:cubicBezTo>
                    <a:pt x="126786" y="37033"/>
                    <a:pt x="127806" y="36491"/>
                    <a:pt x="128375" y="35577"/>
                  </a:cubicBezTo>
                  <a:cubicBezTo>
                    <a:pt x="128902" y="34797"/>
                    <a:pt x="128944" y="33933"/>
                    <a:pt x="128944" y="33069"/>
                  </a:cubicBezTo>
                  <a:lnTo>
                    <a:pt x="128944" y="5206"/>
                  </a:lnTo>
                  <a:cubicBezTo>
                    <a:pt x="128944" y="4427"/>
                    <a:pt x="128902" y="3626"/>
                    <a:pt x="128838" y="2846"/>
                  </a:cubicBezTo>
                  <a:cubicBezTo>
                    <a:pt x="128733" y="1307"/>
                    <a:pt x="127173" y="1"/>
                    <a:pt x="125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57150" dir="3000000" algn="bl" rotWithShape="0">
                <a:schemeClr val="dk1">
                  <a:alpha val="7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9">
              <a:extLst>
                <a:ext uri="{FF2B5EF4-FFF2-40B4-BE49-F238E27FC236}">
                  <a16:creationId xmlns:a16="http://schemas.microsoft.com/office/drawing/2014/main" id="{719C97CF-FAB9-01BC-85F1-26647B0C10FF}"/>
                </a:ext>
              </a:extLst>
            </p:cNvPr>
            <p:cNvSpPr/>
            <p:nvPr/>
          </p:nvSpPr>
          <p:spPr>
            <a:xfrm rot="-970049">
              <a:off x="7643875" y="3941661"/>
              <a:ext cx="2378822" cy="115793"/>
            </a:xfrm>
            <a:custGeom>
              <a:avLst/>
              <a:gdLst/>
              <a:ahLst/>
              <a:cxnLst/>
              <a:rect l="l" t="t" r="r" b="b"/>
              <a:pathLst>
                <a:path w="122605" h="5968" extrusionOk="0">
                  <a:moveTo>
                    <a:pt x="7529" y="0"/>
                  </a:moveTo>
                  <a:cubicBezTo>
                    <a:pt x="5042" y="21"/>
                    <a:pt x="2534" y="21"/>
                    <a:pt x="26" y="21"/>
                  </a:cubicBezTo>
                  <a:cubicBezTo>
                    <a:pt x="26" y="1665"/>
                    <a:pt x="26" y="3309"/>
                    <a:pt x="89" y="4974"/>
                  </a:cubicBezTo>
                  <a:cubicBezTo>
                    <a:pt x="89" y="5893"/>
                    <a:pt x="0" y="5968"/>
                    <a:pt x="630" y="5968"/>
                  </a:cubicBezTo>
                  <a:cubicBezTo>
                    <a:pt x="752" y="5968"/>
                    <a:pt x="900" y="5965"/>
                    <a:pt x="1080" y="5965"/>
                  </a:cubicBezTo>
                  <a:lnTo>
                    <a:pt x="116724" y="5965"/>
                  </a:lnTo>
                  <a:cubicBezTo>
                    <a:pt x="117905" y="5965"/>
                    <a:pt x="119076" y="5955"/>
                    <a:pt x="120243" y="5955"/>
                  </a:cubicBezTo>
                  <a:cubicBezTo>
                    <a:pt x="120827" y="5955"/>
                    <a:pt x="121410" y="5958"/>
                    <a:pt x="121993" y="5965"/>
                  </a:cubicBezTo>
                  <a:cubicBezTo>
                    <a:pt x="122436" y="5965"/>
                    <a:pt x="122605" y="5838"/>
                    <a:pt x="122605" y="5375"/>
                  </a:cubicBezTo>
                  <a:cubicBezTo>
                    <a:pt x="122584" y="3583"/>
                    <a:pt x="122584" y="1813"/>
                    <a:pt x="122584" y="42"/>
                  </a:cubicBezTo>
                  <a:cubicBezTo>
                    <a:pt x="120982" y="42"/>
                    <a:pt x="119380" y="42"/>
                    <a:pt x="117778" y="21"/>
                  </a:cubicBezTo>
                  <a:cubicBezTo>
                    <a:pt x="117755" y="20"/>
                    <a:pt x="117733" y="20"/>
                    <a:pt x="117711" y="20"/>
                  </a:cubicBezTo>
                  <a:cubicBezTo>
                    <a:pt x="117302" y="20"/>
                    <a:pt x="117188" y="212"/>
                    <a:pt x="117188" y="633"/>
                  </a:cubicBezTo>
                  <a:cubicBezTo>
                    <a:pt x="117209" y="2129"/>
                    <a:pt x="117188" y="3625"/>
                    <a:pt x="117209" y="5101"/>
                  </a:cubicBezTo>
                  <a:cubicBezTo>
                    <a:pt x="117230" y="5628"/>
                    <a:pt x="117104" y="5838"/>
                    <a:pt x="116535" y="5838"/>
                  </a:cubicBezTo>
                  <a:cubicBezTo>
                    <a:pt x="116513" y="5839"/>
                    <a:pt x="116493" y="5839"/>
                    <a:pt x="116473" y="5839"/>
                  </a:cubicBezTo>
                  <a:cubicBezTo>
                    <a:pt x="115901" y="5839"/>
                    <a:pt x="115881" y="5548"/>
                    <a:pt x="115881" y="5080"/>
                  </a:cubicBezTo>
                  <a:cubicBezTo>
                    <a:pt x="115902" y="3604"/>
                    <a:pt x="115881" y="2129"/>
                    <a:pt x="115902" y="675"/>
                  </a:cubicBezTo>
                  <a:cubicBezTo>
                    <a:pt x="115902" y="190"/>
                    <a:pt x="115797" y="21"/>
                    <a:pt x="115270" y="21"/>
                  </a:cubicBezTo>
                  <a:lnTo>
                    <a:pt x="105406" y="21"/>
                  </a:lnTo>
                  <a:cubicBezTo>
                    <a:pt x="104922" y="21"/>
                    <a:pt x="104816" y="190"/>
                    <a:pt x="104816" y="633"/>
                  </a:cubicBezTo>
                  <a:cubicBezTo>
                    <a:pt x="104837" y="2129"/>
                    <a:pt x="104795" y="3625"/>
                    <a:pt x="104837" y="5101"/>
                  </a:cubicBezTo>
                  <a:cubicBezTo>
                    <a:pt x="104837" y="5628"/>
                    <a:pt x="104732" y="5838"/>
                    <a:pt x="104142" y="5838"/>
                  </a:cubicBezTo>
                  <a:cubicBezTo>
                    <a:pt x="104121" y="5839"/>
                    <a:pt x="104102" y="5839"/>
                    <a:pt x="104082" y="5839"/>
                  </a:cubicBezTo>
                  <a:cubicBezTo>
                    <a:pt x="103528" y="5839"/>
                    <a:pt x="103489" y="5548"/>
                    <a:pt x="103489" y="5080"/>
                  </a:cubicBezTo>
                  <a:cubicBezTo>
                    <a:pt x="103510" y="3604"/>
                    <a:pt x="103489" y="2150"/>
                    <a:pt x="103510" y="675"/>
                  </a:cubicBezTo>
                  <a:cubicBezTo>
                    <a:pt x="103531" y="211"/>
                    <a:pt x="103425" y="21"/>
                    <a:pt x="102898" y="21"/>
                  </a:cubicBezTo>
                  <a:lnTo>
                    <a:pt x="90906" y="21"/>
                  </a:lnTo>
                  <a:cubicBezTo>
                    <a:pt x="90442" y="21"/>
                    <a:pt x="90316" y="190"/>
                    <a:pt x="90316" y="633"/>
                  </a:cubicBezTo>
                  <a:cubicBezTo>
                    <a:pt x="90337" y="2129"/>
                    <a:pt x="90316" y="3604"/>
                    <a:pt x="90337" y="5101"/>
                  </a:cubicBezTo>
                  <a:cubicBezTo>
                    <a:pt x="90358" y="5628"/>
                    <a:pt x="90232" y="5838"/>
                    <a:pt x="89663" y="5838"/>
                  </a:cubicBezTo>
                  <a:cubicBezTo>
                    <a:pt x="89641" y="5839"/>
                    <a:pt x="89621" y="5839"/>
                    <a:pt x="89601" y="5839"/>
                  </a:cubicBezTo>
                  <a:cubicBezTo>
                    <a:pt x="89029" y="5839"/>
                    <a:pt x="89009" y="5548"/>
                    <a:pt x="89009" y="5080"/>
                  </a:cubicBezTo>
                  <a:cubicBezTo>
                    <a:pt x="89030" y="3625"/>
                    <a:pt x="88988" y="2171"/>
                    <a:pt x="89030" y="738"/>
                  </a:cubicBezTo>
                  <a:cubicBezTo>
                    <a:pt x="89030" y="211"/>
                    <a:pt x="88904" y="21"/>
                    <a:pt x="88335" y="21"/>
                  </a:cubicBezTo>
                  <a:cubicBezTo>
                    <a:pt x="86733" y="32"/>
                    <a:pt x="85131" y="37"/>
                    <a:pt x="83529" y="37"/>
                  </a:cubicBezTo>
                  <a:cubicBezTo>
                    <a:pt x="81928" y="37"/>
                    <a:pt x="80326" y="32"/>
                    <a:pt x="78724" y="21"/>
                  </a:cubicBezTo>
                  <a:cubicBezTo>
                    <a:pt x="78699" y="20"/>
                    <a:pt x="78675" y="20"/>
                    <a:pt x="78652" y="20"/>
                  </a:cubicBezTo>
                  <a:cubicBezTo>
                    <a:pt x="78167" y="20"/>
                    <a:pt x="78071" y="233"/>
                    <a:pt x="78071" y="696"/>
                  </a:cubicBezTo>
                  <a:cubicBezTo>
                    <a:pt x="78092" y="2108"/>
                    <a:pt x="78071" y="3520"/>
                    <a:pt x="78071" y="4911"/>
                  </a:cubicBezTo>
                  <a:cubicBezTo>
                    <a:pt x="78071" y="5375"/>
                    <a:pt x="78218" y="5859"/>
                    <a:pt x="77396" y="5859"/>
                  </a:cubicBezTo>
                  <a:cubicBezTo>
                    <a:pt x="76638" y="5838"/>
                    <a:pt x="76764" y="5396"/>
                    <a:pt x="76764" y="4953"/>
                  </a:cubicBezTo>
                  <a:cubicBezTo>
                    <a:pt x="76764" y="3541"/>
                    <a:pt x="76722" y="2129"/>
                    <a:pt x="76764" y="738"/>
                  </a:cubicBezTo>
                  <a:cubicBezTo>
                    <a:pt x="76785" y="211"/>
                    <a:pt x="76638" y="21"/>
                    <a:pt x="76069" y="21"/>
                  </a:cubicBezTo>
                  <a:cubicBezTo>
                    <a:pt x="74098" y="32"/>
                    <a:pt x="72122" y="37"/>
                    <a:pt x="70146" y="37"/>
                  </a:cubicBezTo>
                  <a:cubicBezTo>
                    <a:pt x="68170" y="37"/>
                    <a:pt x="66194" y="32"/>
                    <a:pt x="64224" y="21"/>
                  </a:cubicBezTo>
                  <a:cubicBezTo>
                    <a:pt x="64197" y="20"/>
                    <a:pt x="64171" y="20"/>
                    <a:pt x="64146" y="20"/>
                  </a:cubicBezTo>
                  <a:cubicBezTo>
                    <a:pt x="63666" y="20"/>
                    <a:pt x="63570" y="215"/>
                    <a:pt x="63570" y="696"/>
                  </a:cubicBezTo>
                  <a:cubicBezTo>
                    <a:pt x="63570" y="2129"/>
                    <a:pt x="63570" y="3541"/>
                    <a:pt x="63570" y="4974"/>
                  </a:cubicBezTo>
                  <a:cubicBezTo>
                    <a:pt x="63570" y="5447"/>
                    <a:pt x="63630" y="5839"/>
                    <a:pt x="62950" y="5839"/>
                  </a:cubicBezTo>
                  <a:cubicBezTo>
                    <a:pt x="62933" y="5839"/>
                    <a:pt x="62915" y="5839"/>
                    <a:pt x="62896" y="5838"/>
                  </a:cubicBezTo>
                  <a:cubicBezTo>
                    <a:pt x="62200" y="5838"/>
                    <a:pt x="62264" y="5459"/>
                    <a:pt x="62264" y="5016"/>
                  </a:cubicBezTo>
                  <a:cubicBezTo>
                    <a:pt x="62264" y="3583"/>
                    <a:pt x="62222" y="2150"/>
                    <a:pt x="62264" y="738"/>
                  </a:cubicBezTo>
                  <a:cubicBezTo>
                    <a:pt x="62264" y="211"/>
                    <a:pt x="62137" y="21"/>
                    <a:pt x="61568" y="21"/>
                  </a:cubicBezTo>
                  <a:cubicBezTo>
                    <a:pt x="59882" y="32"/>
                    <a:pt x="58191" y="37"/>
                    <a:pt x="56499" y="37"/>
                  </a:cubicBezTo>
                  <a:cubicBezTo>
                    <a:pt x="54808" y="37"/>
                    <a:pt x="53117" y="32"/>
                    <a:pt x="51431" y="21"/>
                  </a:cubicBezTo>
                  <a:cubicBezTo>
                    <a:pt x="51406" y="20"/>
                    <a:pt x="51382" y="20"/>
                    <a:pt x="51359" y="20"/>
                  </a:cubicBezTo>
                  <a:cubicBezTo>
                    <a:pt x="50873" y="20"/>
                    <a:pt x="50777" y="233"/>
                    <a:pt x="50777" y="696"/>
                  </a:cubicBezTo>
                  <a:cubicBezTo>
                    <a:pt x="50777" y="2108"/>
                    <a:pt x="50777" y="3520"/>
                    <a:pt x="50777" y="4911"/>
                  </a:cubicBezTo>
                  <a:cubicBezTo>
                    <a:pt x="50777" y="5375"/>
                    <a:pt x="50925" y="5859"/>
                    <a:pt x="50103" y="5859"/>
                  </a:cubicBezTo>
                  <a:cubicBezTo>
                    <a:pt x="49323" y="5838"/>
                    <a:pt x="49449" y="5396"/>
                    <a:pt x="49449" y="4953"/>
                  </a:cubicBezTo>
                  <a:cubicBezTo>
                    <a:pt x="49449" y="3562"/>
                    <a:pt x="49428" y="2192"/>
                    <a:pt x="49449" y="801"/>
                  </a:cubicBezTo>
                  <a:cubicBezTo>
                    <a:pt x="49470" y="211"/>
                    <a:pt x="49344" y="0"/>
                    <a:pt x="48712" y="0"/>
                  </a:cubicBezTo>
                  <a:cubicBezTo>
                    <a:pt x="46741" y="21"/>
                    <a:pt x="44776" y="32"/>
                    <a:pt x="42810" y="32"/>
                  </a:cubicBezTo>
                  <a:cubicBezTo>
                    <a:pt x="40845" y="32"/>
                    <a:pt x="38880" y="21"/>
                    <a:pt x="36909" y="0"/>
                  </a:cubicBezTo>
                  <a:cubicBezTo>
                    <a:pt x="36256" y="0"/>
                    <a:pt x="36108" y="211"/>
                    <a:pt x="36129" y="843"/>
                  </a:cubicBezTo>
                  <a:cubicBezTo>
                    <a:pt x="36171" y="2255"/>
                    <a:pt x="36129" y="3689"/>
                    <a:pt x="36150" y="5122"/>
                  </a:cubicBezTo>
                  <a:cubicBezTo>
                    <a:pt x="36171" y="5628"/>
                    <a:pt x="36024" y="5838"/>
                    <a:pt x="35455" y="5838"/>
                  </a:cubicBezTo>
                  <a:cubicBezTo>
                    <a:pt x="34907" y="5838"/>
                    <a:pt x="34823" y="5628"/>
                    <a:pt x="34823" y="5143"/>
                  </a:cubicBezTo>
                  <a:cubicBezTo>
                    <a:pt x="34844" y="3646"/>
                    <a:pt x="34801" y="2150"/>
                    <a:pt x="34844" y="654"/>
                  </a:cubicBezTo>
                  <a:cubicBezTo>
                    <a:pt x="34844" y="190"/>
                    <a:pt x="34717" y="0"/>
                    <a:pt x="34211" y="0"/>
                  </a:cubicBezTo>
                  <a:cubicBezTo>
                    <a:pt x="32620" y="11"/>
                    <a:pt x="31029" y="16"/>
                    <a:pt x="29438" y="16"/>
                  </a:cubicBezTo>
                  <a:cubicBezTo>
                    <a:pt x="27846" y="16"/>
                    <a:pt x="26255" y="11"/>
                    <a:pt x="24664" y="0"/>
                  </a:cubicBezTo>
                  <a:cubicBezTo>
                    <a:pt x="24116" y="0"/>
                    <a:pt x="24011" y="190"/>
                    <a:pt x="24011" y="696"/>
                  </a:cubicBezTo>
                  <a:cubicBezTo>
                    <a:pt x="24032" y="2150"/>
                    <a:pt x="24011" y="3583"/>
                    <a:pt x="24032" y="5037"/>
                  </a:cubicBezTo>
                  <a:cubicBezTo>
                    <a:pt x="24032" y="5543"/>
                    <a:pt x="23968" y="5838"/>
                    <a:pt x="23336" y="5838"/>
                  </a:cubicBezTo>
                  <a:cubicBezTo>
                    <a:pt x="22704" y="5817"/>
                    <a:pt x="22704" y="5543"/>
                    <a:pt x="22704" y="5059"/>
                  </a:cubicBezTo>
                  <a:cubicBezTo>
                    <a:pt x="22704" y="3583"/>
                    <a:pt x="22683" y="2129"/>
                    <a:pt x="22704" y="654"/>
                  </a:cubicBezTo>
                  <a:cubicBezTo>
                    <a:pt x="22725" y="169"/>
                    <a:pt x="22598" y="0"/>
                    <a:pt x="22093" y="0"/>
                  </a:cubicBezTo>
                  <a:cubicBezTo>
                    <a:pt x="20080" y="11"/>
                    <a:pt x="18072" y="16"/>
                    <a:pt x="16065" y="16"/>
                  </a:cubicBezTo>
                  <a:cubicBezTo>
                    <a:pt x="14057" y="16"/>
                    <a:pt x="12050" y="11"/>
                    <a:pt x="10037" y="0"/>
                  </a:cubicBezTo>
                  <a:cubicBezTo>
                    <a:pt x="9489" y="0"/>
                    <a:pt x="9405" y="211"/>
                    <a:pt x="9405" y="696"/>
                  </a:cubicBezTo>
                  <a:cubicBezTo>
                    <a:pt x="9405" y="2192"/>
                    <a:pt x="9384" y="3689"/>
                    <a:pt x="9405" y="5164"/>
                  </a:cubicBezTo>
                  <a:cubicBezTo>
                    <a:pt x="9426" y="5649"/>
                    <a:pt x="9278" y="5838"/>
                    <a:pt x="8794" y="5838"/>
                  </a:cubicBezTo>
                  <a:cubicBezTo>
                    <a:pt x="8309" y="5817"/>
                    <a:pt x="8203" y="5628"/>
                    <a:pt x="8203" y="5206"/>
                  </a:cubicBezTo>
                  <a:cubicBezTo>
                    <a:pt x="8224" y="3710"/>
                    <a:pt x="8203" y="2213"/>
                    <a:pt x="8224" y="717"/>
                  </a:cubicBezTo>
                  <a:cubicBezTo>
                    <a:pt x="8246" y="190"/>
                    <a:pt x="8098" y="0"/>
                    <a:pt x="7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9">
              <a:extLst>
                <a:ext uri="{FF2B5EF4-FFF2-40B4-BE49-F238E27FC236}">
                  <a16:creationId xmlns:a16="http://schemas.microsoft.com/office/drawing/2014/main" id="{B168B547-ED53-1126-CC13-401152658627}"/>
                </a:ext>
              </a:extLst>
            </p:cNvPr>
            <p:cNvSpPr/>
            <p:nvPr/>
          </p:nvSpPr>
          <p:spPr>
            <a:xfrm rot="-970049">
              <a:off x="7726880" y="3725119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1" y="0"/>
                  </a:moveTo>
                  <a:cubicBezTo>
                    <a:pt x="1" y="1770"/>
                    <a:pt x="22" y="3562"/>
                    <a:pt x="1" y="5332"/>
                  </a:cubicBezTo>
                  <a:cubicBezTo>
                    <a:pt x="1" y="5796"/>
                    <a:pt x="148" y="5944"/>
                    <a:pt x="612" y="5944"/>
                  </a:cubicBezTo>
                  <a:cubicBezTo>
                    <a:pt x="2625" y="5933"/>
                    <a:pt x="4643" y="5928"/>
                    <a:pt x="6663" y="5928"/>
                  </a:cubicBezTo>
                  <a:cubicBezTo>
                    <a:pt x="8684" y="5928"/>
                    <a:pt x="10707" y="5933"/>
                    <a:pt x="12731" y="5944"/>
                  </a:cubicBezTo>
                  <a:cubicBezTo>
                    <a:pt x="13194" y="5944"/>
                    <a:pt x="13321" y="5796"/>
                    <a:pt x="13321" y="5332"/>
                  </a:cubicBezTo>
                  <a:lnTo>
                    <a:pt x="133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9">
              <a:extLst>
                <a:ext uri="{FF2B5EF4-FFF2-40B4-BE49-F238E27FC236}">
                  <a16:creationId xmlns:a16="http://schemas.microsoft.com/office/drawing/2014/main" id="{4BC2958C-E33E-3DFD-CBBE-2C9E6BB4E192}"/>
                </a:ext>
              </a:extLst>
            </p:cNvPr>
            <p:cNvSpPr/>
            <p:nvPr/>
          </p:nvSpPr>
          <p:spPr>
            <a:xfrm rot="-970049">
              <a:off x="8225258" y="3580598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0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56" y="5933"/>
                    <a:pt x="4658" y="5928"/>
                    <a:pt x="6660" y="5928"/>
                  </a:cubicBezTo>
                  <a:cubicBezTo>
                    <a:pt x="8663" y="5928"/>
                    <a:pt x="10665" y="5933"/>
                    <a:pt x="12667" y="5944"/>
                  </a:cubicBezTo>
                  <a:cubicBezTo>
                    <a:pt x="13215" y="5944"/>
                    <a:pt x="13320" y="5733"/>
                    <a:pt x="13320" y="5248"/>
                  </a:cubicBezTo>
                  <a:cubicBezTo>
                    <a:pt x="13299" y="3499"/>
                    <a:pt x="13320" y="1749"/>
                    <a:pt x="133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9">
              <a:extLst>
                <a:ext uri="{FF2B5EF4-FFF2-40B4-BE49-F238E27FC236}">
                  <a16:creationId xmlns:a16="http://schemas.microsoft.com/office/drawing/2014/main" id="{ED4EB312-F677-0B15-A8A2-83AE50AE8F62}"/>
                </a:ext>
              </a:extLst>
            </p:cNvPr>
            <p:cNvSpPr/>
            <p:nvPr/>
          </p:nvSpPr>
          <p:spPr>
            <a:xfrm rot="-970049">
              <a:off x="8735460" y="3433005"/>
              <a:ext cx="255994" cy="115327"/>
            </a:xfrm>
            <a:custGeom>
              <a:avLst/>
              <a:gdLst/>
              <a:ahLst/>
              <a:cxnLst/>
              <a:rect l="l" t="t" r="r" b="b"/>
              <a:pathLst>
                <a:path w="13194" h="5944" extrusionOk="0">
                  <a:moveTo>
                    <a:pt x="21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35" y="5933"/>
                    <a:pt x="4616" y="5928"/>
                    <a:pt x="6597" y="5928"/>
                  </a:cubicBezTo>
                  <a:cubicBezTo>
                    <a:pt x="8578" y="5928"/>
                    <a:pt x="10559" y="5933"/>
                    <a:pt x="12540" y="5944"/>
                  </a:cubicBezTo>
                  <a:cubicBezTo>
                    <a:pt x="13088" y="5944"/>
                    <a:pt x="13194" y="5754"/>
                    <a:pt x="13194" y="5248"/>
                  </a:cubicBezTo>
                  <a:lnTo>
                    <a:pt x="1319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9">
              <a:extLst>
                <a:ext uri="{FF2B5EF4-FFF2-40B4-BE49-F238E27FC236}">
                  <a16:creationId xmlns:a16="http://schemas.microsoft.com/office/drawing/2014/main" id="{0A5CCF49-D95A-BA4E-8F97-A8B1A0E6DE56}"/>
                </a:ext>
              </a:extLst>
            </p:cNvPr>
            <p:cNvSpPr/>
            <p:nvPr/>
          </p:nvSpPr>
          <p:spPr>
            <a:xfrm rot="-970049">
              <a:off x="9233818" y="3288487"/>
              <a:ext cx="256014" cy="115327"/>
            </a:xfrm>
            <a:custGeom>
              <a:avLst/>
              <a:gdLst/>
              <a:ahLst/>
              <a:cxnLst/>
              <a:rect l="l" t="t" r="r" b="b"/>
              <a:pathLst>
                <a:path w="13195" h="5944" extrusionOk="0">
                  <a:moveTo>
                    <a:pt x="22" y="0"/>
                  </a:moveTo>
                  <a:cubicBezTo>
                    <a:pt x="1" y="1749"/>
                    <a:pt x="43" y="3499"/>
                    <a:pt x="1" y="5248"/>
                  </a:cubicBezTo>
                  <a:cubicBezTo>
                    <a:pt x="1" y="5754"/>
                    <a:pt x="106" y="5944"/>
                    <a:pt x="654" y="5944"/>
                  </a:cubicBezTo>
                  <a:cubicBezTo>
                    <a:pt x="2635" y="5933"/>
                    <a:pt x="4622" y="5928"/>
                    <a:pt x="6608" y="5928"/>
                  </a:cubicBezTo>
                  <a:cubicBezTo>
                    <a:pt x="8595" y="5928"/>
                    <a:pt x="10581" y="5933"/>
                    <a:pt x="12562" y="5944"/>
                  </a:cubicBezTo>
                  <a:cubicBezTo>
                    <a:pt x="13110" y="5944"/>
                    <a:pt x="13194" y="5754"/>
                    <a:pt x="13194" y="5248"/>
                  </a:cubicBezTo>
                  <a:cubicBezTo>
                    <a:pt x="13194" y="3499"/>
                    <a:pt x="13194" y="1749"/>
                    <a:pt x="1319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9">
              <a:extLst>
                <a:ext uri="{FF2B5EF4-FFF2-40B4-BE49-F238E27FC236}">
                  <a16:creationId xmlns:a16="http://schemas.microsoft.com/office/drawing/2014/main" id="{E2536099-BA7C-53C6-405F-B27B910C22C2}"/>
                </a:ext>
              </a:extLst>
            </p:cNvPr>
            <p:cNvSpPr/>
            <p:nvPr/>
          </p:nvSpPr>
          <p:spPr>
            <a:xfrm rot="-970049">
              <a:off x="8498125" y="3506629"/>
              <a:ext cx="222875" cy="115327"/>
            </a:xfrm>
            <a:custGeom>
              <a:avLst/>
              <a:gdLst/>
              <a:ahLst/>
              <a:cxnLst/>
              <a:rect l="l" t="t" r="r" b="b"/>
              <a:pathLst>
                <a:path w="11487" h="5944" extrusionOk="0">
                  <a:moveTo>
                    <a:pt x="21" y="0"/>
                  </a:moveTo>
                  <a:cubicBezTo>
                    <a:pt x="21" y="1749"/>
                    <a:pt x="21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350" y="5933"/>
                    <a:pt x="4047" y="5928"/>
                    <a:pt x="5743" y="5928"/>
                  </a:cubicBezTo>
                  <a:cubicBezTo>
                    <a:pt x="7440" y="5928"/>
                    <a:pt x="9137" y="5933"/>
                    <a:pt x="10833" y="5944"/>
                  </a:cubicBezTo>
                  <a:cubicBezTo>
                    <a:pt x="11381" y="5944"/>
                    <a:pt x="11487" y="5733"/>
                    <a:pt x="11487" y="5248"/>
                  </a:cubicBezTo>
                  <a:cubicBezTo>
                    <a:pt x="11465" y="3499"/>
                    <a:pt x="11487" y="1749"/>
                    <a:pt x="114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9">
              <a:extLst>
                <a:ext uri="{FF2B5EF4-FFF2-40B4-BE49-F238E27FC236}">
                  <a16:creationId xmlns:a16="http://schemas.microsoft.com/office/drawing/2014/main" id="{BA135F48-1273-5345-DCCC-32770540CF50}"/>
                </a:ext>
              </a:extLst>
            </p:cNvPr>
            <p:cNvSpPr/>
            <p:nvPr/>
          </p:nvSpPr>
          <p:spPr>
            <a:xfrm rot="-970049">
              <a:off x="9504826" y="3215769"/>
              <a:ext cx="215521" cy="115327"/>
            </a:xfrm>
            <a:custGeom>
              <a:avLst/>
              <a:gdLst/>
              <a:ahLst/>
              <a:cxnLst/>
              <a:rect l="l" t="t" r="r" b="b"/>
              <a:pathLst>
                <a:path w="11108" h="5944" extrusionOk="0">
                  <a:moveTo>
                    <a:pt x="21" y="0"/>
                  </a:moveTo>
                  <a:cubicBezTo>
                    <a:pt x="0" y="1749"/>
                    <a:pt x="42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287" y="5933"/>
                    <a:pt x="3920" y="5928"/>
                    <a:pt x="5554" y="5928"/>
                  </a:cubicBezTo>
                  <a:cubicBezTo>
                    <a:pt x="7187" y="5928"/>
                    <a:pt x="8820" y="5933"/>
                    <a:pt x="10454" y="5944"/>
                  </a:cubicBezTo>
                  <a:cubicBezTo>
                    <a:pt x="11002" y="5944"/>
                    <a:pt x="11107" y="5754"/>
                    <a:pt x="11107" y="5248"/>
                  </a:cubicBezTo>
                  <a:cubicBezTo>
                    <a:pt x="11086" y="3499"/>
                    <a:pt x="11086" y="1749"/>
                    <a:pt x="1108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9">
              <a:extLst>
                <a:ext uri="{FF2B5EF4-FFF2-40B4-BE49-F238E27FC236}">
                  <a16:creationId xmlns:a16="http://schemas.microsoft.com/office/drawing/2014/main" id="{182F499E-34BE-9375-E973-1CB745259423}"/>
                </a:ext>
              </a:extLst>
            </p:cNvPr>
            <p:cNvSpPr/>
            <p:nvPr/>
          </p:nvSpPr>
          <p:spPr>
            <a:xfrm rot="-970049">
              <a:off x="9006505" y="3360687"/>
              <a:ext cx="212669" cy="115327"/>
            </a:xfrm>
            <a:custGeom>
              <a:avLst/>
              <a:gdLst/>
              <a:ahLst/>
              <a:cxnLst/>
              <a:rect l="l" t="t" r="r" b="b"/>
              <a:pathLst>
                <a:path w="10961" h="5944" extrusionOk="0">
                  <a:moveTo>
                    <a:pt x="1" y="0"/>
                  </a:moveTo>
                  <a:cubicBezTo>
                    <a:pt x="1" y="1749"/>
                    <a:pt x="22" y="3499"/>
                    <a:pt x="1" y="5248"/>
                  </a:cubicBezTo>
                  <a:cubicBezTo>
                    <a:pt x="1" y="5733"/>
                    <a:pt x="106" y="5944"/>
                    <a:pt x="654" y="5944"/>
                  </a:cubicBezTo>
                  <a:cubicBezTo>
                    <a:pt x="2266" y="5933"/>
                    <a:pt x="3879" y="5928"/>
                    <a:pt x="5488" y="5928"/>
                  </a:cubicBezTo>
                  <a:cubicBezTo>
                    <a:pt x="7098" y="5928"/>
                    <a:pt x="8705" y="5933"/>
                    <a:pt x="10307" y="5944"/>
                  </a:cubicBezTo>
                  <a:cubicBezTo>
                    <a:pt x="10855" y="5944"/>
                    <a:pt x="10960" y="5733"/>
                    <a:pt x="10960" y="5248"/>
                  </a:cubicBezTo>
                  <a:cubicBezTo>
                    <a:pt x="10939" y="3499"/>
                    <a:pt x="10960" y="1749"/>
                    <a:pt x="109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9">
              <a:extLst>
                <a:ext uri="{FF2B5EF4-FFF2-40B4-BE49-F238E27FC236}">
                  <a16:creationId xmlns:a16="http://schemas.microsoft.com/office/drawing/2014/main" id="{DE750BCA-E841-ED70-8440-9B2FAE79FCD6}"/>
                </a:ext>
              </a:extLst>
            </p:cNvPr>
            <p:cNvSpPr/>
            <p:nvPr/>
          </p:nvSpPr>
          <p:spPr>
            <a:xfrm rot="-970049">
              <a:off x="7999999" y="3652914"/>
              <a:ext cx="210205" cy="115327"/>
            </a:xfrm>
            <a:custGeom>
              <a:avLst/>
              <a:gdLst/>
              <a:ahLst/>
              <a:cxnLst/>
              <a:rect l="l" t="t" r="r" b="b"/>
              <a:pathLst>
                <a:path w="10834" h="5944" extrusionOk="0">
                  <a:moveTo>
                    <a:pt x="0" y="0"/>
                  </a:moveTo>
                  <a:cubicBezTo>
                    <a:pt x="0" y="1749"/>
                    <a:pt x="22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245" y="5933"/>
                    <a:pt x="3831" y="5928"/>
                    <a:pt x="5417" y="5928"/>
                  </a:cubicBezTo>
                  <a:cubicBezTo>
                    <a:pt x="7003" y="5928"/>
                    <a:pt x="8589" y="5933"/>
                    <a:pt x="10180" y="5944"/>
                  </a:cubicBezTo>
                  <a:cubicBezTo>
                    <a:pt x="10728" y="5944"/>
                    <a:pt x="10834" y="5754"/>
                    <a:pt x="10834" y="5248"/>
                  </a:cubicBezTo>
                  <a:lnTo>
                    <a:pt x="10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9">
              <a:extLst>
                <a:ext uri="{FF2B5EF4-FFF2-40B4-BE49-F238E27FC236}">
                  <a16:creationId xmlns:a16="http://schemas.microsoft.com/office/drawing/2014/main" id="{98B57F98-2C6A-0B7E-E35C-3B6719EEA47E}"/>
                </a:ext>
              </a:extLst>
            </p:cNvPr>
            <p:cNvSpPr/>
            <p:nvPr/>
          </p:nvSpPr>
          <p:spPr>
            <a:xfrm rot="-970049">
              <a:off x="7598541" y="3925954"/>
              <a:ext cx="159099" cy="146410"/>
            </a:xfrm>
            <a:custGeom>
              <a:avLst/>
              <a:gdLst/>
              <a:ahLst/>
              <a:cxnLst/>
              <a:rect l="l" t="t" r="r" b="b"/>
              <a:pathLst>
                <a:path w="8200" h="7546" extrusionOk="0">
                  <a:moveTo>
                    <a:pt x="7504" y="1"/>
                  </a:moveTo>
                  <a:cubicBezTo>
                    <a:pt x="6260" y="22"/>
                    <a:pt x="5012" y="27"/>
                    <a:pt x="3760" y="27"/>
                  </a:cubicBezTo>
                  <a:cubicBezTo>
                    <a:pt x="2509" y="27"/>
                    <a:pt x="1255" y="22"/>
                    <a:pt x="1" y="22"/>
                  </a:cubicBezTo>
                  <a:lnTo>
                    <a:pt x="1" y="7525"/>
                  </a:lnTo>
                  <a:cubicBezTo>
                    <a:pt x="1244" y="7525"/>
                    <a:pt x="2493" y="7519"/>
                    <a:pt x="3745" y="7519"/>
                  </a:cubicBezTo>
                  <a:cubicBezTo>
                    <a:pt x="4996" y="7519"/>
                    <a:pt x="6250" y="7525"/>
                    <a:pt x="7504" y="7546"/>
                  </a:cubicBezTo>
                  <a:cubicBezTo>
                    <a:pt x="8052" y="7546"/>
                    <a:pt x="8199" y="7356"/>
                    <a:pt x="8199" y="6829"/>
                  </a:cubicBezTo>
                  <a:cubicBezTo>
                    <a:pt x="8178" y="4785"/>
                    <a:pt x="8178" y="2762"/>
                    <a:pt x="8199" y="717"/>
                  </a:cubicBezTo>
                  <a:cubicBezTo>
                    <a:pt x="8199" y="169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9">
              <a:extLst>
                <a:ext uri="{FF2B5EF4-FFF2-40B4-BE49-F238E27FC236}">
                  <a16:creationId xmlns:a16="http://schemas.microsoft.com/office/drawing/2014/main" id="{BED0D92C-6BED-4D3A-831E-7338B0FAA089}"/>
                </a:ext>
              </a:extLst>
            </p:cNvPr>
            <p:cNvSpPr/>
            <p:nvPr/>
          </p:nvSpPr>
          <p:spPr>
            <a:xfrm rot="-970049">
              <a:off x="7645519" y="4093058"/>
              <a:ext cx="159099" cy="136204"/>
            </a:xfrm>
            <a:custGeom>
              <a:avLst/>
              <a:gdLst/>
              <a:ahLst/>
              <a:cxnLst/>
              <a:rect l="l" t="t" r="r" b="b"/>
              <a:pathLst>
                <a:path w="8200" h="7020" extrusionOk="0">
                  <a:moveTo>
                    <a:pt x="7504" y="1"/>
                  </a:moveTo>
                  <a:cubicBezTo>
                    <a:pt x="5017" y="22"/>
                    <a:pt x="2509" y="22"/>
                    <a:pt x="1" y="22"/>
                  </a:cubicBezTo>
                  <a:lnTo>
                    <a:pt x="1" y="6998"/>
                  </a:lnTo>
                  <a:cubicBezTo>
                    <a:pt x="1244" y="6998"/>
                    <a:pt x="2493" y="6993"/>
                    <a:pt x="3745" y="6993"/>
                  </a:cubicBezTo>
                  <a:cubicBezTo>
                    <a:pt x="4996" y="6993"/>
                    <a:pt x="6250" y="6998"/>
                    <a:pt x="7504" y="7019"/>
                  </a:cubicBezTo>
                  <a:cubicBezTo>
                    <a:pt x="8052" y="7019"/>
                    <a:pt x="8199" y="6830"/>
                    <a:pt x="8199" y="6303"/>
                  </a:cubicBezTo>
                  <a:cubicBezTo>
                    <a:pt x="8178" y="4448"/>
                    <a:pt x="8178" y="2572"/>
                    <a:pt x="8199" y="717"/>
                  </a:cubicBezTo>
                  <a:cubicBezTo>
                    <a:pt x="8199" y="170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9">
              <a:extLst>
                <a:ext uri="{FF2B5EF4-FFF2-40B4-BE49-F238E27FC236}">
                  <a16:creationId xmlns:a16="http://schemas.microsoft.com/office/drawing/2014/main" id="{FE9F64F6-9C21-930D-1261-1F02DAD5F78B}"/>
                </a:ext>
              </a:extLst>
            </p:cNvPr>
            <p:cNvSpPr/>
            <p:nvPr/>
          </p:nvSpPr>
          <p:spPr>
            <a:xfrm rot="-970049">
              <a:off x="7554414" y="3789119"/>
              <a:ext cx="159099" cy="115735"/>
            </a:xfrm>
            <a:custGeom>
              <a:avLst/>
              <a:gdLst/>
              <a:ahLst/>
              <a:cxnLst/>
              <a:rect l="l" t="t" r="r" b="b"/>
              <a:pathLst>
                <a:path w="8200" h="5965" extrusionOk="0">
                  <a:moveTo>
                    <a:pt x="696" y="0"/>
                  </a:moveTo>
                  <a:cubicBezTo>
                    <a:pt x="169" y="0"/>
                    <a:pt x="1" y="126"/>
                    <a:pt x="1" y="696"/>
                  </a:cubicBezTo>
                  <a:cubicBezTo>
                    <a:pt x="22" y="2445"/>
                    <a:pt x="1" y="4194"/>
                    <a:pt x="1" y="5943"/>
                  </a:cubicBezTo>
                  <a:cubicBezTo>
                    <a:pt x="1244" y="5943"/>
                    <a:pt x="2488" y="5938"/>
                    <a:pt x="3734" y="5938"/>
                  </a:cubicBezTo>
                  <a:cubicBezTo>
                    <a:pt x="4980" y="5938"/>
                    <a:pt x="6229" y="5943"/>
                    <a:pt x="7483" y="5965"/>
                  </a:cubicBezTo>
                  <a:cubicBezTo>
                    <a:pt x="8094" y="5965"/>
                    <a:pt x="8199" y="5754"/>
                    <a:pt x="8199" y="5206"/>
                  </a:cubicBezTo>
                  <a:cubicBezTo>
                    <a:pt x="8178" y="3478"/>
                    <a:pt x="8199" y="1749"/>
                    <a:pt x="8199" y="21"/>
                  </a:cubicBezTo>
                  <a:cubicBezTo>
                    <a:pt x="6945" y="21"/>
                    <a:pt x="5697" y="26"/>
                    <a:pt x="4448" y="26"/>
                  </a:cubicBezTo>
                  <a:cubicBezTo>
                    <a:pt x="3199" y="26"/>
                    <a:pt x="1950" y="21"/>
                    <a:pt x="6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9">
              <a:extLst>
                <a:ext uri="{FF2B5EF4-FFF2-40B4-BE49-F238E27FC236}">
                  <a16:creationId xmlns:a16="http://schemas.microsoft.com/office/drawing/2014/main" id="{6DE6090D-8459-1873-5360-D45CE03064EE}"/>
                </a:ext>
              </a:extLst>
            </p:cNvPr>
            <p:cNvSpPr/>
            <p:nvPr/>
          </p:nvSpPr>
          <p:spPr>
            <a:xfrm rot="-970049">
              <a:off x="9781589" y="3301079"/>
              <a:ext cx="105122" cy="145653"/>
            </a:xfrm>
            <a:custGeom>
              <a:avLst/>
              <a:gdLst/>
              <a:ahLst/>
              <a:cxnLst/>
              <a:rect l="l" t="t" r="r" b="b"/>
              <a:pathLst>
                <a:path w="5418" h="7507" extrusionOk="0">
                  <a:moveTo>
                    <a:pt x="509" y="1"/>
                  </a:moveTo>
                  <a:cubicBezTo>
                    <a:pt x="179" y="1"/>
                    <a:pt x="22" y="108"/>
                    <a:pt x="22" y="531"/>
                  </a:cubicBezTo>
                  <a:cubicBezTo>
                    <a:pt x="22" y="2680"/>
                    <a:pt x="22" y="4830"/>
                    <a:pt x="22" y="6980"/>
                  </a:cubicBezTo>
                  <a:cubicBezTo>
                    <a:pt x="1" y="7422"/>
                    <a:pt x="212" y="7507"/>
                    <a:pt x="612" y="7507"/>
                  </a:cubicBezTo>
                  <a:cubicBezTo>
                    <a:pt x="2214" y="7486"/>
                    <a:pt x="3794" y="7486"/>
                    <a:pt x="5396" y="7486"/>
                  </a:cubicBezTo>
                  <a:cubicBezTo>
                    <a:pt x="5396" y="4999"/>
                    <a:pt x="5417" y="2512"/>
                    <a:pt x="5417" y="25"/>
                  </a:cubicBezTo>
                  <a:cubicBezTo>
                    <a:pt x="3816" y="25"/>
                    <a:pt x="2214" y="25"/>
                    <a:pt x="612" y="4"/>
                  </a:cubicBezTo>
                  <a:cubicBezTo>
                    <a:pt x="576" y="2"/>
                    <a:pt x="542" y="1"/>
                    <a:pt x="5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9">
              <a:extLst>
                <a:ext uri="{FF2B5EF4-FFF2-40B4-BE49-F238E27FC236}">
                  <a16:creationId xmlns:a16="http://schemas.microsoft.com/office/drawing/2014/main" id="{F050B5E5-23C0-FFF4-6A3C-6A8D7A4C0FB0}"/>
                </a:ext>
              </a:extLst>
            </p:cNvPr>
            <p:cNvSpPr/>
            <p:nvPr/>
          </p:nvSpPr>
          <p:spPr>
            <a:xfrm rot="-970049">
              <a:off x="9828515" y="3467822"/>
              <a:ext cx="105122" cy="135816"/>
            </a:xfrm>
            <a:custGeom>
              <a:avLst/>
              <a:gdLst/>
              <a:ahLst/>
              <a:cxnLst/>
              <a:rect l="l" t="t" r="r" b="b"/>
              <a:pathLst>
                <a:path w="5418" h="7000" extrusionOk="0">
                  <a:moveTo>
                    <a:pt x="536" y="0"/>
                  </a:moveTo>
                  <a:cubicBezTo>
                    <a:pt x="116" y="0"/>
                    <a:pt x="22" y="175"/>
                    <a:pt x="22" y="613"/>
                  </a:cubicBezTo>
                  <a:cubicBezTo>
                    <a:pt x="22" y="2531"/>
                    <a:pt x="22" y="4470"/>
                    <a:pt x="22" y="6409"/>
                  </a:cubicBezTo>
                  <a:cubicBezTo>
                    <a:pt x="1" y="6852"/>
                    <a:pt x="148" y="6999"/>
                    <a:pt x="612" y="6999"/>
                  </a:cubicBezTo>
                  <a:lnTo>
                    <a:pt x="5417" y="6999"/>
                  </a:lnTo>
                  <a:cubicBezTo>
                    <a:pt x="5396" y="4681"/>
                    <a:pt x="5396" y="2341"/>
                    <a:pt x="5396" y="23"/>
                  </a:cubicBezTo>
                  <a:cubicBezTo>
                    <a:pt x="3794" y="23"/>
                    <a:pt x="2214" y="23"/>
                    <a:pt x="612" y="2"/>
                  </a:cubicBezTo>
                  <a:cubicBezTo>
                    <a:pt x="585" y="1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9">
              <a:extLst>
                <a:ext uri="{FF2B5EF4-FFF2-40B4-BE49-F238E27FC236}">
                  <a16:creationId xmlns:a16="http://schemas.microsoft.com/office/drawing/2014/main" id="{0C71748B-0FDE-AC50-C45A-C84BE1C2846D}"/>
                </a:ext>
              </a:extLst>
            </p:cNvPr>
            <p:cNvSpPr/>
            <p:nvPr/>
          </p:nvSpPr>
          <p:spPr>
            <a:xfrm rot="-970049">
              <a:off x="9737527" y="3164293"/>
              <a:ext cx="105122" cy="115327"/>
            </a:xfrm>
            <a:custGeom>
              <a:avLst/>
              <a:gdLst/>
              <a:ahLst/>
              <a:cxnLst/>
              <a:rect l="l" t="t" r="r" b="b"/>
              <a:pathLst>
                <a:path w="5418" h="5944" extrusionOk="0">
                  <a:moveTo>
                    <a:pt x="22" y="0"/>
                  </a:moveTo>
                  <a:cubicBezTo>
                    <a:pt x="22" y="1770"/>
                    <a:pt x="43" y="3541"/>
                    <a:pt x="22" y="5332"/>
                  </a:cubicBezTo>
                  <a:cubicBezTo>
                    <a:pt x="1" y="5775"/>
                    <a:pt x="127" y="5944"/>
                    <a:pt x="612" y="5944"/>
                  </a:cubicBezTo>
                  <a:cubicBezTo>
                    <a:pt x="2214" y="5922"/>
                    <a:pt x="3794" y="5922"/>
                    <a:pt x="5417" y="5922"/>
                  </a:cubicBezTo>
                  <a:cubicBezTo>
                    <a:pt x="5417" y="4152"/>
                    <a:pt x="5396" y="2361"/>
                    <a:pt x="5417" y="590"/>
                  </a:cubicBezTo>
                  <a:cubicBezTo>
                    <a:pt x="5417" y="127"/>
                    <a:pt x="5270" y="0"/>
                    <a:pt x="4806" y="0"/>
                  </a:cubicBezTo>
                  <a:cubicBezTo>
                    <a:pt x="4272" y="7"/>
                    <a:pt x="3741" y="9"/>
                    <a:pt x="3210" y="9"/>
                  </a:cubicBezTo>
                  <a:cubicBezTo>
                    <a:pt x="2148" y="9"/>
                    <a:pt x="1090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9">
              <a:extLst>
                <a:ext uri="{FF2B5EF4-FFF2-40B4-BE49-F238E27FC236}">
                  <a16:creationId xmlns:a16="http://schemas.microsoft.com/office/drawing/2014/main" id="{2F5A1681-782A-76DB-CF5C-80A8F823B63E}"/>
                </a:ext>
              </a:extLst>
            </p:cNvPr>
            <p:cNvSpPr/>
            <p:nvPr/>
          </p:nvSpPr>
          <p:spPr>
            <a:xfrm rot="-970049">
              <a:off x="7770942" y="3861499"/>
              <a:ext cx="258866" cy="146410"/>
            </a:xfrm>
            <a:custGeom>
              <a:avLst/>
              <a:gdLst/>
              <a:ahLst/>
              <a:cxnLst/>
              <a:rect l="l" t="t" r="r" b="b"/>
              <a:pathLst>
                <a:path w="13342" h="7546" extrusionOk="0">
                  <a:moveTo>
                    <a:pt x="675" y="1"/>
                  </a:moveTo>
                  <a:cubicBezTo>
                    <a:pt x="169" y="1"/>
                    <a:pt x="22" y="148"/>
                    <a:pt x="22" y="675"/>
                  </a:cubicBezTo>
                  <a:cubicBezTo>
                    <a:pt x="43" y="2740"/>
                    <a:pt x="43" y="4806"/>
                    <a:pt x="22" y="6871"/>
                  </a:cubicBezTo>
                  <a:cubicBezTo>
                    <a:pt x="1" y="7377"/>
                    <a:pt x="148" y="7546"/>
                    <a:pt x="675" y="7546"/>
                  </a:cubicBezTo>
                  <a:cubicBezTo>
                    <a:pt x="1666" y="7525"/>
                    <a:pt x="2656" y="7519"/>
                    <a:pt x="3644" y="7519"/>
                  </a:cubicBezTo>
                  <a:cubicBezTo>
                    <a:pt x="4632" y="7519"/>
                    <a:pt x="5617" y="7525"/>
                    <a:pt x="6598" y="7525"/>
                  </a:cubicBezTo>
                  <a:cubicBezTo>
                    <a:pt x="7609" y="7525"/>
                    <a:pt x="8621" y="7519"/>
                    <a:pt x="9632" y="7519"/>
                  </a:cubicBezTo>
                  <a:cubicBezTo>
                    <a:pt x="10644" y="7519"/>
                    <a:pt x="11656" y="7525"/>
                    <a:pt x="12667" y="7546"/>
                  </a:cubicBezTo>
                  <a:cubicBezTo>
                    <a:pt x="13194" y="7546"/>
                    <a:pt x="13342" y="7398"/>
                    <a:pt x="13342" y="6871"/>
                  </a:cubicBezTo>
                  <a:cubicBezTo>
                    <a:pt x="13300" y="4806"/>
                    <a:pt x="13300" y="2740"/>
                    <a:pt x="13342" y="675"/>
                  </a:cubicBezTo>
                  <a:cubicBezTo>
                    <a:pt x="13342" y="169"/>
                    <a:pt x="13194" y="1"/>
                    <a:pt x="12667" y="1"/>
                  </a:cubicBezTo>
                  <a:cubicBezTo>
                    <a:pt x="10665" y="11"/>
                    <a:pt x="8668" y="16"/>
                    <a:pt x="6671" y="16"/>
                  </a:cubicBezTo>
                  <a:cubicBezTo>
                    <a:pt x="4674" y="16"/>
                    <a:pt x="2677" y="11"/>
                    <a:pt x="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9">
              <a:extLst>
                <a:ext uri="{FF2B5EF4-FFF2-40B4-BE49-F238E27FC236}">
                  <a16:creationId xmlns:a16="http://schemas.microsoft.com/office/drawing/2014/main" id="{B8709843-605A-4F4C-7C00-977C6230CE10}"/>
                </a:ext>
              </a:extLst>
            </p:cNvPr>
            <p:cNvSpPr/>
            <p:nvPr/>
          </p:nvSpPr>
          <p:spPr>
            <a:xfrm rot="-970049">
              <a:off x="8269271" y="3717043"/>
              <a:ext cx="258458" cy="146002"/>
            </a:xfrm>
            <a:custGeom>
              <a:avLst/>
              <a:gdLst/>
              <a:ahLst/>
              <a:cxnLst/>
              <a:rect l="l" t="t" r="r" b="b"/>
              <a:pathLst>
                <a:path w="13321" h="7525" extrusionOk="0">
                  <a:moveTo>
                    <a:pt x="590" y="1"/>
                  </a:moveTo>
                  <a:cubicBezTo>
                    <a:pt x="106" y="1"/>
                    <a:pt x="0" y="169"/>
                    <a:pt x="0" y="612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398"/>
                    <a:pt x="169" y="7525"/>
                    <a:pt x="675" y="7525"/>
                  </a:cubicBezTo>
                  <a:cubicBezTo>
                    <a:pt x="1342" y="7518"/>
                    <a:pt x="2010" y="7515"/>
                    <a:pt x="2677" y="7515"/>
                  </a:cubicBezTo>
                  <a:cubicBezTo>
                    <a:pt x="4012" y="7515"/>
                    <a:pt x="5347" y="7525"/>
                    <a:pt x="6681" y="7525"/>
                  </a:cubicBezTo>
                  <a:lnTo>
                    <a:pt x="12667" y="7525"/>
                  </a:lnTo>
                  <a:cubicBezTo>
                    <a:pt x="13131" y="7525"/>
                    <a:pt x="13320" y="7440"/>
                    <a:pt x="13320" y="6914"/>
                  </a:cubicBezTo>
                  <a:cubicBezTo>
                    <a:pt x="13299" y="4806"/>
                    <a:pt x="13299" y="2698"/>
                    <a:pt x="13320" y="591"/>
                  </a:cubicBezTo>
                  <a:cubicBezTo>
                    <a:pt x="13320" y="106"/>
                    <a:pt x="13152" y="1"/>
                    <a:pt x="12709" y="1"/>
                  </a:cubicBezTo>
                  <a:cubicBezTo>
                    <a:pt x="10686" y="11"/>
                    <a:pt x="8668" y="16"/>
                    <a:pt x="6650" y="16"/>
                  </a:cubicBezTo>
                  <a:cubicBezTo>
                    <a:pt x="4632" y="16"/>
                    <a:pt x="2614" y="11"/>
                    <a:pt x="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9">
              <a:extLst>
                <a:ext uri="{FF2B5EF4-FFF2-40B4-BE49-F238E27FC236}">
                  <a16:creationId xmlns:a16="http://schemas.microsoft.com/office/drawing/2014/main" id="{68A268CC-2A6F-A037-8666-1F708A830CBF}"/>
                </a:ext>
              </a:extLst>
            </p:cNvPr>
            <p:cNvSpPr/>
            <p:nvPr/>
          </p:nvSpPr>
          <p:spPr>
            <a:xfrm rot="-970049">
              <a:off x="9277888" y="3424923"/>
              <a:ext cx="256014" cy="146410"/>
            </a:xfrm>
            <a:custGeom>
              <a:avLst/>
              <a:gdLst/>
              <a:ahLst/>
              <a:cxnLst/>
              <a:rect l="l" t="t" r="r" b="b"/>
              <a:pathLst>
                <a:path w="13195" h="7546" extrusionOk="0">
                  <a:moveTo>
                    <a:pt x="633" y="1"/>
                  </a:moveTo>
                  <a:cubicBezTo>
                    <a:pt x="127" y="1"/>
                    <a:pt x="1" y="169"/>
                    <a:pt x="1" y="633"/>
                  </a:cubicBezTo>
                  <a:cubicBezTo>
                    <a:pt x="22" y="2719"/>
                    <a:pt x="22" y="4806"/>
                    <a:pt x="1" y="6892"/>
                  </a:cubicBezTo>
                  <a:cubicBezTo>
                    <a:pt x="1" y="7377"/>
                    <a:pt x="148" y="7525"/>
                    <a:pt x="633" y="7525"/>
                  </a:cubicBezTo>
                  <a:cubicBezTo>
                    <a:pt x="1300" y="7518"/>
                    <a:pt x="1966" y="7515"/>
                    <a:pt x="2630" y="7515"/>
                  </a:cubicBezTo>
                  <a:cubicBezTo>
                    <a:pt x="3958" y="7515"/>
                    <a:pt x="5284" y="7525"/>
                    <a:pt x="6619" y="7525"/>
                  </a:cubicBezTo>
                  <a:cubicBezTo>
                    <a:pt x="8600" y="7525"/>
                    <a:pt x="10560" y="7525"/>
                    <a:pt x="12541" y="7546"/>
                  </a:cubicBezTo>
                  <a:cubicBezTo>
                    <a:pt x="12984" y="7546"/>
                    <a:pt x="13194" y="7462"/>
                    <a:pt x="13194" y="6935"/>
                  </a:cubicBezTo>
                  <a:cubicBezTo>
                    <a:pt x="13173" y="4827"/>
                    <a:pt x="13173" y="2719"/>
                    <a:pt x="13194" y="612"/>
                  </a:cubicBezTo>
                  <a:cubicBezTo>
                    <a:pt x="13194" y="148"/>
                    <a:pt x="13068" y="1"/>
                    <a:pt x="12604" y="1"/>
                  </a:cubicBezTo>
                  <a:cubicBezTo>
                    <a:pt x="10602" y="11"/>
                    <a:pt x="8605" y="16"/>
                    <a:pt x="6611" y="16"/>
                  </a:cubicBezTo>
                  <a:cubicBezTo>
                    <a:pt x="4616" y="16"/>
                    <a:pt x="2625" y="11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9">
              <a:extLst>
                <a:ext uri="{FF2B5EF4-FFF2-40B4-BE49-F238E27FC236}">
                  <a16:creationId xmlns:a16="http://schemas.microsoft.com/office/drawing/2014/main" id="{D94388A7-95E7-4FBE-9E12-84190DCB4C41}"/>
                </a:ext>
              </a:extLst>
            </p:cNvPr>
            <p:cNvSpPr/>
            <p:nvPr/>
          </p:nvSpPr>
          <p:spPr>
            <a:xfrm rot="-970049">
              <a:off x="8779522" y="3569385"/>
              <a:ext cx="256402" cy="146410"/>
            </a:xfrm>
            <a:custGeom>
              <a:avLst/>
              <a:gdLst/>
              <a:ahLst/>
              <a:cxnLst/>
              <a:rect l="l" t="t" r="r" b="b"/>
              <a:pathLst>
                <a:path w="13215" h="7546" extrusionOk="0">
                  <a:moveTo>
                    <a:pt x="654" y="1"/>
                  </a:moveTo>
                  <a:cubicBezTo>
                    <a:pt x="148" y="1"/>
                    <a:pt x="21" y="148"/>
                    <a:pt x="21" y="633"/>
                  </a:cubicBezTo>
                  <a:cubicBezTo>
                    <a:pt x="42" y="2719"/>
                    <a:pt x="42" y="4806"/>
                    <a:pt x="21" y="6892"/>
                  </a:cubicBezTo>
                  <a:cubicBezTo>
                    <a:pt x="0" y="7440"/>
                    <a:pt x="232" y="7525"/>
                    <a:pt x="717" y="7525"/>
                  </a:cubicBezTo>
                  <a:lnTo>
                    <a:pt x="6639" y="7525"/>
                  </a:lnTo>
                  <a:cubicBezTo>
                    <a:pt x="8599" y="7525"/>
                    <a:pt x="10580" y="7525"/>
                    <a:pt x="12540" y="7546"/>
                  </a:cubicBezTo>
                  <a:cubicBezTo>
                    <a:pt x="13004" y="7546"/>
                    <a:pt x="13215" y="7462"/>
                    <a:pt x="13215" y="6935"/>
                  </a:cubicBezTo>
                  <a:cubicBezTo>
                    <a:pt x="13173" y="4827"/>
                    <a:pt x="13194" y="2719"/>
                    <a:pt x="13215" y="612"/>
                  </a:cubicBezTo>
                  <a:cubicBezTo>
                    <a:pt x="13215" y="169"/>
                    <a:pt x="13088" y="1"/>
                    <a:pt x="12604" y="1"/>
                  </a:cubicBezTo>
                  <a:cubicBezTo>
                    <a:pt x="10612" y="11"/>
                    <a:pt x="8620" y="16"/>
                    <a:pt x="6629" y="16"/>
                  </a:cubicBezTo>
                  <a:cubicBezTo>
                    <a:pt x="4637" y="16"/>
                    <a:pt x="26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9">
              <a:extLst>
                <a:ext uri="{FF2B5EF4-FFF2-40B4-BE49-F238E27FC236}">
                  <a16:creationId xmlns:a16="http://schemas.microsoft.com/office/drawing/2014/main" id="{D44E1663-6FAD-D84E-AEDE-70836115B761}"/>
                </a:ext>
              </a:extLst>
            </p:cNvPr>
            <p:cNvSpPr/>
            <p:nvPr/>
          </p:nvSpPr>
          <p:spPr>
            <a:xfrm rot="-970049">
              <a:off x="8316354" y="3884481"/>
              <a:ext cx="258866" cy="135797"/>
            </a:xfrm>
            <a:custGeom>
              <a:avLst/>
              <a:gdLst/>
              <a:ahLst/>
              <a:cxnLst/>
              <a:rect l="l" t="t" r="r" b="b"/>
              <a:pathLst>
                <a:path w="13342" h="6999" extrusionOk="0">
                  <a:moveTo>
                    <a:pt x="611" y="1"/>
                  </a:moveTo>
                  <a:cubicBezTo>
                    <a:pt x="148" y="1"/>
                    <a:pt x="0" y="149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51"/>
                    <a:pt x="148" y="6998"/>
                    <a:pt x="611" y="6998"/>
                  </a:cubicBezTo>
                  <a:cubicBezTo>
                    <a:pt x="2624" y="6988"/>
                    <a:pt x="4642" y="6982"/>
                    <a:pt x="6663" y="6982"/>
                  </a:cubicBezTo>
                  <a:cubicBezTo>
                    <a:pt x="8684" y="6982"/>
                    <a:pt x="10707" y="6988"/>
                    <a:pt x="12730" y="6998"/>
                  </a:cubicBezTo>
                  <a:cubicBezTo>
                    <a:pt x="13194" y="6998"/>
                    <a:pt x="13320" y="6851"/>
                    <a:pt x="13320" y="6387"/>
                  </a:cubicBezTo>
                  <a:cubicBezTo>
                    <a:pt x="13299" y="4490"/>
                    <a:pt x="13299" y="2572"/>
                    <a:pt x="13320" y="675"/>
                  </a:cubicBezTo>
                  <a:cubicBezTo>
                    <a:pt x="13341" y="149"/>
                    <a:pt x="13173" y="1"/>
                    <a:pt x="12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9">
              <a:extLst>
                <a:ext uri="{FF2B5EF4-FFF2-40B4-BE49-F238E27FC236}">
                  <a16:creationId xmlns:a16="http://schemas.microsoft.com/office/drawing/2014/main" id="{76017548-752C-7B4E-6357-56434B8A792C}"/>
                </a:ext>
              </a:extLst>
            </p:cNvPr>
            <p:cNvSpPr/>
            <p:nvPr/>
          </p:nvSpPr>
          <p:spPr>
            <a:xfrm rot="-970049">
              <a:off x="7817920" y="4028603"/>
              <a:ext cx="258866" cy="136204"/>
            </a:xfrm>
            <a:custGeom>
              <a:avLst/>
              <a:gdLst/>
              <a:ahLst/>
              <a:cxnLst/>
              <a:rect l="l" t="t" r="r" b="b"/>
              <a:pathLst>
                <a:path w="13342" h="7020" extrusionOk="0">
                  <a:moveTo>
                    <a:pt x="696" y="1"/>
                  </a:moveTo>
                  <a:cubicBezTo>
                    <a:pt x="169" y="1"/>
                    <a:pt x="1" y="148"/>
                    <a:pt x="1" y="675"/>
                  </a:cubicBezTo>
                  <a:cubicBezTo>
                    <a:pt x="43" y="2551"/>
                    <a:pt x="43" y="4448"/>
                    <a:pt x="1" y="6324"/>
                  </a:cubicBezTo>
                  <a:cubicBezTo>
                    <a:pt x="1" y="6830"/>
                    <a:pt x="148" y="7019"/>
                    <a:pt x="675" y="7019"/>
                  </a:cubicBezTo>
                  <a:cubicBezTo>
                    <a:pt x="2667" y="7009"/>
                    <a:pt x="4664" y="7003"/>
                    <a:pt x="6661" y="7003"/>
                  </a:cubicBezTo>
                  <a:cubicBezTo>
                    <a:pt x="8658" y="7003"/>
                    <a:pt x="10655" y="7009"/>
                    <a:pt x="12646" y="7019"/>
                  </a:cubicBezTo>
                  <a:cubicBezTo>
                    <a:pt x="13173" y="7019"/>
                    <a:pt x="13342" y="6872"/>
                    <a:pt x="13342" y="6345"/>
                  </a:cubicBezTo>
                  <a:cubicBezTo>
                    <a:pt x="13300" y="4490"/>
                    <a:pt x="13300" y="2614"/>
                    <a:pt x="13342" y="760"/>
                  </a:cubicBezTo>
                  <a:cubicBezTo>
                    <a:pt x="13342" y="191"/>
                    <a:pt x="13194" y="1"/>
                    <a:pt x="12604" y="1"/>
                  </a:cubicBezTo>
                  <a:cubicBezTo>
                    <a:pt x="11614" y="22"/>
                    <a:pt x="10628" y="27"/>
                    <a:pt x="9643" y="27"/>
                  </a:cubicBezTo>
                  <a:cubicBezTo>
                    <a:pt x="8658" y="27"/>
                    <a:pt x="7672" y="22"/>
                    <a:pt x="6682" y="22"/>
                  </a:cubicBezTo>
                  <a:cubicBezTo>
                    <a:pt x="4680" y="22"/>
                    <a:pt x="2677" y="22"/>
                    <a:pt x="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9">
              <a:extLst>
                <a:ext uri="{FF2B5EF4-FFF2-40B4-BE49-F238E27FC236}">
                  <a16:creationId xmlns:a16="http://schemas.microsoft.com/office/drawing/2014/main" id="{B127E511-05F8-9525-082A-522D2F5F5194}"/>
                </a:ext>
              </a:extLst>
            </p:cNvPr>
            <p:cNvSpPr/>
            <p:nvPr/>
          </p:nvSpPr>
          <p:spPr>
            <a:xfrm rot="-970049">
              <a:off x="9324798" y="3591959"/>
              <a:ext cx="256421" cy="135816"/>
            </a:xfrm>
            <a:custGeom>
              <a:avLst/>
              <a:gdLst/>
              <a:ahLst/>
              <a:cxnLst/>
              <a:rect l="l" t="t" r="r" b="b"/>
              <a:pathLst>
                <a:path w="13216" h="7000" extrusionOk="0">
                  <a:moveTo>
                    <a:pt x="582" y="0"/>
                  </a:moveTo>
                  <a:cubicBezTo>
                    <a:pt x="97" y="0"/>
                    <a:pt x="1" y="214"/>
                    <a:pt x="1" y="676"/>
                  </a:cubicBezTo>
                  <a:cubicBezTo>
                    <a:pt x="22" y="2573"/>
                    <a:pt x="43" y="4449"/>
                    <a:pt x="1" y="6346"/>
                  </a:cubicBezTo>
                  <a:cubicBezTo>
                    <a:pt x="1" y="6873"/>
                    <a:pt x="169" y="6999"/>
                    <a:pt x="675" y="6999"/>
                  </a:cubicBezTo>
                  <a:cubicBezTo>
                    <a:pt x="1329" y="6992"/>
                    <a:pt x="1982" y="6990"/>
                    <a:pt x="2634" y="6990"/>
                  </a:cubicBezTo>
                  <a:cubicBezTo>
                    <a:pt x="3940" y="6990"/>
                    <a:pt x="5242" y="6999"/>
                    <a:pt x="6534" y="6999"/>
                  </a:cubicBezTo>
                  <a:lnTo>
                    <a:pt x="12520" y="6999"/>
                  </a:lnTo>
                  <a:cubicBezTo>
                    <a:pt x="13005" y="6999"/>
                    <a:pt x="13194" y="6894"/>
                    <a:pt x="13194" y="6346"/>
                  </a:cubicBezTo>
                  <a:cubicBezTo>
                    <a:pt x="13173" y="4428"/>
                    <a:pt x="13173" y="2531"/>
                    <a:pt x="13194" y="634"/>
                  </a:cubicBezTo>
                  <a:cubicBezTo>
                    <a:pt x="13215" y="128"/>
                    <a:pt x="13047" y="2"/>
                    <a:pt x="12562" y="2"/>
                  </a:cubicBezTo>
                  <a:cubicBezTo>
                    <a:pt x="10581" y="12"/>
                    <a:pt x="8595" y="18"/>
                    <a:pt x="6608" y="18"/>
                  </a:cubicBezTo>
                  <a:cubicBezTo>
                    <a:pt x="4622" y="18"/>
                    <a:pt x="2635" y="12"/>
                    <a:pt x="654" y="2"/>
                  </a:cubicBezTo>
                  <a:cubicBezTo>
                    <a:pt x="629" y="1"/>
                    <a:pt x="605" y="0"/>
                    <a:pt x="5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9">
              <a:extLst>
                <a:ext uri="{FF2B5EF4-FFF2-40B4-BE49-F238E27FC236}">
                  <a16:creationId xmlns:a16="http://schemas.microsoft.com/office/drawing/2014/main" id="{8CD7E4B4-D0A3-6825-9347-B5B968AD30FC}"/>
                </a:ext>
              </a:extLst>
            </p:cNvPr>
            <p:cNvSpPr/>
            <p:nvPr/>
          </p:nvSpPr>
          <p:spPr>
            <a:xfrm rot="-970049">
              <a:off x="8826899" y="3736432"/>
              <a:ext cx="255994" cy="136204"/>
            </a:xfrm>
            <a:custGeom>
              <a:avLst/>
              <a:gdLst/>
              <a:ahLst/>
              <a:cxnLst/>
              <a:rect l="l" t="t" r="r" b="b"/>
              <a:pathLst>
                <a:path w="13194" h="7020" extrusionOk="0">
                  <a:moveTo>
                    <a:pt x="611" y="1"/>
                  </a:moveTo>
                  <a:cubicBezTo>
                    <a:pt x="169" y="1"/>
                    <a:pt x="0" y="127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93"/>
                    <a:pt x="169" y="7019"/>
                    <a:pt x="654" y="7019"/>
                  </a:cubicBezTo>
                  <a:cubicBezTo>
                    <a:pt x="2635" y="7009"/>
                    <a:pt x="4616" y="7003"/>
                    <a:pt x="6597" y="7003"/>
                  </a:cubicBezTo>
                  <a:cubicBezTo>
                    <a:pt x="8578" y="7003"/>
                    <a:pt x="10559" y="7009"/>
                    <a:pt x="12541" y="7019"/>
                  </a:cubicBezTo>
                  <a:cubicBezTo>
                    <a:pt x="13025" y="7019"/>
                    <a:pt x="13194" y="6893"/>
                    <a:pt x="13194" y="6387"/>
                  </a:cubicBezTo>
                  <a:cubicBezTo>
                    <a:pt x="13173" y="4490"/>
                    <a:pt x="13173" y="2572"/>
                    <a:pt x="13194" y="675"/>
                  </a:cubicBezTo>
                  <a:cubicBezTo>
                    <a:pt x="13194" y="127"/>
                    <a:pt x="13025" y="22"/>
                    <a:pt x="12519" y="22"/>
                  </a:cubicBezTo>
                  <a:lnTo>
                    <a:pt x="6597" y="22"/>
                  </a:lnTo>
                  <a:cubicBezTo>
                    <a:pt x="4595" y="22"/>
                    <a:pt x="2614" y="22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9">
              <a:extLst>
                <a:ext uri="{FF2B5EF4-FFF2-40B4-BE49-F238E27FC236}">
                  <a16:creationId xmlns:a16="http://schemas.microsoft.com/office/drawing/2014/main" id="{C9B0D42F-73CE-1721-44C0-E01434D7F0C8}"/>
                </a:ext>
              </a:extLst>
            </p:cNvPr>
            <p:cNvSpPr/>
            <p:nvPr/>
          </p:nvSpPr>
          <p:spPr>
            <a:xfrm rot="-970049">
              <a:off x="8542700" y="3643344"/>
              <a:ext cx="222875" cy="146410"/>
            </a:xfrm>
            <a:custGeom>
              <a:avLst/>
              <a:gdLst/>
              <a:ahLst/>
              <a:cxnLst/>
              <a:rect l="l" t="t" r="r" b="b"/>
              <a:pathLst>
                <a:path w="11487" h="7546" extrusionOk="0">
                  <a:moveTo>
                    <a:pt x="5796" y="1"/>
                  </a:moveTo>
                  <a:cubicBezTo>
                    <a:pt x="4068" y="1"/>
                    <a:pt x="2340" y="1"/>
                    <a:pt x="611" y="22"/>
                  </a:cubicBezTo>
                  <a:cubicBezTo>
                    <a:pt x="581" y="20"/>
                    <a:pt x="552" y="20"/>
                    <a:pt x="525" y="20"/>
                  </a:cubicBezTo>
                  <a:cubicBezTo>
                    <a:pt x="147" y="20"/>
                    <a:pt x="0" y="160"/>
                    <a:pt x="0" y="612"/>
                  </a:cubicBezTo>
                  <a:cubicBezTo>
                    <a:pt x="21" y="2719"/>
                    <a:pt x="21" y="4848"/>
                    <a:pt x="0" y="6977"/>
                  </a:cubicBezTo>
                  <a:cubicBezTo>
                    <a:pt x="0" y="7419"/>
                    <a:pt x="148" y="7546"/>
                    <a:pt x="569" y="7546"/>
                  </a:cubicBezTo>
                  <a:cubicBezTo>
                    <a:pt x="2287" y="7535"/>
                    <a:pt x="4010" y="7530"/>
                    <a:pt x="5733" y="7530"/>
                  </a:cubicBezTo>
                  <a:cubicBezTo>
                    <a:pt x="7456" y="7530"/>
                    <a:pt x="9179" y="7535"/>
                    <a:pt x="10896" y="7546"/>
                  </a:cubicBezTo>
                  <a:cubicBezTo>
                    <a:pt x="11381" y="7546"/>
                    <a:pt x="11487" y="7335"/>
                    <a:pt x="11487" y="6914"/>
                  </a:cubicBezTo>
                  <a:cubicBezTo>
                    <a:pt x="11466" y="4806"/>
                    <a:pt x="11466" y="2698"/>
                    <a:pt x="11487" y="591"/>
                  </a:cubicBezTo>
                  <a:cubicBezTo>
                    <a:pt x="11487" y="127"/>
                    <a:pt x="11318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9">
              <a:extLst>
                <a:ext uri="{FF2B5EF4-FFF2-40B4-BE49-F238E27FC236}">
                  <a16:creationId xmlns:a16="http://schemas.microsoft.com/office/drawing/2014/main" id="{AEE4587E-B5DC-7612-63F6-C409D2B2C3DE}"/>
                </a:ext>
              </a:extLst>
            </p:cNvPr>
            <p:cNvSpPr/>
            <p:nvPr/>
          </p:nvSpPr>
          <p:spPr>
            <a:xfrm rot="-970049">
              <a:off x="9548896" y="3352205"/>
              <a:ext cx="215521" cy="146410"/>
            </a:xfrm>
            <a:custGeom>
              <a:avLst/>
              <a:gdLst/>
              <a:ahLst/>
              <a:cxnLst/>
              <a:rect l="l" t="t" r="r" b="b"/>
              <a:pathLst>
                <a:path w="11108" h="7546" extrusionOk="0">
                  <a:moveTo>
                    <a:pt x="653" y="1"/>
                  </a:moveTo>
                  <a:cubicBezTo>
                    <a:pt x="169" y="1"/>
                    <a:pt x="0" y="127"/>
                    <a:pt x="0" y="633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419"/>
                    <a:pt x="190" y="7525"/>
                    <a:pt x="696" y="7525"/>
                  </a:cubicBezTo>
                  <a:cubicBezTo>
                    <a:pt x="1237" y="7518"/>
                    <a:pt x="1778" y="7515"/>
                    <a:pt x="2318" y="7515"/>
                  </a:cubicBezTo>
                  <a:cubicBezTo>
                    <a:pt x="3398" y="7515"/>
                    <a:pt x="4475" y="7525"/>
                    <a:pt x="5543" y="7525"/>
                  </a:cubicBezTo>
                  <a:cubicBezTo>
                    <a:pt x="6365" y="7525"/>
                    <a:pt x="7187" y="7519"/>
                    <a:pt x="8009" y="7519"/>
                  </a:cubicBezTo>
                  <a:cubicBezTo>
                    <a:pt x="8831" y="7519"/>
                    <a:pt x="9653" y="7525"/>
                    <a:pt x="10475" y="7546"/>
                  </a:cubicBezTo>
                  <a:cubicBezTo>
                    <a:pt x="10939" y="7546"/>
                    <a:pt x="11086" y="7419"/>
                    <a:pt x="11086" y="6935"/>
                  </a:cubicBezTo>
                  <a:cubicBezTo>
                    <a:pt x="11065" y="4827"/>
                    <a:pt x="11065" y="2719"/>
                    <a:pt x="11086" y="612"/>
                  </a:cubicBezTo>
                  <a:cubicBezTo>
                    <a:pt x="11107" y="106"/>
                    <a:pt x="10918" y="1"/>
                    <a:pt x="10433" y="1"/>
                  </a:cubicBezTo>
                  <a:cubicBezTo>
                    <a:pt x="8799" y="11"/>
                    <a:pt x="7166" y="16"/>
                    <a:pt x="5535" y="16"/>
                  </a:cubicBezTo>
                  <a:cubicBezTo>
                    <a:pt x="3904" y="16"/>
                    <a:pt x="2276" y="11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9">
              <a:extLst>
                <a:ext uri="{FF2B5EF4-FFF2-40B4-BE49-F238E27FC236}">
                  <a16:creationId xmlns:a16="http://schemas.microsoft.com/office/drawing/2014/main" id="{B3B05061-14B5-8542-0F82-99E4F0A887A4}"/>
                </a:ext>
              </a:extLst>
            </p:cNvPr>
            <p:cNvSpPr/>
            <p:nvPr/>
          </p:nvSpPr>
          <p:spPr>
            <a:xfrm rot="-970049">
              <a:off x="9050524" y="3497131"/>
              <a:ext cx="212669" cy="146041"/>
            </a:xfrm>
            <a:custGeom>
              <a:avLst/>
              <a:gdLst/>
              <a:ahLst/>
              <a:cxnLst/>
              <a:rect l="l" t="t" r="r" b="b"/>
              <a:pathLst>
                <a:path w="10961" h="7527" extrusionOk="0">
                  <a:moveTo>
                    <a:pt x="612" y="1"/>
                  </a:moveTo>
                  <a:cubicBezTo>
                    <a:pt x="169" y="1"/>
                    <a:pt x="1" y="127"/>
                    <a:pt x="1" y="591"/>
                  </a:cubicBezTo>
                  <a:cubicBezTo>
                    <a:pt x="22" y="2698"/>
                    <a:pt x="22" y="4806"/>
                    <a:pt x="1" y="6914"/>
                  </a:cubicBezTo>
                  <a:cubicBezTo>
                    <a:pt x="1" y="7377"/>
                    <a:pt x="148" y="7525"/>
                    <a:pt x="612" y="7525"/>
                  </a:cubicBezTo>
                  <a:cubicBezTo>
                    <a:pt x="1153" y="7518"/>
                    <a:pt x="1694" y="7515"/>
                    <a:pt x="2235" y="7515"/>
                  </a:cubicBezTo>
                  <a:cubicBezTo>
                    <a:pt x="3316" y="7515"/>
                    <a:pt x="4398" y="7525"/>
                    <a:pt x="5480" y="7525"/>
                  </a:cubicBezTo>
                  <a:cubicBezTo>
                    <a:pt x="6562" y="7525"/>
                    <a:pt x="7644" y="7515"/>
                    <a:pt x="8726" y="7515"/>
                  </a:cubicBezTo>
                  <a:cubicBezTo>
                    <a:pt x="9267" y="7515"/>
                    <a:pt x="9808" y="7518"/>
                    <a:pt x="10349" y="7525"/>
                  </a:cubicBezTo>
                  <a:cubicBezTo>
                    <a:pt x="10377" y="7526"/>
                    <a:pt x="10404" y="7527"/>
                    <a:pt x="10430" y="7527"/>
                  </a:cubicBezTo>
                  <a:cubicBezTo>
                    <a:pt x="10830" y="7527"/>
                    <a:pt x="10960" y="7370"/>
                    <a:pt x="10960" y="6935"/>
                  </a:cubicBezTo>
                  <a:cubicBezTo>
                    <a:pt x="10939" y="4827"/>
                    <a:pt x="10939" y="2719"/>
                    <a:pt x="10960" y="612"/>
                  </a:cubicBezTo>
                  <a:cubicBezTo>
                    <a:pt x="10960" y="148"/>
                    <a:pt x="10834" y="1"/>
                    <a:pt x="10370" y="1"/>
                  </a:cubicBezTo>
                  <a:cubicBezTo>
                    <a:pt x="8747" y="11"/>
                    <a:pt x="7119" y="16"/>
                    <a:pt x="5491" y="16"/>
                  </a:cubicBezTo>
                  <a:cubicBezTo>
                    <a:pt x="3863" y="16"/>
                    <a:pt x="2235" y="1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9">
              <a:extLst>
                <a:ext uri="{FF2B5EF4-FFF2-40B4-BE49-F238E27FC236}">
                  <a16:creationId xmlns:a16="http://schemas.microsoft.com/office/drawing/2014/main" id="{1A7A1DA3-56B0-A084-A2FE-5EE6EAD7EF0D}"/>
                </a:ext>
              </a:extLst>
            </p:cNvPr>
            <p:cNvSpPr/>
            <p:nvPr/>
          </p:nvSpPr>
          <p:spPr>
            <a:xfrm rot="-970049">
              <a:off x="8044452" y="3789180"/>
              <a:ext cx="210612" cy="146410"/>
            </a:xfrm>
            <a:custGeom>
              <a:avLst/>
              <a:gdLst/>
              <a:ahLst/>
              <a:cxnLst/>
              <a:rect l="l" t="t" r="r" b="b"/>
              <a:pathLst>
                <a:path w="10855" h="7546" extrusionOk="0">
                  <a:moveTo>
                    <a:pt x="633" y="1"/>
                  </a:moveTo>
                  <a:cubicBezTo>
                    <a:pt x="169" y="1"/>
                    <a:pt x="22" y="127"/>
                    <a:pt x="22" y="612"/>
                  </a:cubicBezTo>
                  <a:cubicBezTo>
                    <a:pt x="43" y="2719"/>
                    <a:pt x="43" y="4827"/>
                    <a:pt x="22" y="6935"/>
                  </a:cubicBezTo>
                  <a:cubicBezTo>
                    <a:pt x="1" y="7440"/>
                    <a:pt x="190" y="7546"/>
                    <a:pt x="675" y="7546"/>
                  </a:cubicBezTo>
                  <a:cubicBezTo>
                    <a:pt x="2256" y="7535"/>
                    <a:pt x="3842" y="7530"/>
                    <a:pt x="5430" y="7530"/>
                  </a:cubicBezTo>
                  <a:cubicBezTo>
                    <a:pt x="7019" y="7530"/>
                    <a:pt x="8610" y="7535"/>
                    <a:pt x="10201" y="7546"/>
                  </a:cubicBezTo>
                  <a:cubicBezTo>
                    <a:pt x="10686" y="7546"/>
                    <a:pt x="10855" y="7419"/>
                    <a:pt x="10855" y="6914"/>
                  </a:cubicBezTo>
                  <a:cubicBezTo>
                    <a:pt x="10813" y="4827"/>
                    <a:pt x="10813" y="2762"/>
                    <a:pt x="10855" y="675"/>
                  </a:cubicBezTo>
                  <a:cubicBezTo>
                    <a:pt x="10855" y="127"/>
                    <a:pt x="10665" y="22"/>
                    <a:pt x="10159" y="22"/>
                  </a:cubicBezTo>
                  <a:cubicBezTo>
                    <a:pt x="9632" y="29"/>
                    <a:pt x="9105" y="31"/>
                    <a:pt x="8578" y="31"/>
                  </a:cubicBezTo>
                  <a:cubicBezTo>
                    <a:pt x="7525" y="31"/>
                    <a:pt x="6471" y="22"/>
                    <a:pt x="5417" y="22"/>
                  </a:cubicBezTo>
                  <a:cubicBezTo>
                    <a:pt x="3815" y="22"/>
                    <a:pt x="2213" y="22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9">
              <a:extLst>
                <a:ext uri="{FF2B5EF4-FFF2-40B4-BE49-F238E27FC236}">
                  <a16:creationId xmlns:a16="http://schemas.microsoft.com/office/drawing/2014/main" id="{52EF1D52-EDF2-C814-E478-C9267BFDF62F}"/>
                </a:ext>
              </a:extLst>
            </p:cNvPr>
            <p:cNvSpPr/>
            <p:nvPr/>
          </p:nvSpPr>
          <p:spPr>
            <a:xfrm rot="-970049">
              <a:off x="8589616" y="3810417"/>
              <a:ext cx="222875" cy="135836"/>
            </a:xfrm>
            <a:custGeom>
              <a:avLst/>
              <a:gdLst/>
              <a:ahLst/>
              <a:cxnLst/>
              <a:rect l="l" t="t" r="r" b="b"/>
              <a:pathLst>
                <a:path w="11487" h="7001" extrusionOk="0">
                  <a:moveTo>
                    <a:pt x="525" y="1"/>
                  </a:moveTo>
                  <a:cubicBezTo>
                    <a:pt x="147" y="1"/>
                    <a:pt x="0" y="141"/>
                    <a:pt x="0" y="593"/>
                  </a:cubicBezTo>
                  <a:cubicBezTo>
                    <a:pt x="21" y="2532"/>
                    <a:pt x="21" y="4492"/>
                    <a:pt x="0" y="6431"/>
                  </a:cubicBezTo>
                  <a:cubicBezTo>
                    <a:pt x="0" y="6874"/>
                    <a:pt x="148" y="7000"/>
                    <a:pt x="569" y="7000"/>
                  </a:cubicBezTo>
                  <a:cubicBezTo>
                    <a:pt x="2287" y="6990"/>
                    <a:pt x="4005" y="6984"/>
                    <a:pt x="5725" y="6984"/>
                  </a:cubicBezTo>
                  <a:cubicBezTo>
                    <a:pt x="7445" y="6984"/>
                    <a:pt x="9168" y="6990"/>
                    <a:pt x="10896" y="7000"/>
                  </a:cubicBezTo>
                  <a:cubicBezTo>
                    <a:pt x="11318" y="7000"/>
                    <a:pt x="11466" y="6874"/>
                    <a:pt x="11466" y="6431"/>
                  </a:cubicBezTo>
                  <a:cubicBezTo>
                    <a:pt x="11444" y="4492"/>
                    <a:pt x="11444" y="2532"/>
                    <a:pt x="11466" y="593"/>
                  </a:cubicBezTo>
                  <a:cubicBezTo>
                    <a:pt x="11487" y="129"/>
                    <a:pt x="11318" y="3"/>
                    <a:pt x="10854" y="3"/>
                  </a:cubicBezTo>
                  <a:lnTo>
                    <a:pt x="611" y="3"/>
                  </a:lnTo>
                  <a:cubicBezTo>
                    <a:pt x="581" y="2"/>
                    <a:pt x="552" y="1"/>
                    <a:pt x="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9">
              <a:extLst>
                <a:ext uri="{FF2B5EF4-FFF2-40B4-BE49-F238E27FC236}">
                  <a16:creationId xmlns:a16="http://schemas.microsoft.com/office/drawing/2014/main" id="{802698D9-2A49-4D69-9651-85C50C568268}"/>
                </a:ext>
              </a:extLst>
            </p:cNvPr>
            <p:cNvSpPr/>
            <p:nvPr/>
          </p:nvSpPr>
          <p:spPr>
            <a:xfrm rot="-970049">
              <a:off x="9595882" y="3519366"/>
              <a:ext cx="215114" cy="136204"/>
            </a:xfrm>
            <a:custGeom>
              <a:avLst/>
              <a:gdLst/>
              <a:ahLst/>
              <a:cxnLst/>
              <a:rect l="l" t="t" r="r" b="b"/>
              <a:pathLst>
                <a:path w="11087" h="7020" extrusionOk="0">
                  <a:moveTo>
                    <a:pt x="653" y="1"/>
                  </a:moveTo>
                  <a:cubicBezTo>
                    <a:pt x="190" y="1"/>
                    <a:pt x="0" y="106"/>
                    <a:pt x="0" y="633"/>
                  </a:cubicBezTo>
                  <a:cubicBezTo>
                    <a:pt x="21" y="2572"/>
                    <a:pt x="21" y="4490"/>
                    <a:pt x="0" y="6429"/>
                  </a:cubicBezTo>
                  <a:cubicBezTo>
                    <a:pt x="0" y="6893"/>
                    <a:pt x="148" y="7019"/>
                    <a:pt x="611" y="7019"/>
                  </a:cubicBezTo>
                  <a:cubicBezTo>
                    <a:pt x="2255" y="7009"/>
                    <a:pt x="3899" y="7003"/>
                    <a:pt x="5543" y="7003"/>
                  </a:cubicBezTo>
                  <a:cubicBezTo>
                    <a:pt x="7187" y="7003"/>
                    <a:pt x="8831" y="7009"/>
                    <a:pt x="10475" y="7019"/>
                  </a:cubicBezTo>
                  <a:cubicBezTo>
                    <a:pt x="10981" y="7019"/>
                    <a:pt x="11086" y="6851"/>
                    <a:pt x="11086" y="6366"/>
                  </a:cubicBezTo>
                  <a:cubicBezTo>
                    <a:pt x="11065" y="4469"/>
                    <a:pt x="11065" y="2551"/>
                    <a:pt x="11086" y="654"/>
                  </a:cubicBezTo>
                  <a:cubicBezTo>
                    <a:pt x="11086" y="148"/>
                    <a:pt x="10939" y="22"/>
                    <a:pt x="10454" y="22"/>
                  </a:cubicBezTo>
                  <a:lnTo>
                    <a:pt x="5585" y="22"/>
                  </a:lnTo>
                  <a:cubicBezTo>
                    <a:pt x="3941" y="22"/>
                    <a:pt x="2297" y="22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9">
              <a:extLst>
                <a:ext uri="{FF2B5EF4-FFF2-40B4-BE49-F238E27FC236}">
                  <a16:creationId xmlns:a16="http://schemas.microsoft.com/office/drawing/2014/main" id="{F6F58ACA-FB70-29BC-2E08-0527C9F24BCF}"/>
                </a:ext>
              </a:extLst>
            </p:cNvPr>
            <p:cNvSpPr/>
            <p:nvPr/>
          </p:nvSpPr>
          <p:spPr>
            <a:xfrm rot="-970049">
              <a:off x="9097607" y="3664608"/>
              <a:ext cx="212669" cy="135816"/>
            </a:xfrm>
            <a:custGeom>
              <a:avLst/>
              <a:gdLst/>
              <a:ahLst/>
              <a:cxnLst/>
              <a:rect l="l" t="t" r="r" b="b"/>
              <a:pathLst>
                <a:path w="10961" h="7000" extrusionOk="0">
                  <a:moveTo>
                    <a:pt x="534" y="0"/>
                  </a:moveTo>
                  <a:cubicBezTo>
                    <a:pt x="149" y="0"/>
                    <a:pt x="1" y="157"/>
                    <a:pt x="1" y="592"/>
                  </a:cubicBezTo>
                  <a:cubicBezTo>
                    <a:pt x="22" y="2531"/>
                    <a:pt x="22" y="4491"/>
                    <a:pt x="1" y="6430"/>
                  </a:cubicBezTo>
                  <a:cubicBezTo>
                    <a:pt x="1" y="6873"/>
                    <a:pt x="169" y="6999"/>
                    <a:pt x="591" y="6999"/>
                  </a:cubicBezTo>
                  <a:cubicBezTo>
                    <a:pt x="2224" y="6989"/>
                    <a:pt x="3857" y="6983"/>
                    <a:pt x="5491" y="6983"/>
                  </a:cubicBezTo>
                  <a:cubicBezTo>
                    <a:pt x="7124" y="6983"/>
                    <a:pt x="8758" y="6989"/>
                    <a:pt x="10391" y="6999"/>
                  </a:cubicBezTo>
                  <a:cubicBezTo>
                    <a:pt x="10791" y="6999"/>
                    <a:pt x="10960" y="6873"/>
                    <a:pt x="10960" y="6430"/>
                  </a:cubicBezTo>
                  <a:cubicBezTo>
                    <a:pt x="10939" y="4491"/>
                    <a:pt x="10939" y="2531"/>
                    <a:pt x="10960" y="592"/>
                  </a:cubicBezTo>
                  <a:cubicBezTo>
                    <a:pt x="10960" y="107"/>
                    <a:pt x="10791" y="2"/>
                    <a:pt x="10349" y="2"/>
                  </a:cubicBezTo>
                  <a:lnTo>
                    <a:pt x="612" y="2"/>
                  </a:lnTo>
                  <a:cubicBezTo>
                    <a:pt x="585" y="1"/>
                    <a:pt x="559" y="0"/>
                    <a:pt x="5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9">
              <a:extLst>
                <a:ext uri="{FF2B5EF4-FFF2-40B4-BE49-F238E27FC236}">
                  <a16:creationId xmlns:a16="http://schemas.microsoft.com/office/drawing/2014/main" id="{55C44F5E-1352-C3CE-037F-CE5AAA8DE6C0}"/>
                </a:ext>
              </a:extLst>
            </p:cNvPr>
            <p:cNvSpPr/>
            <p:nvPr/>
          </p:nvSpPr>
          <p:spPr>
            <a:xfrm rot="-970049">
              <a:off x="8090987" y="3956405"/>
              <a:ext cx="210612" cy="135836"/>
            </a:xfrm>
            <a:custGeom>
              <a:avLst/>
              <a:gdLst/>
              <a:ahLst/>
              <a:cxnLst/>
              <a:rect l="l" t="t" r="r" b="b"/>
              <a:pathLst>
                <a:path w="10855" h="7001" extrusionOk="0">
                  <a:moveTo>
                    <a:pt x="654" y="1"/>
                  </a:moveTo>
                  <a:cubicBezTo>
                    <a:pt x="169" y="1"/>
                    <a:pt x="22" y="127"/>
                    <a:pt x="22" y="633"/>
                  </a:cubicBezTo>
                  <a:cubicBezTo>
                    <a:pt x="43" y="2530"/>
                    <a:pt x="43" y="4448"/>
                    <a:pt x="22" y="6345"/>
                  </a:cubicBezTo>
                  <a:cubicBezTo>
                    <a:pt x="0" y="6893"/>
                    <a:pt x="211" y="6998"/>
                    <a:pt x="717" y="6998"/>
                  </a:cubicBezTo>
                  <a:cubicBezTo>
                    <a:pt x="1230" y="6991"/>
                    <a:pt x="1745" y="6989"/>
                    <a:pt x="2262" y="6989"/>
                  </a:cubicBezTo>
                  <a:cubicBezTo>
                    <a:pt x="3295" y="6989"/>
                    <a:pt x="4335" y="6998"/>
                    <a:pt x="5375" y="6998"/>
                  </a:cubicBezTo>
                  <a:cubicBezTo>
                    <a:pt x="6443" y="6998"/>
                    <a:pt x="7511" y="6989"/>
                    <a:pt x="8572" y="6989"/>
                  </a:cubicBezTo>
                  <a:cubicBezTo>
                    <a:pt x="9103" y="6989"/>
                    <a:pt x="9632" y="6991"/>
                    <a:pt x="10159" y="6998"/>
                  </a:cubicBezTo>
                  <a:cubicBezTo>
                    <a:pt x="10191" y="6999"/>
                    <a:pt x="10221" y="7000"/>
                    <a:pt x="10250" y="7000"/>
                  </a:cubicBezTo>
                  <a:cubicBezTo>
                    <a:pt x="10706" y="7000"/>
                    <a:pt x="10855" y="6840"/>
                    <a:pt x="10855" y="6345"/>
                  </a:cubicBezTo>
                  <a:cubicBezTo>
                    <a:pt x="10812" y="4448"/>
                    <a:pt x="10812" y="2572"/>
                    <a:pt x="10855" y="675"/>
                  </a:cubicBezTo>
                  <a:cubicBezTo>
                    <a:pt x="10855" y="191"/>
                    <a:pt x="10728" y="1"/>
                    <a:pt x="10180" y="1"/>
                  </a:cubicBezTo>
                  <a:cubicBezTo>
                    <a:pt x="8599" y="11"/>
                    <a:pt x="7014" y="17"/>
                    <a:pt x="5425" y="17"/>
                  </a:cubicBezTo>
                  <a:cubicBezTo>
                    <a:pt x="3836" y="17"/>
                    <a:pt x="22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9">
              <a:extLst>
                <a:ext uri="{FF2B5EF4-FFF2-40B4-BE49-F238E27FC236}">
                  <a16:creationId xmlns:a16="http://schemas.microsoft.com/office/drawing/2014/main" id="{D059BFEB-84D8-E2ED-8EF3-6AA9BE87A900}"/>
                </a:ext>
              </a:extLst>
            </p:cNvPr>
            <p:cNvSpPr/>
            <p:nvPr/>
          </p:nvSpPr>
          <p:spPr>
            <a:xfrm rot="-970049">
              <a:off x="7574270" y="3471541"/>
              <a:ext cx="2381597" cy="596854"/>
            </a:xfrm>
            <a:custGeom>
              <a:avLst/>
              <a:gdLst/>
              <a:ahLst/>
              <a:cxnLst/>
              <a:rect l="l" t="t" r="r" b="b"/>
              <a:pathLst>
                <a:path w="122748" h="30762" extrusionOk="0">
                  <a:moveTo>
                    <a:pt x="22318" y="7534"/>
                  </a:moveTo>
                  <a:cubicBezTo>
                    <a:pt x="22778" y="7534"/>
                    <a:pt x="22910" y="7712"/>
                    <a:pt x="22910" y="8210"/>
                  </a:cubicBezTo>
                  <a:cubicBezTo>
                    <a:pt x="22868" y="10254"/>
                    <a:pt x="22868" y="12320"/>
                    <a:pt x="22910" y="14385"/>
                  </a:cubicBezTo>
                  <a:cubicBezTo>
                    <a:pt x="22910" y="14912"/>
                    <a:pt x="22762" y="15060"/>
                    <a:pt x="22235" y="15060"/>
                  </a:cubicBezTo>
                  <a:cubicBezTo>
                    <a:pt x="21561" y="15053"/>
                    <a:pt x="20887" y="15050"/>
                    <a:pt x="20212" y="15050"/>
                  </a:cubicBezTo>
                  <a:cubicBezTo>
                    <a:pt x="18863" y="15050"/>
                    <a:pt x="17514" y="15060"/>
                    <a:pt x="16166" y="15060"/>
                  </a:cubicBezTo>
                  <a:cubicBezTo>
                    <a:pt x="14859" y="15060"/>
                    <a:pt x="13543" y="15050"/>
                    <a:pt x="12223" y="15050"/>
                  </a:cubicBezTo>
                  <a:cubicBezTo>
                    <a:pt x="11564" y="15050"/>
                    <a:pt x="10903" y="15053"/>
                    <a:pt x="10243" y="15060"/>
                  </a:cubicBezTo>
                  <a:cubicBezTo>
                    <a:pt x="9716" y="15060"/>
                    <a:pt x="9590" y="14912"/>
                    <a:pt x="9590" y="14385"/>
                  </a:cubicBezTo>
                  <a:cubicBezTo>
                    <a:pt x="9611" y="12320"/>
                    <a:pt x="9611" y="10254"/>
                    <a:pt x="9590" y="8189"/>
                  </a:cubicBezTo>
                  <a:cubicBezTo>
                    <a:pt x="9569" y="7683"/>
                    <a:pt x="9737" y="7536"/>
                    <a:pt x="10264" y="7536"/>
                  </a:cubicBezTo>
                  <a:cubicBezTo>
                    <a:pt x="12256" y="7546"/>
                    <a:pt x="14253" y="7551"/>
                    <a:pt x="16250" y="7551"/>
                  </a:cubicBezTo>
                  <a:cubicBezTo>
                    <a:pt x="18247" y="7551"/>
                    <a:pt x="20244" y="7546"/>
                    <a:pt x="22235" y="7536"/>
                  </a:cubicBezTo>
                  <a:cubicBezTo>
                    <a:pt x="22264" y="7534"/>
                    <a:pt x="22291" y="7534"/>
                    <a:pt x="22318" y="7534"/>
                  </a:cubicBezTo>
                  <a:close/>
                  <a:moveTo>
                    <a:pt x="49023" y="7536"/>
                  </a:moveTo>
                  <a:cubicBezTo>
                    <a:pt x="49466" y="7536"/>
                    <a:pt x="49634" y="7641"/>
                    <a:pt x="49634" y="8126"/>
                  </a:cubicBezTo>
                  <a:cubicBezTo>
                    <a:pt x="49613" y="10233"/>
                    <a:pt x="49613" y="12341"/>
                    <a:pt x="49634" y="14449"/>
                  </a:cubicBezTo>
                  <a:cubicBezTo>
                    <a:pt x="49655" y="14954"/>
                    <a:pt x="49445" y="15060"/>
                    <a:pt x="48981" y="15060"/>
                  </a:cubicBezTo>
                  <a:lnTo>
                    <a:pt x="42995" y="15060"/>
                  </a:lnTo>
                  <a:cubicBezTo>
                    <a:pt x="41661" y="15060"/>
                    <a:pt x="40326" y="15050"/>
                    <a:pt x="38997" y="15050"/>
                  </a:cubicBezTo>
                  <a:cubicBezTo>
                    <a:pt x="38333" y="15050"/>
                    <a:pt x="37670" y="15053"/>
                    <a:pt x="37010" y="15060"/>
                  </a:cubicBezTo>
                  <a:cubicBezTo>
                    <a:pt x="36504" y="15060"/>
                    <a:pt x="36314" y="14933"/>
                    <a:pt x="36314" y="14406"/>
                  </a:cubicBezTo>
                  <a:cubicBezTo>
                    <a:pt x="36335" y="12320"/>
                    <a:pt x="36335" y="10233"/>
                    <a:pt x="36314" y="8147"/>
                  </a:cubicBezTo>
                  <a:cubicBezTo>
                    <a:pt x="36314" y="7704"/>
                    <a:pt x="36441" y="7536"/>
                    <a:pt x="36904" y="7536"/>
                  </a:cubicBezTo>
                  <a:close/>
                  <a:moveTo>
                    <a:pt x="76317" y="7515"/>
                  </a:moveTo>
                  <a:cubicBezTo>
                    <a:pt x="76780" y="7515"/>
                    <a:pt x="76907" y="7683"/>
                    <a:pt x="76907" y="8126"/>
                  </a:cubicBezTo>
                  <a:cubicBezTo>
                    <a:pt x="76886" y="10233"/>
                    <a:pt x="76886" y="12341"/>
                    <a:pt x="76907" y="14449"/>
                  </a:cubicBezTo>
                  <a:cubicBezTo>
                    <a:pt x="76907" y="14975"/>
                    <a:pt x="76696" y="15060"/>
                    <a:pt x="76254" y="15060"/>
                  </a:cubicBezTo>
                  <a:lnTo>
                    <a:pt x="64409" y="15060"/>
                  </a:lnTo>
                  <a:cubicBezTo>
                    <a:pt x="63924" y="15060"/>
                    <a:pt x="63713" y="14975"/>
                    <a:pt x="63713" y="14406"/>
                  </a:cubicBezTo>
                  <a:cubicBezTo>
                    <a:pt x="63734" y="12320"/>
                    <a:pt x="63734" y="10254"/>
                    <a:pt x="63713" y="8168"/>
                  </a:cubicBezTo>
                  <a:cubicBezTo>
                    <a:pt x="63713" y="7683"/>
                    <a:pt x="63840" y="7515"/>
                    <a:pt x="64346" y="7515"/>
                  </a:cubicBezTo>
                  <a:cubicBezTo>
                    <a:pt x="66337" y="7525"/>
                    <a:pt x="68334" y="7530"/>
                    <a:pt x="70331" y="7530"/>
                  </a:cubicBezTo>
                  <a:cubicBezTo>
                    <a:pt x="72328" y="7530"/>
                    <a:pt x="74325" y="7525"/>
                    <a:pt x="76317" y="7515"/>
                  </a:cubicBezTo>
                  <a:close/>
                  <a:moveTo>
                    <a:pt x="88562" y="7515"/>
                  </a:moveTo>
                  <a:cubicBezTo>
                    <a:pt x="89026" y="7515"/>
                    <a:pt x="89152" y="7683"/>
                    <a:pt x="89152" y="8126"/>
                  </a:cubicBezTo>
                  <a:cubicBezTo>
                    <a:pt x="89131" y="10233"/>
                    <a:pt x="89131" y="12341"/>
                    <a:pt x="89152" y="14449"/>
                  </a:cubicBezTo>
                  <a:cubicBezTo>
                    <a:pt x="89152" y="14912"/>
                    <a:pt x="89005" y="15060"/>
                    <a:pt x="88541" y="15060"/>
                  </a:cubicBezTo>
                  <a:cubicBezTo>
                    <a:pt x="88000" y="15053"/>
                    <a:pt x="87459" y="15050"/>
                    <a:pt x="86918" y="15050"/>
                  </a:cubicBezTo>
                  <a:cubicBezTo>
                    <a:pt x="85836" y="15050"/>
                    <a:pt x="84754" y="15060"/>
                    <a:pt x="83672" y="15060"/>
                  </a:cubicBezTo>
                  <a:cubicBezTo>
                    <a:pt x="82576" y="15060"/>
                    <a:pt x="81499" y="15050"/>
                    <a:pt x="80422" y="15050"/>
                  </a:cubicBezTo>
                  <a:cubicBezTo>
                    <a:pt x="79883" y="15050"/>
                    <a:pt x="79345" y="15053"/>
                    <a:pt x="78804" y="15060"/>
                  </a:cubicBezTo>
                  <a:cubicBezTo>
                    <a:pt x="78340" y="15060"/>
                    <a:pt x="78193" y="14891"/>
                    <a:pt x="78193" y="14449"/>
                  </a:cubicBezTo>
                  <a:cubicBezTo>
                    <a:pt x="78214" y="12341"/>
                    <a:pt x="78214" y="10233"/>
                    <a:pt x="78193" y="8126"/>
                  </a:cubicBezTo>
                  <a:cubicBezTo>
                    <a:pt x="78193" y="7662"/>
                    <a:pt x="78340" y="7515"/>
                    <a:pt x="78804" y="7515"/>
                  </a:cubicBezTo>
                  <a:cubicBezTo>
                    <a:pt x="80427" y="7525"/>
                    <a:pt x="82049" y="7530"/>
                    <a:pt x="83675" y="7530"/>
                  </a:cubicBezTo>
                  <a:cubicBezTo>
                    <a:pt x="85300" y="7530"/>
                    <a:pt x="86929" y="7525"/>
                    <a:pt x="88562" y="7515"/>
                  </a:cubicBezTo>
                  <a:close/>
                  <a:moveTo>
                    <a:pt x="103041" y="7515"/>
                  </a:moveTo>
                  <a:cubicBezTo>
                    <a:pt x="103505" y="7515"/>
                    <a:pt x="103652" y="7683"/>
                    <a:pt x="103652" y="8126"/>
                  </a:cubicBezTo>
                  <a:cubicBezTo>
                    <a:pt x="103631" y="10233"/>
                    <a:pt x="103610" y="12341"/>
                    <a:pt x="103652" y="14449"/>
                  </a:cubicBezTo>
                  <a:cubicBezTo>
                    <a:pt x="103652" y="14975"/>
                    <a:pt x="103442" y="15060"/>
                    <a:pt x="102978" y="15060"/>
                  </a:cubicBezTo>
                  <a:lnTo>
                    <a:pt x="97056" y="15060"/>
                  </a:lnTo>
                  <a:cubicBezTo>
                    <a:pt x="95735" y="15060"/>
                    <a:pt x="94405" y="15050"/>
                    <a:pt x="93078" y="15050"/>
                  </a:cubicBezTo>
                  <a:cubicBezTo>
                    <a:pt x="92414" y="15050"/>
                    <a:pt x="91751" y="15053"/>
                    <a:pt x="91091" y="15060"/>
                  </a:cubicBezTo>
                  <a:cubicBezTo>
                    <a:pt x="90585" y="15060"/>
                    <a:pt x="90459" y="14891"/>
                    <a:pt x="90459" y="14406"/>
                  </a:cubicBezTo>
                  <a:cubicBezTo>
                    <a:pt x="90480" y="12341"/>
                    <a:pt x="90480" y="10254"/>
                    <a:pt x="90459" y="8168"/>
                  </a:cubicBezTo>
                  <a:cubicBezTo>
                    <a:pt x="90438" y="7683"/>
                    <a:pt x="90585" y="7515"/>
                    <a:pt x="91070" y="7515"/>
                  </a:cubicBezTo>
                  <a:cubicBezTo>
                    <a:pt x="93072" y="7525"/>
                    <a:pt x="95069" y="7530"/>
                    <a:pt x="97064" y="7530"/>
                  </a:cubicBezTo>
                  <a:cubicBezTo>
                    <a:pt x="99058" y="7530"/>
                    <a:pt x="101050" y="7525"/>
                    <a:pt x="103041" y="7515"/>
                  </a:cubicBezTo>
                  <a:close/>
                  <a:moveTo>
                    <a:pt x="115371" y="7515"/>
                  </a:moveTo>
                  <a:cubicBezTo>
                    <a:pt x="115856" y="7515"/>
                    <a:pt x="116024" y="7641"/>
                    <a:pt x="116024" y="8147"/>
                  </a:cubicBezTo>
                  <a:cubicBezTo>
                    <a:pt x="116003" y="10254"/>
                    <a:pt x="116003" y="12362"/>
                    <a:pt x="116024" y="14470"/>
                  </a:cubicBezTo>
                  <a:cubicBezTo>
                    <a:pt x="116024" y="14933"/>
                    <a:pt x="115877" y="15060"/>
                    <a:pt x="115413" y="15060"/>
                  </a:cubicBezTo>
                  <a:cubicBezTo>
                    <a:pt x="114865" y="15053"/>
                    <a:pt x="114317" y="15050"/>
                    <a:pt x="113769" y="15050"/>
                  </a:cubicBezTo>
                  <a:cubicBezTo>
                    <a:pt x="112673" y="15050"/>
                    <a:pt x="111577" y="15060"/>
                    <a:pt x="110481" y="15060"/>
                  </a:cubicBezTo>
                  <a:cubicBezTo>
                    <a:pt x="109399" y="15060"/>
                    <a:pt x="108317" y="15050"/>
                    <a:pt x="107235" y="15050"/>
                  </a:cubicBezTo>
                  <a:cubicBezTo>
                    <a:pt x="106694" y="15050"/>
                    <a:pt x="106154" y="15053"/>
                    <a:pt x="105613" y="15060"/>
                  </a:cubicBezTo>
                  <a:cubicBezTo>
                    <a:pt x="105128" y="15060"/>
                    <a:pt x="104938" y="14933"/>
                    <a:pt x="104938" y="14385"/>
                  </a:cubicBezTo>
                  <a:cubicBezTo>
                    <a:pt x="104959" y="12320"/>
                    <a:pt x="104959" y="10233"/>
                    <a:pt x="104938" y="8147"/>
                  </a:cubicBezTo>
                  <a:cubicBezTo>
                    <a:pt x="104917" y="7662"/>
                    <a:pt x="105086" y="7515"/>
                    <a:pt x="105570" y="7515"/>
                  </a:cubicBezTo>
                  <a:cubicBezTo>
                    <a:pt x="107204" y="7525"/>
                    <a:pt x="108837" y="7530"/>
                    <a:pt x="110471" y="7530"/>
                  </a:cubicBezTo>
                  <a:cubicBezTo>
                    <a:pt x="112104" y="7530"/>
                    <a:pt x="113737" y="7525"/>
                    <a:pt x="115371" y="7515"/>
                  </a:cubicBezTo>
                  <a:close/>
                  <a:moveTo>
                    <a:pt x="61795" y="7536"/>
                  </a:moveTo>
                  <a:cubicBezTo>
                    <a:pt x="62259" y="7536"/>
                    <a:pt x="62407" y="7662"/>
                    <a:pt x="62407" y="8126"/>
                  </a:cubicBezTo>
                  <a:cubicBezTo>
                    <a:pt x="62385" y="10233"/>
                    <a:pt x="62385" y="12341"/>
                    <a:pt x="62407" y="14449"/>
                  </a:cubicBezTo>
                  <a:cubicBezTo>
                    <a:pt x="62407" y="14891"/>
                    <a:pt x="62322" y="15081"/>
                    <a:pt x="61837" y="15081"/>
                  </a:cubicBezTo>
                  <a:cubicBezTo>
                    <a:pt x="60109" y="15070"/>
                    <a:pt x="58386" y="15065"/>
                    <a:pt x="56666" y="15065"/>
                  </a:cubicBezTo>
                  <a:cubicBezTo>
                    <a:pt x="54946" y="15065"/>
                    <a:pt x="53228" y="15070"/>
                    <a:pt x="51510" y="15081"/>
                  </a:cubicBezTo>
                  <a:cubicBezTo>
                    <a:pt x="51089" y="15081"/>
                    <a:pt x="50941" y="14954"/>
                    <a:pt x="50941" y="14512"/>
                  </a:cubicBezTo>
                  <a:cubicBezTo>
                    <a:pt x="50941" y="12383"/>
                    <a:pt x="50941" y="10254"/>
                    <a:pt x="50941" y="8147"/>
                  </a:cubicBezTo>
                  <a:cubicBezTo>
                    <a:pt x="50920" y="7662"/>
                    <a:pt x="51110" y="7557"/>
                    <a:pt x="51552" y="7557"/>
                  </a:cubicBezTo>
                  <a:lnTo>
                    <a:pt x="56737" y="7557"/>
                  </a:lnTo>
                  <a:cubicBezTo>
                    <a:pt x="58423" y="7557"/>
                    <a:pt x="60109" y="7557"/>
                    <a:pt x="61795" y="7536"/>
                  </a:cubicBezTo>
                  <a:close/>
                  <a:moveTo>
                    <a:pt x="34354" y="7557"/>
                  </a:moveTo>
                  <a:cubicBezTo>
                    <a:pt x="34839" y="7557"/>
                    <a:pt x="35029" y="7683"/>
                    <a:pt x="35029" y="8210"/>
                  </a:cubicBezTo>
                  <a:cubicBezTo>
                    <a:pt x="35008" y="10297"/>
                    <a:pt x="35008" y="12383"/>
                    <a:pt x="35029" y="14470"/>
                  </a:cubicBezTo>
                  <a:cubicBezTo>
                    <a:pt x="35029" y="14954"/>
                    <a:pt x="34881" y="15102"/>
                    <a:pt x="34396" y="15102"/>
                  </a:cubicBezTo>
                  <a:cubicBezTo>
                    <a:pt x="32805" y="15091"/>
                    <a:pt x="31214" y="15086"/>
                    <a:pt x="29623" y="15086"/>
                  </a:cubicBezTo>
                  <a:cubicBezTo>
                    <a:pt x="28031" y="15086"/>
                    <a:pt x="26440" y="15091"/>
                    <a:pt x="24849" y="15102"/>
                  </a:cubicBezTo>
                  <a:cubicBezTo>
                    <a:pt x="24385" y="15102"/>
                    <a:pt x="24196" y="14975"/>
                    <a:pt x="24196" y="14470"/>
                  </a:cubicBezTo>
                  <a:cubicBezTo>
                    <a:pt x="24217" y="12362"/>
                    <a:pt x="24217" y="10254"/>
                    <a:pt x="24196" y="8147"/>
                  </a:cubicBezTo>
                  <a:cubicBezTo>
                    <a:pt x="24196" y="7683"/>
                    <a:pt x="24364" y="7557"/>
                    <a:pt x="24807" y="7557"/>
                  </a:cubicBezTo>
                  <a:lnTo>
                    <a:pt x="29612" y="7557"/>
                  </a:lnTo>
                  <a:cubicBezTo>
                    <a:pt x="30666" y="7557"/>
                    <a:pt x="31720" y="7566"/>
                    <a:pt x="32773" y="7566"/>
                  </a:cubicBezTo>
                  <a:cubicBezTo>
                    <a:pt x="33300" y="7566"/>
                    <a:pt x="33827" y="7564"/>
                    <a:pt x="34354" y="7557"/>
                  </a:cubicBezTo>
                  <a:close/>
                  <a:moveTo>
                    <a:pt x="34375" y="16472"/>
                  </a:moveTo>
                  <a:cubicBezTo>
                    <a:pt x="34923" y="16472"/>
                    <a:pt x="35029" y="16683"/>
                    <a:pt x="35029" y="17167"/>
                  </a:cubicBezTo>
                  <a:cubicBezTo>
                    <a:pt x="35008" y="19043"/>
                    <a:pt x="34986" y="20940"/>
                    <a:pt x="35029" y="22816"/>
                  </a:cubicBezTo>
                  <a:cubicBezTo>
                    <a:pt x="35029" y="23343"/>
                    <a:pt x="34881" y="23490"/>
                    <a:pt x="34354" y="23490"/>
                  </a:cubicBezTo>
                  <a:cubicBezTo>
                    <a:pt x="33820" y="23483"/>
                    <a:pt x="33286" y="23481"/>
                    <a:pt x="32752" y="23481"/>
                  </a:cubicBezTo>
                  <a:cubicBezTo>
                    <a:pt x="31685" y="23481"/>
                    <a:pt x="30617" y="23490"/>
                    <a:pt x="29549" y="23490"/>
                  </a:cubicBezTo>
                  <a:cubicBezTo>
                    <a:pt x="28509" y="23490"/>
                    <a:pt x="27479" y="23481"/>
                    <a:pt x="26445" y="23481"/>
                  </a:cubicBezTo>
                  <a:cubicBezTo>
                    <a:pt x="25928" y="23481"/>
                    <a:pt x="25411" y="23483"/>
                    <a:pt x="24891" y="23490"/>
                  </a:cubicBezTo>
                  <a:cubicBezTo>
                    <a:pt x="24385" y="23490"/>
                    <a:pt x="24196" y="23385"/>
                    <a:pt x="24196" y="22837"/>
                  </a:cubicBezTo>
                  <a:cubicBezTo>
                    <a:pt x="24217" y="20940"/>
                    <a:pt x="24217" y="19022"/>
                    <a:pt x="24196" y="17125"/>
                  </a:cubicBezTo>
                  <a:cubicBezTo>
                    <a:pt x="24196" y="16619"/>
                    <a:pt x="24343" y="16472"/>
                    <a:pt x="24828" y="16472"/>
                  </a:cubicBezTo>
                  <a:cubicBezTo>
                    <a:pt x="26665" y="16484"/>
                    <a:pt x="28503" y="16496"/>
                    <a:pt x="30340" y="16496"/>
                  </a:cubicBezTo>
                  <a:cubicBezTo>
                    <a:pt x="31685" y="16496"/>
                    <a:pt x="33030" y="16490"/>
                    <a:pt x="34375" y="16472"/>
                  </a:cubicBezTo>
                  <a:close/>
                  <a:moveTo>
                    <a:pt x="102999" y="16493"/>
                  </a:moveTo>
                  <a:cubicBezTo>
                    <a:pt x="103484" y="16493"/>
                    <a:pt x="103652" y="16619"/>
                    <a:pt x="103652" y="17125"/>
                  </a:cubicBezTo>
                  <a:cubicBezTo>
                    <a:pt x="103610" y="19022"/>
                    <a:pt x="103610" y="20940"/>
                    <a:pt x="103652" y="22837"/>
                  </a:cubicBezTo>
                  <a:cubicBezTo>
                    <a:pt x="103652" y="23385"/>
                    <a:pt x="103463" y="23490"/>
                    <a:pt x="102957" y="23490"/>
                  </a:cubicBezTo>
                  <a:lnTo>
                    <a:pt x="96971" y="23490"/>
                  </a:lnTo>
                  <a:cubicBezTo>
                    <a:pt x="95679" y="23490"/>
                    <a:pt x="94377" y="23481"/>
                    <a:pt x="93078" y="23481"/>
                  </a:cubicBezTo>
                  <a:cubicBezTo>
                    <a:pt x="92428" y="23481"/>
                    <a:pt x="91780" y="23483"/>
                    <a:pt x="91133" y="23490"/>
                  </a:cubicBezTo>
                  <a:cubicBezTo>
                    <a:pt x="91103" y="23491"/>
                    <a:pt x="91074" y="23492"/>
                    <a:pt x="91045" y="23492"/>
                  </a:cubicBezTo>
                  <a:cubicBezTo>
                    <a:pt x="90608" y="23492"/>
                    <a:pt x="90459" y="23332"/>
                    <a:pt x="90459" y="22837"/>
                  </a:cubicBezTo>
                  <a:cubicBezTo>
                    <a:pt x="90480" y="20940"/>
                    <a:pt x="90480" y="19064"/>
                    <a:pt x="90459" y="17188"/>
                  </a:cubicBezTo>
                  <a:cubicBezTo>
                    <a:pt x="90438" y="16683"/>
                    <a:pt x="90543" y="16493"/>
                    <a:pt x="91091" y="16493"/>
                  </a:cubicBezTo>
                  <a:cubicBezTo>
                    <a:pt x="93083" y="16503"/>
                    <a:pt x="95069" y="16509"/>
                    <a:pt x="97053" y="16509"/>
                  </a:cubicBezTo>
                  <a:cubicBezTo>
                    <a:pt x="99037" y="16509"/>
                    <a:pt x="101018" y="16503"/>
                    <a:pt x="102999" y="16493"/>
                  </a:cubicBezTo>
                  <a:close/>
                  <a:moveTo>
                    <a:pt x="22172" y="16493"/>
                  </a:moveTo>
                  <a:cubicBezTo>
                    <a:pt x="22762" y="16493"/>
                    <a:pt x="22910" y="16683"/>
                    <a:pt x="22910" y="17252"/>
                  </a:cubicBezTo>
                  <a:cubicBezTo>
                    <a:pt x="22868" y="19127"/>
                    <a:pt x="22868" y="20982"/>
                    <a:pt x="22910" y="22858"/>
                  </a:cubicBezTo>
                  <a:cubicBezTo>
                    <a:pt x="22910" y="23385"/>
                    <a:pt x="22741" y="23511"/>
                    <a:pt x="22214" y="23511"/>
                  </a:cubicBezTo>
                  <a:cubicBezTo>
                    <a:pt x="20223" y="23501"/>
                    <a:pt x="18226" y="23495"/>
                    <a:pt x="16229" y="23495"/>
                  </a:cubicBezTo>
                  <a:cubicBezTo>
                    <a:pt x="14232" y="23495"/>
                    <a:pt x="12235" y="23501"/>
                    <a:pt x="10243" y="23511"/>
                  </a:cubicBezTo>
                  <a:cubicBezTo>
                    <a:pt x="9716" y="23511"/>
                    <a:pt x="9590" y="23343"/>
                    <a:pt x="9590" y="22837"/>
                  </a:cubicBezTo>
                  <a:cubicBezTo>
                    <a:pt x="9611" y="20940"/>
                    <a:pt x="9611" y="19064"/>
                    <a:pt x="9590" y="17167"/>
                  </a:cubicBezTo>
                  <a:cubicBezTo>
                    <a:pt x="9569" y="16640"/>
                    <a:pt x="9737" y="16514"/>
                    <a:pt x="10264" y="16514"/>
                  </a:cubicBezTo>
                  <a:lnTo>
                    <a:pt x="16250" y="16514"/>
                  </a:lnTo>
                  <a:cubicBezTo>
                    <a:pt x="17240" y="16514"/>
                    <a:pt x="18226" y="16519"/>
                    <a:pt x="19211" y="16519"/>
                  </a:cubicBezTo>
                  <a:cubicBezTo>
                    <a:pt x="20196" y="16519"/>
                    <a:pt x="21182" y="16514"/>
                    <a:pt x="22172" y="16493"/>
                  </a:cubicBezTo>
                  <a:close/>
                  <a:moveTo>
                    <a:pt x="49051" y="16512"/>
                  </a:moveTo>
                  <a:cubicBezTo>
                    <a:pt x="49504" y="16512"/>
                    <a:pt x="49634" y="16672"/>
                    <a:pt x="49634" y="17167"/>
                  </a:cubicBezTo>
                  <a:cubicBezTo>
                    <a:pt x="49613" y="19085"/>
                    <a:pt x="49613" y="21003"/>
                    <a:pt x="49634" y="22900"/>
                  </a:cubicBezTo>
                  <a:cubicBezTo>
                    <a:pt x="49634" y="23364"/>
                    <a:pt x="49508" y="23511"/>
                    <a:pt x="49044" y="23511"/>
                  </a:cubicBezTo>
                  <a:cubicBezTo>
                    <a:pt x="47021" y="23501"/>
                    <a:pt x="44998" y="23495"/>
                    <a:pt x="42977" y="23495"/>
                  </a:cubicBezTo>
                  <a:cubicBezTo>
                    <a:pt x="40956" y="23495"/>
                    <a:pt x="38938" y="23501"/>
                    <a:pt x="36925" y="23511"/>
                  </a:cubicBezTo>
                  <a:cubicBezTo>
                    <a:pt x="36462" y="23511"/>
                    <a:pt x="36314" y="23364"/>
                    <a:pt x="36314" y="22900"/>
                  </a:cubicBezTo>
                  <a:cubicBezTo>
                    <a:pt x="36335" y="20982"/>
                    <a:pt x="36335" y="19043"/>
                    <a:pt x="36314" y="17104"/>
                  </a:cubicBezTo>
                  <a:cubicBezTo>
                    <a:pt x="36314" y="16662"/>
                    <a:pt x="36462" y="16514"/>
                    <a:pt x="36925" y="16514"/>
                  </a:cubicBezTo>
                  <a:lnTo>
                    <a:pt x="48960" y="16514"/>
                  </a:lnTo>
                  <a:cubicBezTo>
                    <a:pt x="48992" y="16513"/>
                    <a:pt x="49022" y="16512"/>
                    <a:pt x="49051" y="16512"/>
                  </a:cubicBezTo>
                  <a:close/>
                  <a:moveTo>
                    <a:pt x="61816" y="16514"/>
                  </a:moveTo>
                  <a:cubicBezTo>
                    <a:pt x="62259" y="16514"/>
                    <a:pt x="62428" y="16640"/>
                    <a:pt x="62428" y="17104"/>
                  </a:cubicBezTo>
                  <a:cubicBezTo>
                    <a:pt x="62407" y="19043"/>
                    <a:pt x="62407" y="21003"/>
                    <a:pt x="62428" y="22963"/>
                  </a:cubicBezTo>
                  <a:cubicBezTo>
                    <a:pt x="62428" y="23385"/>
                    <a:pt x="62259" y="23511"/>
                    <a:pt x="61837" y="23511"/>
                  </a:cubicBezTo>
                  <a:cubicBezTo>
                    <a:pt x="60120" y="23501"/>
                    <a:pt x="58397" y="23495"/>
                    <a:pt x="56674" y="23495"/>
                  </a:cubicBezTo>
                  <a:cubicBezTo>
                    <a:pt x="54951" y="23495"/>
                    <a:pt x="53228" y="23501"/>
                    <a:pt x="51510" y="23511"/>
                  </a:cubicBezTo>
                  <a:cubicBezTo>
                    <a:pt x="51089" y="23511"/>
                    <a:pt x="50941" y="23385"/>
                    <a:pt x="50941" y="22942"/>
                  </a:cubicBezTo>
                  <a:cubicBezTo>
                    <a:pt x="50962" y="21003"/>
                    <a:pt x="50962" y="19043"/>
                    <a:pt x="50941" y="17104"/>
                  </a:cubicBezTo>
                  <a:cubicBezTo>
                    <a:pt x="50941" y="16619"/>
                    <a:pt x="51110" y="16514"/>
                    <a:pt x="51552" y="16514"/>
                  </a:cubicBezTo>
                  <a:close/>
                  <a:moveTo>
                    <a:pt x="76232" y="16514"/>
                  </a:moveTo>
                  <a:cubicBezTo>
                    <a:pt x="76717" y="16514"/>
                    <a:pt x="76907" y="16640"/>
                    <a:pt x="76907" y="17167"/>
                  </a:cubicBezTo>
                  <a:cubicBezTo>
                    <a:pt x="76886" y="19085"/>
                    <a:pt x="76886" y="20982"/>
                    <a:pt x="76907" y="22900"/>
                  </a:cubicBezTo>
                  <a:cubicBezTo>
                    <a:pt x="76907" y="23406"/>
                    <a:pt x="76738" y="23511"/>
                    <a:pt x="76254" y="23511"/>
                  </a:cubicBezTo>
                  <a:lnTo>
                    <a:pt x="64367" y="23511"/>
                  </a:lnTo>
                  <a:cubicBezTo>
                    <a:pt x="63882" y="23511"/>
                    <a:pt x="63713" y="23406"/>
                    <a:pt x="63713" y="22900"/>
                  </a:cubicBezTo>
                  <a:cubicBezTo>
                    <a:pt x="63734" y="20961"/>
                    <a:pt x="63734" y="19022"/>
                    <a:pt x="63713" y="17104"/>
                  </a:cubicBezTo>
                  <a:cubicBezTo>
                    <a:pt x="63713" y="16619"/>
                    <a:pt x="63882" y="16514"/>
                    <a:pt x="64324" y="16514"/>
                  </a:cubicBezTo>
                  <a:close/>
                  <a:moveTo>
                    <a:pt x="88541" y="16514"/>
                  </a:moveTo>
                  <a:cubicBezTo>
                    <a:pt x="88983" y="16514"/>
                    <a:pt x="89152" y="16619"/>
                    <a:pt x="89152" y="17104"/>
                  </a:cubicBezTo>
                  <a:cubicBezTo>
                    <a:pt x="89131" y="19043"/>
                    <a:pt x="89131" y="21003"/>
                    <a:pt x="89152" y="22942"/>
                  </a:cubicBezTo>
                  <a:cubicBezTo>
                    <a:pt x="89152" y="23385"/>
                    <a:pt x="89005" y="23511"/>
                    <a:pt x="88583" y="23511"/>
                  </a:cubicBezTo>
                  <a:cubicBezTo>
                    <a:pt x="86950" y="23501"/>
                    <a:pt x="85316" y="23495"/>
                    <a:pt x="83683" y="23495"/>
                  </a:cubicBezTo>
                  <a:cubicBezTo>
                    <a:pt x="82049" y="23495"/>
                    <a:pt x="80416" y="23501"/>
                    <a:pt x="78783" y="23511"/>
                  </a:cubicBezTo>
                  <a:cubicBezTo>
                    <a:pt x="78361" y="23511"/>
                    <a:pt x="78214" y="23385"/>
                    <a:pt x="78214" y="22942"/>
                  </a:cubicBezTo>
                  <a:cubicBezTo>
                    <a:pt x="78235" y="21003"/>
                    <a:pt x="78235" y="19043"/>
                    <a:pt x="78214" y="17104"/>
                  </a:cubicBezTo>
                  <a:cubicBezTo>
                    <a:pt x="78193" y="16640"/>
                    <a:pt x="78361" y="16514"/>
                    <a:pt x="78825" y="16514"/>
                  </a:cubicBezTo>
                  <a:close/>
                  <a:moveTo>
                    <a:pt x="115392" y="16514"/>
                  </a:moveTo>
                  <a:cubicBezTo>
                    <a:pt x="115877" y="16514"/>
                    <a:pt x="116024" y="16662"/>
                    <a:pt x="116024" y="17146"/>
                  </a:cubicBezTo>
                  <a:cubicBezTo>
                    <a:pt x="116003" y="19064"/>
                    <a:pt x="116003" y="20961"/>
                    <a:pt x="116024" y="22879"/>
                  </a:cubicBezTo>
                  <a:cubicBezTo>
                    <a:pt x="116045" y="23343"/>
                    <a:pt x="115919" y="23532"/>
                    <a:pt x="115413" y="23532"/>
                  </a:cubicBezTo>
                  <a:cubicBezTo>
                    <a:pt x="113769" y="23522"/>
                    <a:pt x="112125" y="23516"/>
                    <a:pt x="110481" y="23516"/>
                  </a:cubicBezTo>
                  <a:cubicBezTo>
                    <a:pt x="108837" y="23516"/>
                    <a:pt x="107193" y="23522"/>
                    <a:pt x="105549" y="23532"/>
                  </a:cubicBezTo>
                  <a:cubicBezTo>
                    <a:pt x="105086" y="23532"/>
                    <a:pt x="104938" y="23385"/>
                    <a:pt x="104938" y="22921"/>
                  </a:cubicBezTo>
                  <a:cubicBezTo>
                    <a:pt x="104959" y="20982"/>
                    <a:pt x="104959" y="19064"/>
                    <a:pt x="104938" y="17125"/>
                  </a:cubicBezTo>
                  <a:cubicBezTo>
                    <a:pt x="104938" y="16619"/>
                    <a:pt x="105128" y="16514"/>
                    <a:pt x="105591" y="16514"/>
                  </a:cubicBezTo>
                  <a:close/>
                  <a:moveTo>
                    <a:pt x="8968" y="1"/>
                  </a:moveTo>
                  <a:cubicBezTo>
                    <a:pt x="8763" y="1"/>
                    <a:pt x="8557" y="54"/>
                    <a:pt x="8367" y="159"/>
                  </a:cubicBezTo>
                  <a:cubicBezTo>
                    <a:pt x="8367" y="1887"/>
                    <a:pt x="8346" y="3615"/>
                    <a:pt x="8367" y="5344"/>
                  </a:cubicBezTo>
                  <a:cubicBezTo>
                    <a:pt x="8388" y="5892"/>
                    <a:pt x="8283" y="6102"/>
                    <a:pt x="7672" y="6102"/>
                  </a:cubicBezTo>
                  <a:cubicBezTo>
                    <a:pt x="5164" y="6081"/>
                    <a:pt x="2677" y="6081"/>
                    <a:pt x="190" y="6081"/>
                  </a:cubicBezTo>
                  <a:cubicBezTo>
                    <a:pt x="0" y="6566"/>
                    <a:pt x="0" y="7072"/>
                    <a:pt x="190" y="7536"/>
                  </a:cubicBezTo>
                  <a:cubicBezTo>
                    <a:pt x="1848" y="7536"/>
                    <a:pt x="3515" y="7545"/>
                    <a:pt x="5179" y="7545"/>
                  </a:cubicBezTo>
                  <a:cubicBezTo>
                    <a:pt x="6011" y="7545"/>
                    <a:pt x="6843" y="7543"/>
                    <a:pt x="7672" y="7536"/>
                  </a:cubicBezTo>
                  <a:cubicBezTo>
                    <a:pt x="7700" y="7535"/>
                    <a:pt x="7727" y="7534"/>
                    <a:pt x="7753" y="7534"/>
                  </a:cubicBezTo>
                  <a:cubicBezTo>
                    <a:pt x="8253" y="7534"/>
                    <a:pt x="8367" y="7730"/>
                    <a:pt x="8367" y="8231"/>
                  </a:cubicBezTo>
                  <a:cubicBezTo>
                    <a:pt x="8346" y="10275"/>
                    <a:pt x="8346" y="12320"/>
                    <a:pt x="8367" y="14343"/>
                  </a:cubicBezTo>
                  <a:cubicBezTo>
                    <a:pt x="8388" y="14891"/>
                    <a:pt x="8241" y="15060"/>
                    <a:pt x="7672" y="15060"/>
                  </a:cubicBezTo>
                  <a:cubicBezTo>
                    <a:pt x="5185" y="15039"/>
                    <a:pt x="2677" y="15039"/>
                    <a:pt x="190" y="15039"/>
                  </a:cubicBezTo>
                  <a:cubicBezTo>
                    <a:pt x="0" y="15523"/>
                    <a:pt x="0" y="16029"/>
                    <a:pt x="190" y="16493"/>
                  </a:cubicBezTo>
                  <a:cubicBezTo>
                    <a:pt x="1433" y="16493"/>
                    <a:pt x="2682" y="16498"/>
                    <a:pt x="3931" y="16498"/>
                  </a:cubicBezTo>
                  <a:cubicBezTo>
                    <a:pt x="5180" y="16498"/>
                    <a:pt x="6428" y="16493"/>
                    <a:pt x="7672" y="16472"/>
                  </a:cubicBezTo>
                  <a:cubicBezTo>
                    <a:pt x="8241" y="16472"/>
                    <a:pt x="8367" y="16640"/>
                    <a:pt x="8367" y="17188"/>
                  </a:cubicBezTo>
                  <a:cubicBezTo>
                    <a:pt x="8346" y="19043"/>
                    <a:pt x="8346" y="20919"/>
                    <a:pt x="8367" y="22774"/>
                  </a:cubicBezTo>
                  <a:cubicBezTo>
                    <a:pt x="8388" y="23322"/>
                    <a:pt x="8241" y="23490"/>
                    <a:pt x="7672" y="23490"/>
                  </a:cubicBezTo>
                  <a:cubicBezTo>
                    <a:pt x="5185" y="23469"/>
                    <a:pt x="2677" y="23469"/>
                    <a:pt x="190" y="23469"/>
                  </a:cubicBezTo>
                  <a:cubicBezTo>
                    <a:pt x="0" y="23933"/>
                    <a:pt x="0" y="24460"/>
                    <a:pt x="190" y="24923"/>
                  </a:cubicBezTo>
                  <a:cubicBezTo>
                    <a:pt x="1433" y="24923"/>
                    <a:pt x="2682" y="24929"/>
                    <a:pt x="3933" y="24929"/>
                  </a:cubicBezTo>
                  <a:cubicBezTo>
                    <a:pt x="5185" y="24929"/>
                    <a:pt x="6439" y="24923"/>
                    <a:pt x="7693" y="24902"/>
                  </a:cubicBezTo>
                  <a:cubicBezTo>
                    <a:pt x="8262" y="24902"/>
                    <a:pt x="8367" y="25092"/>
                    <a:pt x="8367" y="25619"/>
                  </a:cubicBezTo>
                  <a:cubicBezTo>
                    <a:pt x="8346" y="27115"/>
                    <a:pt x="8367" y="28612"/>
                    <a:pt x="8346" y="30108"/>
                  </a:cubicBezTo>
                  <a:cubicBezTo>
                    <a:pt x="8346" y="30551"/>
                    <a:pt x="8431" y="30740"/>
                    <a:pt x="8936" y="30740"/>
                  </a:cubicBezTo>
                  <a:cubicBezTo>
                    <a:pt x="9442" y="30740"/>
                    <a:pt x="9569" y="30551"/>
                    <a:pt x="9569" y="30087"/>
                  </a:cubicBezTo>
                  <a:cubicBezTo>
                    <a:pt x="9548" y="28591"/>
                    <a:pt x="9569" y="27094"/>
                    <a:pt x="9548" y="25598"/>
                  </a:cubicBezTo>
                  <a:cubicBezTo>
                    <a:pt x="9527" y="25113"/>
                    <a:pt x="9632" y="24902"/>
                    <a:pt x="10180" y="24902"/>
                  </a:cubicBezTo>
                  <a:cubicBezTo>
                    <a:pt x="12193" y="24913"/>
                    <a:pt x="14205" y="24918"/>
                    <a:pt x="16216" y="24918"/>
                  </a:cubicBezTo>
                  <a:cubicBezTo>
                    <a:pt x="18226" y="24918"/>
                    <a:pt x="20233" y="24913"/>
                    <a:pt x="22235" y="24902"/>
                  </a:cubicBezTo>
                  <a:cubicBezTo>
                    <a:pt x="22741" y="24902"/>
                    <a:pt x="22868" y="25092"/>
                    <a:pt x="22868" y="25556"/>
                  </a:cubicBezTo>
                  <a:cubicBezTo>
                    <a:pt x="22847" y="27031"/>
                    <a:pt x="22868" y="28506"/>
                    <a:pt x="22847" y="29960"/>
                  </a:cubicBezTo>
                  <a:cubicBezTo>
                    <a:pt x="22847" y="30445"/>
                    <a:pt x="22847" y="30719"/>
                    <a:pt x="23500" y="30740"/>
                  </a:cubicBezTo>
                  <a:cubicBezTo>
                    <a:pt x="23521" y="30741"/>
                    <a:pt x="23541" y="30741"/>
                    <a:pt x="23560" y="30741"/>
                  </a:cubicBezTo>
                  <a:cubicBezTo>
                    <a:pt x="24155" y="30741"/>
                    <a:pt x="24174" y="30430"/>
                    <a:pt x="24174" y="29960"/>
                  </a:cubicBezTo>
                  <a:cubicBezTo>
                    <a:pt x="24153" y="28506"/>
                    <a:pt x="24174" y="27052"/>
                    <a:pt x="24153" y="25598"/>
                  </a:cubicBezTo>
                  <a:cubicBezTo>
                    <a:pt x="24153" y="25113"/>
                    <a:pt x="24259" y="24923"/>
                    <a:pt x="24807" y="24923"/>
                  </a:cubicBezTo>
                  <a:cubicBezTo>
                    <a:pt x="26398" y="24934"/>
                    <a:pt x="27989" y="24939"/>
                    <a:pt x="29580" y="24939"/>
                  </a:cubicBezTo>
                  <a:cubicBezTo>
                    <a:pt x="31172" y="24939"/>
                    <a:pt x="32763" y="24934"/>
                    <a:pt x="34354" y="24923"/>
                  </a:cubicBezTo>
                  <a:cubicBezTo>
                    <a:pt x="34860" y="24923"/>
                    <a:pt x="34986" y="25092"/>
                    <a:pt x="34986" y="25577"/>
                  </a:cubicBezTo>
                  <a:cubicBezTo>
                    <a:pt x="34965" y="27073"/>
                    <a:pt x="34986" y="28548"/>
                    <a:pt x="34965" y="30045"/>
                  </a:cubicBezTo>
                  <a:cubicBezTo>
                    <a:pt x="34965" y="30529"/>
                    <a:pt x="35050" y="30761"/>
                    <a:pt x="35619" y="30761"/>
                  </a:cubicBezTo>
                  <a:cubicBezTo>
                    <a:pt x="36188" y="30761"/>
                    <a:pt x="36293" y="30551"/>
                    <a:pt x="36293" y="30024"/>
                  </a:cubicBezTo>
                  <a:cubicBezTo>
                    <a:pt x="36272" y="28591"/>
                    <a:pt x="36314" y="27178"/>
                    <a:pt x="36272" y="25745"/>
                  </a:cubicBezTo>
                  <a:cubicBezTo>
                    <a:pt x="36272" y="25134"/>
                    <a:pt x="36420" y="24923"/>
                    <a:pt x="37073" y="24923"/>
                  </a:cubicBezTo>
                  <a:cubicBezTo>
                    <a:pt x="39033" y="24934"/>
                    <a:pt x="40998" y="24939"/>
                    <a:pt x="42964" y="24939"/>
                  </a:cubicBezTo>
                  <a:cubicBezTo>
                    <a:pt x="44929" y="24939"/>
                    <a:pt x="46894" y="24934"/>
                    <a:pt x="48855" y="24923"/>
                  </a:cubicBezTo>
                  <a:cubicBezTo>
                    <a:pt x="49487" y="24923"/>
                    <a:pt x="49634" y="25134"/>
                    <a:pt x="49613" y="25703"/>
                  </a:cubicBezTo>
                  <a:cubicBezTo>
                    <a:pt x="49592" y="27094"/>
                    <a:pt x="49613" y="28485"/>
                    <a:pt x="49613" y="29855"/>
                  </a:cubicBezTo>
                  <a:cubicBezTo>
                    <a:pt x="49613" y="30298"/>
                    <a:pt x="49466" y="30740"/>
                    <a:pt x="50246" y="30761"/>
                  </a:cubicBezTo>
                  <a:cubicBezTo>
                    <a:pt x="50263" y="30762"/>
                    <a:pt x="50280" y="30762"/>
                    <a:pt x="50296" y="30762"/>
                  </a:cubicBezTo>
                  <a:cubicBezTo>
                    <a:pt x="51061" y="30762"/>
                    <a:pt x="50920" y="30288"/>
                    <a:pt x="50920" y="29834"/>
                  </a:cubicBezTo>
                  <a:cubicBezTo>
                    <a:pt x="50920" y="28422"/>
                    <a:pt x="50941" y="27010"/>
                    <a:pt x="50920" y="25619"/>
                  </a:cubicBezTo>
                  <a:cubicBezTo>
                    <a:pt x="50920" y="25113"/>
                    <a:pt x="51025" y="24923"/>
                    <a:pt x="51573" y="24923"/>
                  </a:cubicBezTo>
                  <a:cubicBezTo>
                    <a:pt x="53270" y="24934"/>
                    <a:pt x="54961" y="24939"/>
                    <a:pt x="56650" y="24939"/>
                  </a:cubicBezTo>
                  <a:cubicBezTo>
                    <a:pt x="58339" y="24939"/>
                    <a:pt x="60025" y="24934"/>
                    <a:pt x="61711" y="24923"/>
                  </a:cubicBezTo>
                  <a:cubicBezTo>
                    <a:pt x="62280" y="24923"/>
                    <a:pt x="62407" y="25113"/>
                    <a:pt x="62407" y="25640"/>
                  </a:cubicBezTo>
                  <a:cubicBezTo>
                    <a:pt x="62385" y="27073"/>
                    <a:pt x="62407" y="28485"/>
                    <a:pt x="62407" y="29918"/>
                  </a:cubicBezTo>
                  <a:cubicBezTo>
                    <a:pt x="62407" y="30382"/>
                    <a:pt x="62343" y="30761"/>
                    <a:pt x="63039" y="30761"/>
                  </a:cubicBezTo>
                  <a:cubicBezTo>
                    <a:pt x="63798" y="30761"/>
                    <a:pt x="63734" y="30361"/>
                    <a:pt x="63734" y="29897"/>
                  </a:cubicBezTo>
                  <a:cubicBezTo>
                    <a:pt x="63713" y="28464"/>
                    <a:pt x="63734" y="27031"/>
                    <a:pt x="63713" y="25598"/>
                  </a:cubicBezTo>
                  <a:cubicBezTo>
                    <a:pt x="63713" y="25113"/>
                    <a:pt x="63819" y="24923"/>
                    <a:pt x="64367" y="24923"/>
                  </a:cubicBezTo>
                  <a:cubicBezTo>
                    <a:pt x="66348" y="24934"/>
                    <a:pt x="68324" y="24939"/>
                    <a:pt x="70300" y="24939"/>
                  </a:cubicBezTo>
                  <a:cubicBezTo>
                    <a:pt x="72275" y="24939"/>
                    <a:pt x="74251" y="24934"/>
                    <a:pt x="76232" y="24923"/>
                  </a:cubicBezTo>
                  <a:cubicBezTo>
                    <a:pt x="76801" y="24923"/>
                    <a:pt x="76928" y="25113"/>
                    <a:pt x="76907" y="25640"/>
                  </a:cubicBezTo>
                  <a:cubicBezTo>
                    <a:pt x="76886" y="27052"/>
                    <a:pt x="76907" y="28443"/>
                    <a:pt x="76907" y="29855"/>
                  </a:cubicBezTo>
                  <a:cubicBezTo>
                    <a:pt x="76907" y="30298"/>
                    <a:pt x="76780" y="30740"/>
                    <a:pt x="77560" y="30761"/>
                  </a:cubicBezTo>
                  <a:cubicBezTo>
                    <a:pt x="77578" y="30762"/>
                    <a:pt x="77594" y="30762"/>
                    <a:pt x="77611" y="30762"/>
                  </a:cubicBezTo>
                  <a:cubicBezTo>
                    <a:pt x="78375" y="30762"/>
                    <a:pt x="78214" y="30288"/>
                    <a:pt x="78214" y="29834"/>
                  </a:cubicBezTo>
                  <a:cubicBezTo>
                    <a:pt x="78214" y="28422"/>
                    <a:pt x="78256" y="27010"/>
                    <a:pt x="78214" y="25619"/>
                  </a:cubicBezTo>
                  <a:cubicBezTo>
                    <a:pt x="78214" y="25113"/>
                    <a:pt x="78340" y="24923"/>
                    <a:pt x="78888" y="24923"/>
                  </a:cubicBezTo>
                  <a:cubicBezTo>
                    <a:pt x="80490" y="24934"/>
                    <a:pt x="82092" y="24939"/>
                    <a:pt x="83693" y="24939"/>
                  </a:cubicBezTo>
                  <a:cubicBezTo>
                    <a:pt x="85295" y="24939"/>
                    <a:pt x="86897" y="24934"/>
                    <a:pt x="88499" y="24923"/>
                  </a:cubicBezTo>
                  <a:cubicBezTo>
                    <a:pt x="89068" y="24923"/>
                    <a:pt x="89173" y="25113"/>
                    <a:pt x="89173" y="25640"/>
                  </a:cubicBezTo>
                  <a:cubicBezTo>
                    <a:pt x="89152" y="27094"/>
                    <a:pt x="89173" y="28548"/>
                    <a:pt x="89152" y="29982"/>
                  </a:cubicBezTo>
                  <a:cubicBezTo>
                    <a:pt x="89152" y="30466"/>
                    <a:pt x="89194" y="30761"/>
                    <a:pt x="89805" y="30761"/>
                  </a:cubicBezTo>
                  <a:cubicBezTo>
                    <a:pt x="90396" y="30740"/>
                    <a:pt x="90480" y="30551"/>
                    <a:pt x="90480" y="30024"/>
                  </a:cubicBezTo>
                  <a:cubicBezTo>
                    <a:pt x="90480" y="28527"/>
                    <a:pt x="90501" y="27031"/>
                    <a:pt x="90480" y="25534"/>
                  </a:cubicBezTo>
                  <a:cubicBezTo>
                    <a:pt x="90459" y="25092"/>
                    <a:pt x="90585" y="24923"/>
                    <a:pt x="91070" y="24923"/>
                  </a:cubicBezTo>
                  <a:cubicBezTo>
                    <a:pt x="93062" y="24934"/>
                    <a:pt x="95059" y="24939"/>
                    <a:pt x="97056" y="24939"/>
                  </a:cubicBezTo>
                  <a:cubicBezTo>
                    <a:pt x="99053" y="24939"/>
                    <a:pt x="101050" y="24934"/>
                    <a:pt x="103041" y="24923"/>
                  </a:cubicBezTo>
                  <a:cubicBezTo>
                    <a:pt x="103568" y="24923"/>
                    <a:pt x="103674" y="25113"/>
                    <a:pt x="103674" y="25577"/>
                  </a:cubicBezTo>
                  <a:cubicBezTo>
                    <a:pt x="103652" y="27052"/>
                    <a:pt x="103674" y="28527"/>
                    <a:pt x="103652" y="29982"/>
                  </a:cubicBezTo>
                  <a:cubicBezTo>
                    <a:pt x="103631" y="30466"/>
                    <a:pt x="103674" y="30761"/>
                    <a:pt x="104306" y="30761"/>
                  </a:cubicBezTo>
                  <a:cubicBezTo>
                    <a:pt x="104875" y="30740"/>
                    <a:pt x="104980" y="30551"/>
                    <a:pt x="104980" y="30024"/>
                  </a:cubicBezTo>
                  <a:cubicBezTo>
                    <a:pt x="104959" y="28527"/>
                    <a:pt x="104980" y="27031"/>
                    <a:pt x="104959" y="25534"/>
                  </a:cubicBezTo>
                  <a:cubicBezTo>
                    <a:pt x="104959" y="25092"/>
                    <a:pt x="105086" y="24923"/>
                    <a:pt x="105549" y="24923"/>
                  </a:cubicBezTo>
                  <a:cubicBezTo>
                    <a:pt x="107193" y="24934"/>
                    <a:pt x="108837" y="24939"/>
                    <a:pt x="110484" y="24939"/>
                  </a:cubicBezTo>
                  <a:cubicBezTo>
                    <a:pt x="112130" y="24939"/>
                    <a:pt x="113780" y="24934"/>
                    <a:pt x="115434" y="24923"/>
                  </a:cubicBezTo>
                  <a:cubicBezTo>
                    <a:pt x="115940" y="24923"/>
                    <a:pt x="116045" y="25113"/>
                    <a:pt x="116045" y="25577"/>
                  </a:cubicBezTo>
                  <a:cubicBezTo>
                    <a:pt x="116024" y="27052"/>
                    <a:pt x="116045" y="28527"/>
                    <a:pt x="116024" y="29982"/>
                  </a:cubicBezTo>
                  <a:cubicBezTo>
                    <a:pt x="116024" y="30466"/>
                    <a:pt x="116066" y="30761"/>
                    <a:pt x="116678" y="30761"/>
                  </a:cubicBezTo>
                  <a:cubicBezTo>
                    <a:pt x="117268" y="30740"/>
                    <a:pt x="117373" y="30551"/>
                    <a:pt x="117373" y="30024"/>
                  </a:cubicBezTo>
                  <a:cubicBezTo>
                    <a:pt x="117352" y="28527"/>
                    <a:pt x="117373" y="27031"/>
                    <a:pt x="117352" y="25534"/>
                  </a:cubicBezTo>
                  <a:cubicBezTo>
                    <a:pt x="117331" y="25092"/>
                    <a:pt x="117457" y="24923"/>
                    <a:pt x="117942" y="24923"/>
                  </a:cubicBezTo>
                  <a:cubicBezTo>
                    <a:pt x="119544" y="24944"/>
                    <a:pt x="121146" y="24944"/>
                    <a:pt x="122747" y="24944"/>
                  </a:cubicBezTo>
                  <a:lnTo>
                    <a:pt x="122747" y="23469"/>
                  </a:lnTo>
                  <a:cubicBezTo>
                    <a:pt x="121947" y="23480"/>
                    <a:pt x="121146" y="23480"/>
                    <a:pt x="120345" y="23480"/>
                  </a:cubicBezTo>
                  <a:cubicBezTo>
                    <a:pt x="119544" y="23480"/>
                    <a:pt x="118743" y="23480"/>
                    <a:pt x="117942" y="23490"/>
                  </a:cubicBezTo>
                  <a:cubicBezTo>
                    <a:pt x="117917" y="23491"/>
                    <a:pt x="117892" y="23492"/>
                    <a:pt x="117869" y="23492"/>
                  </a:cubicBezTo>
                  <a:cubicBezTo>
                    <a:pt x="117465" y="23492"/>
                    <a:pt x="117352" y="23318"/>
                    <a:pt x="117352" y="22900"/>
                  </a:cubicBezTo>
                  <a:cubicBezTo>
                    <a:pt x="117373" y="20961"/>
                    <a:pt x="117373" y="19022"/>
                    <a:pt x="117352" y="17104"/>
                  </a:cubicBezTo>
                  <a:cubicBezTo>
                    <a:pt x="117331" y="16640"/>
                    <a:pt x="117478" y="16493"/>
                    <a:pt x="117942" y="16493"/>
                  </a:cubicBezTo>
                  <a:cubicBezTo>
                    <a:pt x="119544" y="16514"/>
                    <a:pt x="121146" y="16514"/>
                    <a:pt x="122747" y="16514"/>
                  </a:cubicBezTo>
                  <a:lnTo>
                    <a:pt x="122747" y="15039"/>
                  </a:lnTo>
                  <a:cubicBezTo>
                    <a:pt x="121146" y="15039"/>
                    <a:pt x="119544" y="15039"/>
                    <a:pt x="117942" y="15060"/>
                  </a:cubicBezTo>
                  <a:cubicBezTo>
                    <a:pt x="117542" y="15060"/>
                    <a:pt x="117352" y="14975"/>
                    <a:pt x="117352" y="14512"/>
                  </a:cubicBezTo>
                  <a:cubicBezTo>
                    <a:pt x="117373" y="12362"/>
                    <a:pt x="117373" y="10212"/>
                    <a:pt x="117352" y="8063"/>
                  </a:cubicBezTo>
                  <a:cubicBezTo>
                    <a:pt x="117352" y="7620"/>
                    <a:pt x="117542" y="7536"/>
                    <a:pt x="117942" y="7536"/>
                  </a:cubicBezTo>
                  <a:cubicBezTo>
                    <a:pt x="119544" y="7557"/>
                    <a:pt x="121146" y="7557"/>
                    <a:pt x="122747" y="7557"/>
                  </a:cubicBezTo>
                  <a:lnTo>
                    <a:pt x="122747" y="6102"/>
                  </a:lnTo>
                  <a:cubicBezTo>
                    <a:pt x="121947" y="6102"/>
                    <a:pt x="121146" y="6097"/>
                    <a:pt x="120345" y="6097"/>
                  </a:cubicBezTo>
                  <a:cubicBezTo>
                    <a:pt x="119544" y="6097"/>
                    <a:pt x="118743" y="6102"/>
                    <a:pt x="117942" y="6124"/>
                  </a:cubicBezTo>
                  <a:cubicBezTo>
                    <a:pt x="117478" y="6124"/>
                    <a:pt x="117352" y="5955"/>
                    <a:pt x="117352" y="5512"/>
                  </a:cubicBezTo>
                  <a:lnTo>
                    <a:pt x="117352" y="180"/>
                  </a:lnTo>
                  <a:cubicBezTo>
                    <a:pt x="117141" y="75"/>
                    <a:pt x="116915" y="22"/>
                    <a:pt x="116688" y="22"/>
                  </a:cubicBezTo>
                  <a:cubicBezTo>
                    <a:pt x="116461" y="22"/>
                    <a:pt x="116235" y="75"/>
                    <a:pt x="116024" y="180"/>
                  </a:cubicBezTo>
                  <a:cubicBezTo>
                    <a:pt x="116045" y="1929"/>
                    <a:pt x="116024" y="3679"/>
                    <a:pt x="116045" y="5428"/>
                  </a:cubicBezTo>
                  <a:cubicBezTo>
                    <a:pt x="116045" y="5934"/>
                    <a:pt x="115940" y="6124"/>
                    <a:pt x="115392" y="6124"/>
                  </a:cubicBezTo>
                  <a:cubicBezTo>
                    <a:pt x="113758" y="6113"/>
                    <a:pt x="112125" y="6108"/>
                    <a:pt x="110494" y="6108"/>
                  </a:cubicBezTo>
                  <a:cubicBezTo>
                    <a:pt x="108864" y="6108"/>
                    <a:pt x="107235" y="6113"/>
                    <a:pt x="105613" y="6124"/>
                  </a:cubicBezTo>
                  <a:cubicBezTo>
                    <a:pt x="105065" y="6124"/>
                    <a:pt x="104959" y="5934"/>
                    <a:pt x="104959" y="5428"/>
                  </a:cubicBezTo>
                  <a:cubicBezTo>
                    <a:pt x="104959" y="3679"/>
                    <a:pt x="104959" y="1929"/>
                    <a:pt x="104959" y="180"/>
                  </a:cubicBezTo>
                  <a:cubicBezTo>
                    <a:pt x="104759" y="75"/>
                    <a:pt x="104532" y="22"/>
                    <a:pt x="104306" y="22"/>
                  </a:cubicBezTo>
                  <a:cubicBezTo>
                    <a:pt x="104079" y="22"/>
                    <a:pt x="103853" y="75"/>
                    <a:pt x="103652" y="180"/>
                  </a:cubicBezTo>
                  <a:cubicBezTo>
                    <a:pt x="103652" y="1929"/>
                    <a:pt x="103631" y="3679"/>
                    <a:pt x="103652" y="5428"/>
                  </a:cubicBezTo>
                  <a:cubicBezTo>
                    <a:pt x="103652" y="5934"/>
                    <a:pt x="103547" y="6124"/>
                    <a:pt x="102999" y="6124"/>
                  </a:cubicBezTo>
                  <a:cubicBezTo>
                    <a:pt x="101018" y="6113"/>
                    <a:pt x="99037" y="6108"/>
                    <a:pt x="97056" y="6108"/>
                  </a:cubicBezTo>
                  <a:cubicBezTo>
                    <a:pt x="95074" y="6108"/>
                    <a:pt x="93093" y="6113"/>
                    <a:pt x="91112" y="6124"/>
                  </a:cubicBezTo>
                  <a:cubicBezTo>
                    <a:pt x="90564" y="6124"/>
                    <a:pt x="90459" y="5934"/>
                    <a:pt x="90459" y="5428"/>
                  </a:cubicBezTo>
                  <a:cubicBezTo>
                    <a:pt x="90459" y="3679"/>
                    <a:pt x="90459" y="1929"/>
                    <a:pt x="90459" y="180"/>
                  </a:cubicBezTo>
                  <a:cubicBezTo>
                    <a:pt x="90259" y="75"/>
                    <a:pt x="90037" y="22"/>
                    <a:pt x="89813" y="22"/>
                  </a:cubicBezTo>
                  <a:cubicBezTo>
                    <a:pt x="89589" y="22"/>
                    <a:pt x="89363" y="75"/>
                    <a:pt x="89152" y="180"/>
                  </a:cubicBezTo>
                  <a:cubicBezTo>
                    <a:pt x="89152" y="1929"/>
                    <a:pt x="89131" y="3679"/>
                    <a:pt x="89236" y="5428"/>
                  </a:cubicBezTo>
                  <a:cubicBezTo>
                    <a:pt x="89236" y="5913"/>
                    <a:pt x="89131" y="6102"/>
                    <a:pt x="88583" y="6102"/>
                  </a:cubicBezTo>
                  <a:cubicBezTo>
                    <a:pt x="86971" y="6092"/>
                    <a:pt x="85358" y="6087"/>
                    <a:pt x="83749" y="6087"/>
                  </a:cubicBezTo>
                  <a:cubicBezTo>
                    <a:pt x="82139" y="6087"/>
                    <a:pt x="80532" y="6092"/>
                    <a:pt x="78930" y="6102"/>
                  </a:cubicBezTo>
                  <a:cubicBezTo>
                    <a:pt x="78382" y="6102"/>
                    <a:pt x="78277" y="5913"/>
                    <a:pt x="78277" y="5428"/>
                  </a:cubicBezTo>
                  <a:lnTo>
                    <a:pt x="78277" y="159"/>
                  </a:lnTo>
                  <a:cubicBezTo>
                    <a:pt x="78066" y="54"/>
                    <a:pt x="77839" y="1"/>
                    <a:pt x="77613" y="1"/>
                  </a:cubicBezTo>
                  <a:cubicBezTo>
                    <a:pt x="77386" y="1"/>
                    <a:pt x="77160" y="54"/>
                    <a:pt x="76949" y="159"/>
                  </a:cubicBezTo>
                  <a:cubicBezTo>
                    <a:pt x="76949" y="1908"/>
                    <a:pt x="76928" y="3679"/>
                    <a:pt x="76949" y="5428"/>
                  </a:cubicBezTo>
                  <a:cubicBezTo>
                    <a:pt x="76970" y="5913"/>
                    <a:pt x="76844" y="6102"/>
                    <a:pt x="76296" y="6102"/>
                  </a:cubicBezTo>
                  <a:cubicBezTo>
                    <a:pt x="74315" y="6092"/>
                    <a:pt x="72333" y="6087"/>
                    <a:pt x="70352" y="6087"/>
                  </a:cubicBezTo>
                  <a:cubicBezTo>
                    <a:pt x="68371" y="6087"/>
                    <a:pt x="66390" y="6092"/>
                    <a:pt x="64409" y="6102"/>
                  </a:cubicBezTo>
                  <a:cubicBezTo>
                    <a:pt x="63861" y="6102"/>
                    <a:pt x="63755" y="5913"/>
                    <a:pt x="63755" y="5428"/>
                  </a:cubicBezTo>
                  <a:cubicBezTo>
                    <a:pt x="63776" y="3679"/>
                    <a:pt x="63776" y="1908"/>
                    <a:pt x="63776" y="159"/>
                  </a:cubicBezTo>
                  <a:cubicBezTo>
                    <a:pt x="63566" y="54"/>
                    <a:pt x="63339" y="1"/>
                    <a:pt x="63113" y="1"/>
                  </a:cubicBezTo>
                  <a:cubicBezTo>
                    <a:pt x="62886" y="1"/>
                    <a:pt x="62659" y="54"/>
                    <a:pt x="62449" y="159"/>
                  </a:cubicBezTo>
                  <a:cubicBezTo>
                    <a:pt x="62449" y="1908"/>
                    <a:pt x="62428" y="3658"/>
                    <a:pt x="62449" y="5428"/>
                  </a:cubicBezTo>
                  <a:cubicBezTo>
                    <a:pt x="62470" y="5913"/>
                    <a:pt x="62364" y="6102"/>
                    <a:pt x="61816" y="6102"/>
                  </a:cubicBezTo>
                  <a:cubicBezTo>
                    <a:pt x="60120" y="6092"/>
                    <a:pt x="58423" y="6087"/>
                    <a:pt x="56726" y="6087"/>
                  </a:cubicBezTo>
                  <a:cubicBezTo>
                    <a:pt x="55030" y="6087"/>
                    <a:pt x="53333" y="6092"/>
                    <a:pt x="51637" y="6102"/>
                  </a:cubicBezTo>
                  <a:cubicBezTo>
                    <a:pt x="51089" y="6102"/>
                    <a:pt x="50983" y="5913"/>
                    <a:pt x="50983" y="5428"/>
                  </a:cubicBezTo>
                  <a:cubicBezTo>
                    <a:pt x="50983" y="3679"/>
                    <a:pt x="50983" y="1908"/>
                    <a:pt x="50983" y="159"/>
                  </a:cubicBezTo>
                  <a:cubicBezTo>
                    <a:pt x="50783" y="54"/>
                    <a:pt x="50556" y="1"/>
                    <a:pt x="50330" y="1"/>
                  </a:cubicBezTo>
                  <a:cubicBezTo>
                    <a:pt x="50103" y="1"/>
                    <a:pt x="49877" y="54"/>
                    <a:pt x="49677" y="159"/>
                  </a:cubicBezTo>
                  <a:cubicBezTo>
                    <a:pt x="49677" y="1908"/>
                    <a:pt x="49655" y="3679"/>
                    <a:pt x="49677" y="5428"/>
                  </a:cubicBezTo>
                  <a:cubicBezTo>
                    <a:pt x="49677" y="5913"/>
                    <a:pt x="49571" y="6102"/>
                    <a:pt x="49023" y="6102"/>
                  </a:cubicBezTo>
                  <a:cubicBezTo>
                    <a:pt x="47021" y="6092"/>
                    <a:pt x="45019" y="6087"/>
                    <a:pt x="43014" y="6087"/>
                  </a:cubicBezTo>
                  <a:cubicBezTo>
                    <a:pt x="41009" y="6087"/>
                    <a:pt x="39001" y="6092"/>
                    <a:pt x="36989" y="6102"/>
                  </a:cubicBezTo>
                  <a:cubicBezTo>
                    <a:pt x="36441" y="6102"/>
                    <a:pt x="36356" y="5913"/>
                    <a:pt x="36356" y="5428"/>
                  </a:cubicBezTo>
                  <a:lnTo>
                    <a:pt x="36356" y="159"/>
                  </a:lnTo>
                  <a:cubicBezTo>
                    <a:pt x="36146" y="54"/>
                    <a:pt x="35919" y="1"/>
                    <a:pt x="35693" y="1"/>
                  </a:cubicBezTo>
                  <a:cubicBezTo>
                    <a:pt x="35466" y="1"/>
                    <a:pt x="35239" y="54"/>
                    <a:pt x="35029" y="159"/>
                  </a:cubicBezTo>
                  <a:cubicBezTo>
                    <a:pt x="35029" y="1908"/>
                    <a:pt x="35008" y="3679"/>
                    <a:pt x="35029" y="5428"/>
                  </a:cubicBezTo>
                  <a:cubicBezTo>
                    <a:pt x="35029" y="5913"/>
                    <a:pt x="34923" y="6102"/>
                    <a:pt x="34375" y="6102"/>
                  </a:cubicBezTo>
                  <a:cubicBezTo>
                    <a:pt x="32795" y="6092"/>
                    <a:pt x="31209" y="6087"/>
                    <a:pt x="29620" y="6087"/>
                  </a:cubicBezTo>
                  <a:cubicBezTo>
                    <a:pt x="28031" y="6087"/>
                    <a:pt x="26440" y="6092"/>
                    <a:pt x="24849" y="6102"/>
                  </a:cubicBezTo>
                  <a:cubicBezTo>
                    <a:pt x="24301" y="6102"/>
                    <a:pt x="24196" y="5913"/>
                    <a:pt x="24196" y="5428"/>
                  </a:cubicBezTo>
                  <a:lnTo>
                    <a:pt x="24196" y="159"/>
                  </a:lnTo>
                  <a:cubicBezTo>
                    <a:pt x="23995" y="54"/>
                    <a:pt x="23774" y="1"/>
                    <a:pt x="23550" y="1"/>
                  </a:cubicBezTo>
                  <a:cubicBezTo>
                    <a:pt x="23326" y="1"/>
                    <a:pt x="23100" y="54"/>
                    <a:pt x="22889" y="159"/>
                  </a:cubicBezTo>
                  <a:cubicBezTo>
                    <a:pt x="22889" y="1950"/>
                    <a:pt x="22868" y="3721"/>
                    <a:pt x="22889" y="5491"/>
                  </a:cubicBezTo>
                  <a:cubicBezTo>
                    <a:pt x="22889" y="5955"/>
                    <a:pt x="22741" y="6102"/>
                    <a:pt x="22278" y="6102"/>
                  </a:cubicBezTo>
                  <a:cubicBezTo>
                    <a:pt x="20265" y="6092"/>
                    <a:pt x="18247" y="6087"/>
                    <a:pt x="16226" y="6087"/>
                  </a:cubicBezTo>
                  <a:cubicBezTo>
                    <a:pt x="14205" y="6087"/>
                    <a:pt x="12182" y="6092"/>
                    <a:pt x="10159" y="6102"/>
                  </a:cubicBezTo>
                  <a:cubicBezTo>
                    <a:pt x="9695" y="6102"/>
                    <a:pt x="9569" y="5955"/>
                    <a:pt x="9569" y="5491"/>
                  </a:cubicBezTo>
                  <a:cubicBezTo>
                    <a:pt x="9569" y="3721"/>
                    <a:pt x="9569" y="1950"/>
                    <a:pt x="9569" y="159"/>
                  </a:cubicBezTo>
                  <a:cubicBezTo>
                    <a:pt x="9379" y="54"/>
                    <a:pt x="9173" y="1"/>
                    <a:pt x="896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9" name="Google Shape;2679;p59">
            <a:extLst>
              <a:ext uri="{FF2B5EF4-FFF2-40B4-BE49-F238E27FC236}">
                <a16:creationId xmlns:a16="http://schemas.microsoft.com/office/drawing/2014/main" id="{5132D216-09F6-E593-80E5-73C82EC11275}"/>
              </a:ext>
            </a:extLst>
          </p:cNvPr>
          <p:cNvGrpSpPr/>
          <p:nvPr/>
        </p:nvGrpSpPr>
        <p:grpSpPr>
          <a:xfrm>
            <a:off x="1815519" y="2789746"/>
            <a:ext cx="1179374" cy="1205478"/>
            <a:chOff x="6822150" y="3335625"/>
            <a:chExt cx="1512405" cy="1545881"/>
          </a:xfrm>
        </p:grpSpPr>
        <p:sp>
          <p:nvSpPr>
            <p:cNvPr id="2680" name="Google Shape;2680;p59">
              <a:extLst>
                <a:ext uri="{FF2B5EF4-FFF2-40B4-BE49-F238E27FC236}">
                  <a16:creationId xmlns:a16="http://schemas.microsoft.com/office/drawing/2014/main" id="{08F2E861-CEBA-5C32-7C7D-A8A6F6E3931A}"/>
                </a:ext>
              </a:extLst>
            </p:cNvPr>
            <p:cNvSpPr/>
            <p:nvPr/>
          </p:nvSpPr>
          <p:spPr>
            <a:xfrm>
              <a:off x="6822150" y="3335625"/>
              <a:ext cx="1512405" cy="1545881"/>
            </a:xfrm>
            <a:custGeom>
              <a:avLst/>
              <a:gdLst/>
              <a:ahLst/>
              <a:cxnLst/>
              <a:rect l="l" t="t" r="r" b="b"/>
              <a:pathLst>
                <a:path w="28598" h="29231" fill="none" extrusionOk="0">
                  <a:moveTo>
                    <a:pt x="28069" y="5810"/>
                  </a:moveTo>
                  <a:lnTo>
                    <a:pt x="24874" y="1585"/>
                  </a:lnTo>
                  <a:cubicBezTo>
                    <a:pt x="24425" y="951"/>
                    <a:pt x="23712" y="582"/>
                    <a:pt x="22920" y="555"/>
                  </a:cubicBezTo>
                  <a:lnTo>
                    <a:pt x="18933" y="449"/>
                  </a:lnTo>
                  <a:lnTo>
                    <a:pt x="18933" y="449"/>
                  </a:lnTo>
                  <a:lnTo>
                    <a:pt x="7922" y="159"/>
                  </a:lnTo>
                  <a:lnTo>
                    <a:pt x="5097" y="80"/>
                  </a:lnTo>
                  <a:lnTo>
                    <a:pt x="3143" y="27"/>
                  </a:lnTo>
                  <a:cubicBezTo>
                    <a:pt x="1743" y="1"/>
                    <a:pt x="581" y="1110"/>
                    <a:pt x="555" y="2509"/>
                  </a:cubicBezTo>
                  <a:lnTo>
                    <a:pt x="53" y="25719"/>
                  </a:lnTo>
                  <a:cubicBezTo>
                    <a:pt x="1" y="27092"/>
                    <a:pt x="1083" y="28228"/>
                    <a:pt x="2456" y="28280"/>
                  </a:cubicBezTo>
                  <a:lnTo>
                    <a:pt x="4146" y="28360"/>
                  </a:lnTo>
                  <a:lnTo>
                    <a:pt x="4146" y="28360"/>
                  </a:lnTo>
                  <a:lnTo>
                    <a:pt x="13018" y="28703"/>
                  </a:lnTo>
                  <a:lnTo>
                    <a:pt x="24531" y="29178"/>
                  </a:lnTo>
                  <a:cubicBezTo>
                    <a:pt x="25877" y="29231"/>
                    <a:pt x="27039" y="28201"/>
                    <a:pt x="27145" y="26828"/>
                  </a:cubicBezTo>
                  <a:lnTo>
                    <a:pt x="28571" y="7526"/>
                  </a:lnTo>
                  <a:cubicBezTo>
                    <a:pt x="28597" y="6892"/>
                    <a:pt x="28439" y="6311"/>
                    <a:pt x="28069" y="5810"/>
                  </a:cubicBezTo>
                  <a:close/>
                </a:path>
              </a:pathLst>
            </a:custGeom>
            <a:solidFill>
              <a:schemeClr val="accent4"/>
            </a:solidFill>
            <a:ln w="228600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9">
              <a:extLst>
                <a:ext uri="{FF2B5EF4-FFF2-40B4-BE49-F238E27FC236}">
                  <a16:creationId xmlns:a16="http://schemas.microsoft.com/office/drawing/2014/main" id="{0767B576-F0DE-6CCE-5F4D-0931F19E6E9B}"/>
                </a:ext>
              </a:extLst>
            </p:cNvPr>
            <p:cNvSpPr/>
            <p:nvPr/>
          </p:nvSpPr>
          <p:spPr>
            <a:xfrm>
              <a:off x="6822150" y="3336947"/>
              <a:ext cx="1512405" cy="1541915"/>
            </a:xfrm>
            <a:custGeom>
              <a:avLst/>
              <a:gdLst/>
              <a:ahLst/>
              <a:cxnLst/>
              <a:rect l="l" t="t" r="r" b="b"/>
              <a:pathLst>
                <a:path w="28598" h="29156" extrusionOk="0">
                  <a:moveTo>
                    <a:pt x="3047" y="0"/>
                  </a:moveTo>
                  <a:cubicBezTo>
                    <a:pt x="1691" y="0"/>
                    <a:pt x="581" y="1090"/>
                    <a:pt x="555" y="2458"/>
                  </a:cubicBezTo>
                  <a:lnTo>
                    <a:pt x="53" y="25694"/>
                  </a:lnTo>
                  <a:cubicBezTo>
                    <a:pt x="1" y="27067"/>
                    <a:pt x="1083" y="28203"/>
                    <a:pt x="2456" y="28255"/>
                  </a:cubicBezTo>
                  <a:lnTo>
                    <a:pt x="24531" y="29153"/>
                  </a:lnTo>
                  <a:cubicBezTo>
                    <a:pt x="24564" y="29154"/>
                    <a:pt x="24597" y="29155"/>
                    <a:pt x="24630" y="29155"/>
                  </a:cubicBezTo>
                  <a:cubicBezTo>
                    <a:pt x="25934" y="29155"/>
                    <a:pt x="27042" y="28142"/>
                    <a:pt x="27145" y="26803"/>
                  </a:cubicBezTo>
                  <a:lnTo>
                    <a:pt x="28571" y="7501"/>
                  </a:lnTo>
                  <a:cubicBezTo>
                    <a:pt x="28597" y="6894"/>
                    <a:pt x="28439" y="6286"/>
                    <a:pt x="28069" y="5785"/>
                  </a:cubicBezTo>
                  <a:lnTo>
                    <a:pt x="24874" y="1560"/>
                  </a:lnTo>
                  <a:cubicBezTo>
                    <a:pt x="24425" y="926"/>
                    <a:pt x="23712" y="557"/>
                    <a:pt x="22920" y="530"/>
                  </a:cubicBezTo>
                  <a:lnTo>
                    <a:pt x="3143" y="2"/>
                  </a:lnTo>
                  <a:cubicBezTo>
                    <a:pt x="3111" y="1"/>
                    <a:pt x="3079" y="0"/>
                    <a:pt x="30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9">
              <a:extLst>
                <a:ext uri="{FF2B5EF4-FFF2-40B4-BE49-F238E27FC236}">
                  <a16:creationId xmlns:a16="http://schemas.microsoft.com/office/drawing/2014/main" id="{7BD32C11-D548-52DA-C4FD-1EEC37AFA6B4}"/>
                </a:ext>
              </a:extLst>
            </p:cNvPr>
            <p:cNvSpPr/>
            <p:nvPr/>
          </p:nvSpPr>
          <p:spPr>
            <a:xfrm>
              <a:off x="7225716" y="3344034"/>
              <a:ext cx="597706" cy="627005"/>
            </a:xfrm>
            <a:custGeom>
              <a:avLst/>
              <a:gdLst/>
              <a:ahLst/>
              <a:cxnLst/>
              <a:rect l="l" t="t" r="r" b="b"/>
              <a:pathLst>
                <a:path w="11302" h="11856" extrusionOk="0">
                  <a:moveTo>
                    <a:pt x="317" y="0"/>
                  </a:moveTo>
                  <a:lnTo>
                    <a:pt x="1" y="11856"/>
                  </a:lnTo>
                  <a:lnTo>
                    <a:pt x="8873" y="11777"/>
                  </a:lnTo>
                  <a:cubicBezTo>
                    <a:pt x="10087" y="11777"/>
                    <a:pt x="11091" y="10800"/>
                    <a:pt x="11117" y="9559"/>
                  </a:cubicBezTo>
                  <a:lnTo>
                    <a:pt x="11302" y="290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9">
              <a:extLst>
                <a:ext uri="{FF2B5EF4-FFF2-40B4-BE49-F238E27FC236}">
                  <a16:creationId xmlns:a16="http://schemas.microsoft.com/office/drawing/2014/main" id="{893058F3-0F22-7821-54E9-5BD41064FDB2}"/>
                </a:ext>
              </a:extLst>
            </p:cNvPr>
            <p:cNvSpPr/>
            <p:nvPr/>
          </p:nvSpPr>
          <p:spPr>
            <a:xfrm>
              <a:off x="7594379" y="3441712"/>
              <a:ext cx="155059" cy="430219"/>
            </a:xfrm>
            <a:custGeom>
              <a:avLst/>
              <a:gdLst/>
              <a:ahLst/>
              <a:cxnLst/>
              <a:rect l="l" t="t" r="r" b="b"/>
              <a:pathLst>
                <a:path w="2932" h="8135" extrusionOk="0">
                  <a:moveTo>
                    <a:pt x="1589" y="0"/>
                  </a:moveTo>
                  <a:cubicBezTo>
                    <a:pt x="897" y="0"/>
                    <a:pt x="317" y="546"/>
                    <a:pt x="291" y="1242"/>
                  </a:cubicBezTo>
                  <a:lnTo>
                    <a:pt x="27" y="6761"/>
                  </a:lnTo>
                  <a:cubicBezTo>
                    <a:pt x="0" y="7500"/>
                    <a:pt x="581" y="8108"/>
                    <a:pt x="1321" y="8134"/>
                  </a:cubicBezTo>
                  <a:lnTo>
                    <a:pt x="1374" y="8134"/>
                  </a:lnTo>
                  <a:cubicBezTo>
                    <a:pt x="1390" y="8135"/>
                    <a:pt x="1406" y="8135"/>
                    <a:pt x="1422" y="8135"/>
                  </a:cubicBezTo>
                  <a:cubicBezTo>
                    <a:pt x="2138" y="8135"/>
                    <a:pt x="2694" y="7564"/>
                    <a:pt x="2720" y="6867"/>
                  </a:cubicBezTo>
                  <a:lnTo>
                    <a:pt x="2905" y="1348"/>
                  </a:lnTo>
                  <a:cubicBezTo>
                    <a:pt x="2931" y="635"/>
                    <a:pt x="2377" y="28"/>
                    <a:pt x="1638" y="1"/>
                  </a:cubicBezTo>
                  <a:cubicBezTo>
                    <a:pt x="1621" y="1"/>
                    <a:pt x="1605" y="0"/>
                    <a:pt x="1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9">
              <a:extLst>
                <a:ext uri="{FF2B5EF4-FFF2-40B4-BE49-F238E27FC236}">
                  <a16:creationId xmlns:a16="http://schemas.microsoft.com/office/drawing/2014/main" id="{9FDCBA58-0794-2AF1-2D26-A1944E0EF98C}"/>
                </a:ext>
              </a:extLst>
            </p:cNvPr>
            <p:cNvSpPr/>
            <p:nvPr/>
          </p:nvSpPr>
          <p:spPr>
            <a:xfrm>
              <a:off x="7041412" y="4109228"/>
              <a:ext cx="865833" cy="759746"/>
            </a:xfrm>
            <a:custGeom>
              <a:avLst/>
              <a:gdLst/>
              <a:ahLst/>
              <a:cxnLst/>
              <a:rect l="l" t="t" r="r" b="b"/>
              <a:pathLst>
                <a:path w="16372" h="14366" extrusionOk="0">
                  <a:moveTo>
                    <a:pt x="1749" y="0"/>
                  </a:moveTo>
                  <a:cubicBezTo>
                    <a:pt x="924" y="0"/>
                    <a:pt x="237" y="677"/>
                    <a:pt x="211" y="1532"/>
                  </a:cubicBezTo>
                  <a:lnTo>
                    <a:pt x="0" y="13732"/>
                  </a:lnTo>
                  <a:lnTo>
                    <a:pt x="15949" y="14365"/>
                  </a:lnTo>
                  <a:lnTo>
                    <a:pt x="16345" y="1876"/>
                  </a:lnTo>
                  <a:cubicBezTo>
                    <a:pt x="16371" y="1031"/>
                    <a:pt x="15685" y="318"/>
                    <a:pt x="14813" y="291"/>
                  </a:cubicBezTo>
                  <a:lnTo>
                    <a:pt x="1796" y="1"/>
                  </a:lnTo>
                  <a:cubicBezTo>
                    <a:pt x="1780" y="0"/>
                    <a:pt x="1764" y="0"/>
                    <a:pt x="1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9">
              <a:extLst>
                <a:ext uri="{FF2B5EF4-FFF2-40B4-BE49-F238E27FC236}">
                  <a16:creationId xmlns:a16="http://schemas.microsoft.com/office/drawing/2014/main" id="{AABED48C-BAA0-62C7-E13F-D17CA06E456B}"/>
                </a:ext>
              </a:extLst>
            </p:cNvPr>
            <p:cNvSpPr/>
            <p:nvPr/>
          </p:nvSpPr>
          <p:spPr>
            <a:xfrm>
              <a:off x="7206149" y="4261484"/>
              <a:ext cx="564230" cy="26548"/>
            </a:xfrm>
            <a:custGeom>
              <a:avLst/>
              <a:gdLst/>
              <a:ahLst/>
              <a:cxnLst/>
              <a:rect l="l" t="t" r="r" b="b"/>
              <a:pathLst>
                <a:path w="10669" h="502" fill="none" extrusionOk="0">
                  <a:moveTo>
                    <a:pt x="1" y="0"/>
                  </a:moveTo>
                  <a:lnTo>
                    <a:pt x="10669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9">
              <a:extLst>
                <a:ext uri="{FF2B5EF4-FFF2-40B4-BE49-F238E27FC236}">
                  <a16:creationId xmlns:a16="http://schemas.microsoft.com/office/drawing/2014/main" id="{150DC9D4-0440-C1A6-0A92-DC00E818AD8E}"/>
                </a:ext>
              </a:extLst>
            </p:cNvPr>
            <p:cNvSpPr/>
            <p:nvPr/>
          </p:nvSpPr>
          <p:spPr>
            <a:xfrm>
              <a:off x="7203399" y="4412260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3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9">
              <a:extLst>
                <a:ext uri="{FF2B5EF4-FFF2-40B4-BE49-F238E27FC236}">
                  <a16:creationId xmlns:a16="http://schemas.microsoft.com/office/drawing/2014/main" id="{31948467-7F20-8655-AB18-FEE4E41FDEEC}"/>
                </a:ext>
              </a:extLst>
            </p:cNvPr>
            <p:cNvSpPr/>
            <p:nvPr/>
          </p:nvSpPr>
          <p:spPr>
            <a:xfrm>
              <a:off x="7207577" y="4556107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9">
              <a:extLst>
                <a:ext uri="{FF2B5EF4-FFF2-40B4-BE49-F238E27FC236}">
                  <a16:creationId xmlns:a16="http://schemas.microsoft.com/office/drawing/2014/main" id="{005709D5-C30C-3F59-056D-8A3E6E469A17}"/>
                </a:ext>
              </a:extLst>
            </p:cNvPr>
            <p:cNvSpPr/>
            <p:nvPr/>
          </p:nvSpPr>
          <p:spPr>
            <a:xfrm>
              <a:off x="7207577" y="4704133"/>
              <a:ext cx="565605" cy="26601"/>
            </a:xfrm>
            <a:custGeom>
              <a:avLst/>
              <a:gdLst/>
              <a:ahLst/>
              <a:cxnLst/>
              <a:rect l="l" t="t" r="r" b="b"/>
              <a:pathLst>
                <a:path w="10695" h="503" fill="none" extrusionOk="0">
                  <a:moveTo>
                    <a:pt x="0" y="1"/>
                  </a:moveTo>
                  <a:lnTo>
                    <a:pt x="10694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9">
              <a:extLst>
                <a:ext uri="{FF2B5EF4-FFF2-40B4-BE49-F238E27FC236}">
                  <a16:creationId xmlns:a16="http://schemas.microsoft.com/office/drawing/2014/main" id="{29C291CD-D837-033F-6FFF-FF9BAB7398F6}"/>
                </a:ext>
              </a:extLst>
            </p:cNvPr>
            <p:cNvSpPr/>
            <p:nvPr/>
          </p:nvSpPr>
          <p:spPr>
            <a:xfrm>
              <a:off x="6869694" y="4669123"/>
              <a:ext cx="131261" cy="78376"/>
            </a:xfrm>
            <a:custGeom>
              <a:avLst/>
              <a:gdLst/>
              <a:ahLst/>
              <a:cxnLst/>
              <a:rect l="l" t="t" r="r" b="b"/>
              <a:pathLst>
                <a:path w="2482" h="1482" extrusionOk="0">
                  <a:moveTo>
                    <a:pt x="669" y="1"/>
                  </a:moveTo>
                  <a:cubicBezTo>
                    <a:pt x="316" y="1"/>
                    <a:pt x="0" y="308"/>
                    <a:pt x="26" y="689"/>
                  </a:cubicBezTo>
                  <a:lnTo>
                    <a:pt x="26" y="821"/>
                  </a:lnTo>
                  <a:cubicBezTo>
                    <a:pt x="26" y="1191"/>
                    <a:pt x="343" y="1481"/>
                    <a:pt x="739" y="1481"/>
                  </a:cubicBezTo>
                  <a:lnTo>
                    <a:pt x="1821" y="1455"/>
                  </a:lnTo>
                  <a:cubicBezTo>
                    <a:pt x="2165" y="1428"/>
                    <a:pt x="2455" y="1138"/>
                    <a:pt x="2481" y="795"/>
                  </a:cubicBezTo>
                  <a:lnTo>
                    <a:pt x="2481" y="715"/>
                  </a:lnTo>
                  <a:cubicBezTo>
                    <a:pt x="2481" y="319"/>
                    <a:pt x="2191" y="29"/>
                    <a:pt x="1821" y="29"/>
                  </a:cubicBezTo>
                  <a:lnTo>
                    <a:pt x="712" y="2"/>
                  </a:lnTo>
                  <a:cubicBezTo>
                    <a:pt x="698" y="1"/>
                    <a:pt x="683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9">
              <a:extLst>
                <a:ext uri="{FF2B5EF4-FFF2-40B4-BE49-F238E27FC236}">
                  <a16:creationId xmlns:a16="http://schemas.microsoft.com/office/drawing/2014/main" id="{8ED3E483-1506-8757-2CB7-F784A4089E3C}"/>
                </a:ext>
              </a:extLst>
            </p:cNvPr>
            <p:cNvSpPr/>
            <p:nvPr/>
          </p:nvSpPr>
          <p:spPr>
            <a:xfrm>
              <a:off x="7997945" y="4699849"/>
              <a:ext cx="139669" cy="88106"/>
            </a:xfrm>
            <a:custGeom>
              <a:avLst/>
              <a:gdLst/>
              <a:ahLst/>
              <a:cxnLst/>
              <a:rect l="l" t="t" r="r" b="b"/>
              <a:pathLst>
                <a:path w="2641" h="1666" extrusionOk="0">
                  <a:moveTo>
                    <a:pt x="747" y="1"/>
                  </a:moveTo>
                  <a:cubicBezTo>
                    <a:pt x="370" y="1"/>
                    <a:pt x="52" y="308"/>
                    <a:pt x="27" y="689"/>
                  </a:cubicBezTo>
                  <a:lnTo>
                    <a:pt x="27" y="821"/>
                  </a:lnTo>
                  <a:cubicBezTo>
                    <a:pt x="1" y="1243"/>
                    <a:pt x="317" y="1587"/>
                    <a:pt x="713" y="1587"/>
                  </a:cubicBezTo>
                  <a:lnTo>
                    <a:pt x="1875" y="1666"/>
                  </a:lnTo>
                  <a:cubicBezTo>
                    <a:pt x="2271" y="1666"/>
                    <a:pt x="2641" y="1349"/>
                    <a:pt x="2641" y="953"/>
                  </a:cubicBezTo>
                  <a:lnTo>
                    <a:pt x="2641" y="821"/>
                  </a:lnTo>
                  <a:cubicBezTo>
                    <a:pt x="2641" y="425"/>
                    <a:pt x="2351" y="108"/>
                    <a:pt x="1954" y="82"/>
                  </a:cubicBezTo>
                  <a:lnTo>
                    <a:pt x="793" y="2"/>
                  </a:lnTo>
                  <a:cubicBezTo>
                    <a:pt x="777" y="1"/>
                    <a:pt x="762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9">
              <a:extLst>
                <a:ext uri="{FF2B5EF4-FFF2-40B4-BE49-F238E27FC236}">
                  <a16:creationId xmlns:a16="http://schemas.microsoft.com/office/drawing/2014/main" id="{073267D4-A695-4914-DB65-6E20E3DE7EF2}"/>
                </a:ext>
              </a:extLst>
            </p:cNvPr>
            <p:cNvSpPr/>
            <p:nvPr/>
          </p:nvSpPr>
          <p:spPr>
            <a:xfrm>
              <a:off x="7021897" y="3338428"/>
              <a:ext cx="220636" cy="632663"/>
            </a:xfrm>
            <a:custGeom>
              <a:avLst/>
              <a:gdLst/>
              <a:ahLst/>
              <a:cxnLst/>
              <a:rect l="l" t="t" r="r" b="b"/>
              <a:pathLst>
                <a:path w="4172" h="11963" extrusionOk="0">
                  <a:moveTo>
                    <a:pt x="633" y="0"/>
                  </a:moveTo>
                  <a:lnTo>
                    <a:pt x="79" y="9585"/>
                  </a:lnTo>
                  <a:cubicBezTo>
                    <a:pt x="0" y="10864"/>
                    <a:pt x="1031" y="11962"/>
                    <a:pt x="2304" y="11962"/>
                  </a:cubicBezTo>
                  <a:cubicBezTo>
                    <a:pt x="2319" y="11962"/>
                    <a:pt x="2334" y="11962"/>
                    <a:pt x="2350" y="11962"/>
                  </a:cubicBezTo>
                  <a:lnTo>
                    <a:pt x="3855" y="11962"/>
                  </a:lnTo>
                  <a:lnTo>
                    <a:pt x="4171" y="106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2" name="Google Shape;2692;p59">
            <a:extLst>
              <a:ext uri="{FF2B5EF4-FFF2-40B4-BE49-F238E27FC236}">
                <a16:creationId xmlns:a16="http://schemas.microsoft.com/office/drawing/2014/main" id="{B1A4445E-6109-8C47-B687-7C1C98E93306}"/>
              </a:ext>
            </a:extLst>
          </p:cNvPr>
          <p:cNvGrpSpPr/>
          <p:nvPr/>
        </p:nvGrpSpPr>
        <p:grpSpPr>
          <a:xfrm>
            <a:off x="3570788" y="1035792"/>
            <a:ext cx="1439039" cy="1076266"/>
            <a:chOff x="9306403" y="944486"/>
            <a:chExt cx="2293654" cy="1715438"/>
          </a:xfrm>
        </p:grpSpPr>
        <p:sp>
          <p:nvSpPr>
            <p:cNvPr id="2693" name="Google Shape;2693;p59">
              <a:extLst>
                <a:ext uri="{FF2B5EF4-FFF2-40B4-BE49-F238E27FC236}">
                  <a16:creationId xmlns:a16="http://schemas.microsoft.com/office/drawing/2014/main" id="{3540B99E-083F-419F-2598-5C1DB59272B8}"/>
                </a:ext>
              </a:extLst>
            </p:cNvPr>
            <p:cNvSpPr/>
            <p:nvPr/>
          </p:nvSpPr>
          <p:spPr>
            <a:xfrm>
              <a:off x="9306403" y="944486"/>
              <a:ext cx="2293654" cy="1715438"/>
            </a:xfrm>
            <a:custGeom>
              <a:avLst/>
              <a:gdLst/>
              <a:ahLst/>
              <a:cxnLst/>
              <a:rect l="l" t="t" r="r" b="b"/>
              <a:pathLst>
                <a:path w="32770" h="26141" fill="none" extrusionOk="0">
                  <a:moveTo>
                    <a:pt x="32769" y="24134"/>
                  </a:moveTo>
                  <a:lnTo>
                    <a:pt x="32083" y="8714"/>
                  </a:lnTo>
                  <a:cubicBezTo>
                    <a:pt x="31977" y="7446"/>
                    <a:pt x="30894" y="6469"/>
                    <a:pt x="29627" y="6548"/>
                  </a:cubicBezTo>
                  <a:lnTo>
                    <a:pt x="29046" y="6575"/>
                  </a:lnTo>
                  <a:lnTo>
                    <a:pt x="27356" y="1558"/>
                  </a:lnTo>
                  <a:cubicBezTo>
                    <a:pt x="27013" y="607"/>
                    <a:pt x="26115" y="0"/>
                    <a:pt x="25112" y="79"/>
                  </a:cubicBezTo>
                  <a:lnTo>
                    <a:pt x="5202" y="1399"/>
                  </a:lnTo>
                  <a:cubicBezTo>
                    <a:pt x="4146" y="1452"/>
                    <a:pt x="3275" y="2244"/>
                    <a:pt x="3143" y="3301"/>
                  </a:cubicBezTo>
                  <a:lnTo>
                    <a:pt x="2483" y="8291"/>
                  </a:lnTo>
                  <a:lnTo>
                    <a:pt x="2192" y="8318"/>
                  </a:lnTo>
                  <a:cubicBezTo>
                    <a:pt x="951" y="8397"/>
                    <a:pt x="1" y="9479"/>
                    <a:pt x="53" y="10720"/>
                  </a:cubicBezTo>
                  <a:lnTo>
                    <a:pt x="872" y="26141"/>
                  </a:lnTo>
                  <a:close/>
                </a:path>
              </a:pathLst>
            </a:custGeom>
            <a:solidFill>
              <a:schemeClr val="accent4"/>
            </a:solidFill>
            <a:ln w="148525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3060000" algn="bl" rotWithShape="0">
                <a:schemeClr val="dk1">
                  <a:alpha val="8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9">
              <a:extLst>
                <a:ext uri="{FF2B5EF4-FFF2-40B4-BE49-F238E27FC236}">
                  <a16:creationId xmlns:a16="http://schemas.microsoft.com/office/drawing/2014/main" id="{B6CA468B-06E5-43EA-CABD-C3A1BB439A61}"/>
                </a:ext>
              </a:extLst>
            </p:cNvPr>
            <p:cNvSpPr/>
            <p:nvPr/>
          </p:nvSpPr>
          <p:spPr>
            <a:xfrm>
              <a:off x="9357025" y="1425474"/>
              <a:ext cx="2195956" cy="1170677"/>
            </a:xfrm>
            <a:custGeom>
              <a:avLst/>
              <a:gdLst/>
              <a:ahLst/>
              <a:cxnLst/>
              <a:rect l="l" t="t" r="r" b="b"/>
              <a:pathLst>
                <a:path w="32849" h="17512" extrusionOk="0">
                  <a:moveTo>
                    <a:pt x="29771" y="1"/>
                  </a:moveTo>
                  <a:cubicBezTo>
                    <a:pt x="29723" y="1"/>
                    <a:pt x="29675" y="2"/>
                    <a:pt x="29627" y="5"/>
                  </a:cubicBezTo>
                  <a:lnTo>
                    <a:pt x="2192" y="1801"/>
                  </a:lnTo>
                  <a:cubicBezTo>
                    <a:pt x="951" y="1880"/>
                    <a:pt x="1" y="2963"/>
                    <a:pt x="53" y="4204"/>
                  </a:cubicBezTo>
                  <a:lnTo>
                    <a:pt x="740" y="17512"/>
                  </a:lnTo>
                  <a:lnTo>
                    <a:pt x="32848" y="15875"/>
                  </a:lnTo>
                  <a:lnTo>
                    <a:pt x="32083" y="2171"/>
                  </a:lnTo>
                  <a:cubicBezTo>
                    <a:pt x="31981" y="951"/>
                    <a:pt x="30975" y="1"/>
                    <a:pt x="29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9">
              <a:extLst>
                <a:ext uri="{FF2B5EF4-FFF2-40B4-BE49-F238E27FC236}">
                  <a16:creationId xmlns:a16="http://schemas.microsoft.com/office/drawing/2014/main" id="{D7C65D5E-6DE8-B516-B5CD-99EECEEF9FA3}"/>
                </a:ext>
              </a:extLst>
            </p:cNvPr>
            <p:cNvSpPr/>
            <p:nvPr/>
          </p:nvSpPr>
          <p:spPr>
            <a:xfrm>
              <a:off x="9522946" y="992888"/>
              <a:ext cx="1775870" cy="551245"/>
            </a:xfrm>
            <a:custGeom>
              <a:avLst/>
              <a:gdLst/>
              <a:ahLst/>
              <a:cxnLst/>
              <a:rect l="l" t="t" r="r" b="b"/>
              <a:pathLst>
                <a:path w="26565" h="8246" extrusionOk="0">
                  <a:moveTo>
                    <a:pt x="22799" y="1"/>
                  </a:moveTo>
                  <a:cubicBezTo>
                    <a:pt x="22743" y="1"/>
                    <a:pt x="22686" y="3"/>
                    <a:pt x="22630" y="7"/>
                  </a:cubicBezTo>
                  <a:lnTo>
                    <a:pt x="2720" y="1327"/>
                  </a:lnTo>
                  <a:cubicBezTo>
                    <a:pt x="1664" y="1380"/>
                    <a:pt x="793" y="2199"/>
                    <a:pt x="661" y="3229"/>
                  </a:cubicBezTo>
                  <a:lnTo>
                    <a:pt x="1" y="8246"/>
                  </a:lnTo>
                  <a:lnTo>
                    <a:pt x="26564" y="6529"/>
                  </a:lnTo>
                  <a:lnTo>
                    <a:pt x="24874" y="1512"/>
                  </a:lnTo>
                  <a:cubicBezTo>
                    <a:pt x="24550" y="615"/>
                    <a:pt x="23733" y="1"/>
                    <a:pt x="22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9">
              <a:extLst>
                <a:ext uri="{FF2B5EF4-FFF2-40B4-BE49-F238E27FC236}">
                  <a16:creationId xmlns:a16="http://schemas.microsoft.com/office/drawing/2014/main" id="{5A641A82-D188-57C2-6A1C-5343DF40AEE6}"/>
                </a:ext>
              </a:extLst>
            </p:cNvPr>
            <p:cNvSpPr/>
            <p:nvPr/>
          </p:nvSpPr>
          <p:spPr>
            <a:xfrm>
              <a:off x="9913082" y="1097107"/>
              <a:ext cx="995597" cy="307911"/>
            </a:xfrm>
            <a:custGeom>
              <a:avLst/>
              <a:gdLst/>
              <a:ahLst/>
              <a:cxnLst/>
              <a:rect l="l" t="t" r="r" b="b"/>
              <a:pathLst>
                <a:path w="14893" h="4606" extrusionOk="0">
                  <a:moveTo>
                    <a:pt x="12953" y="1"/>
                  </a:moveTo>
                  <a:cubicBezTo>
                    <a:pt x="12904" y="1"/>
                    <a:pt x="12856" y="2"/>
                    <a:pt x="12807" y="6"/>
                  </a:cubicBezTo>
                  <a:lnTo>
                    <a:pt x="1769" y="693"/>
                  </a:lnTo>
                  <a:cubicBezTo>
                    <a:pt x="766" y="745"/>
                    <a:pt x="0" y="1564"/>
                    <a:pt x="0" y="2567"/>
                  </a:cubicBezTo>
                  <a:lnTo>
                    <a:pt x="0" y="2726"/>
                  </a:lnTo>
                  <a:cubicBezTo>
                    <a:pt x="0" y="3787"/>
                    <a:pt x="846" y="4606"/>
                    <a:pt x="1867" y="4606"/>
                  </a:cubicBezTo>
                  <a:cubicBezTo>
                    <a:pt x="1913" y="4606"/>
                    <a:pt x="1960" y="4604"/>
                    <a:pt x="2007" y="4601"/>
                  </a:cubicBezTo>
                  <a:lnTo>
                    <a:pt x="13071" y="3729"/>
                  </a:lnTo>
                  <a:cubicBezTo>
                    <a:pt x="14100" y="3650"/>
                    <a:pt x="14893" y="2752"/>
                    <a:pt x="14787" y="1696"/>
                  </a:cubicBezTo>
                  <a:cubicBezTo>
                    <a:pt x="14712" y="741"/>
                    <a:pt x="13918" y="1"/>
                    <a:pt x="12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9">
              <a:extLst>
                <a:ext uri="{FF2B5EF4-FFF2-40B4-BE49-F238E27FC236}">
                  <a16:creationId xmlns:a16="http://schemas.microsoft.com/office/drawing/2014/main" id="{B197D4CA-6773-D417-D799-4F6DA3A91962}"/>
                </a:ext>
              </a:extLst>
            </p:cNvPr>
            <p:cNvSpPr/>
            <p:nvPr/>
          </p:nvSpPr>
          <p:spPr>
            <a:xfrm>
              <a:off x="9838945" y="1524011"/>
              <a:ext cx="1143870" cy="1007496"/>
            </a:xfrm>
            <a:custGeom>
              <a:avLst/>
              <a:gdLst/>
              <a:ahLst/>
              <a:cxnLst/>
              <a:rect l="l" t="t" r="r" b="b"/>
              <a:pathLst>
                <a:path w="17111" h="15071" extrusionOk="0">
                  <a:moveTo>
                    <a:pt x="8555" y="0"/>
                  </a:moveTo>
                  <a:cubicBezTo>
                    <a:pt x="7578" y="0"/>
                    <a:pt x="6584" y="190"/>
                    <a:pt x="5624" y="591"/>
                  </a:cubicBezTo>
                  <a:cubicBezTo>
                    <a:pt x="1796" y="2202"/>
                    <a:pt x="0" y="6638"/>
                    <a:pt x="1611" y="10467"/>
                  </a:cubicBezTo>
                  <a:cubicBezTo>
                    <a:pt x="2821" y="13342"/>
                    <a:pt x="5624" y="15071"/>
                    <a:pt x="8567" y="15071"/>
                  </a:cubicBezTo>
                  <a:cubicBezTo>
                    <a:pt x="9543" y="15071"/>
                    <a:pt x="10533" y="14881"/>
                    <a:pt x="11486" y="14480"/>
                  </a:cubicBezTo>
                  <a:cubicBezTo>
                    <a:pt x="15315" y="12869"/>
                    <a:pt x="17111" y="8460"/>
                    <a:pt x="15500" y="4605"/>
                  </a:cubicBezTo>
                  <a:cubicBezTo>
                    <a:pt x="14290" y="1729"/>
                    <a:pt x="11501" y="0"/>
                    <a:pt x="8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9">
              <a:extLst>
                <a:ext uri="{FF2B5EF4-FFF2-40B4-BE49-F238E27FC236}">
                  <a16:creationId xmlns:a16="http://schemas.microsoft.com/office/drawing/2014/main" id="{570F8805-4FB5-2257-C076-E5124D20E93A}"/>
                </a:ext>
              </a:extLst>
            </p:cNvPr>
            <p:cNvSpPr/>
            <p:nvPr/>
          </p:nvSpPr>
          <p:spPr>
            <a:xfrm>
              <a:off x="9913082" y="1587652"/>
              <a:ext cx="995597" cy="878409"/>
            </a:xfrm>
            <a:custGeom>
              <a:avLst/>
              <a:gdLst/>
              <a:ahLst/>
              <a:cxnLst/>
              <a:rect l="l" t="t" r="r" b="b"/>
              <a:pathLst>
                <a:path w="14893" h="13140" extrusionOk="0">
                  <a:moveTo>
                    <a:pt x="7431" y="1"/>
                  </a:moveTo>
                  <a:cubicBezTo>
                    <a:pt x="6589" y="1"/>
                    <a:pt x="5734" y="164"/>
                    <a:pt x="4912" y="510"/>
                  </a:cubicBezTo>
                  <a:cubicBezTo>
                    <a:pt x="1558" y="1936"/>
                    <a:pt x="0" y="5765"/>
                    <a:pt x="1400" y="9118"/>
                  </a:cubicBezTo>
                  <a:cubicBezTo>
                    <a:pt x="2453" y="11623"/>
                    <a:pt x="4898" y="13140"/>
                    <a:pt x="7462" y="13140"/>
                  </a:cubicBezTo>
                  <a:cubicBezTo>
                    <a:pt x="8304" y="13140"/>
                    <a:pt x="9159" y="12976"/>
                    <a:pt x="9981" y="12630"/>
                  </a:cubicBezTo>
                  <a:cubicBezTo>
                    <a:pt x="13335" y="11231"/>
                    <a:pt x="14893" y="7376"/>
                    <a:pt x="13493" y="4022"/>
                  </a:cubicBezTo>
                  <a:cubicBezTo>
                    <a:pt x="12440" y="1518"/>
                    <a:pt x="9995" y="1"/>
                    <a:pt x="7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9">
              <a:extLst>
                <a:ext uri="{FF2B5EF4-FFF2-40B4-BE49-F238E27FC236}">
                  <a16:creationId xmlns:a16="http://schemas.microsoft.com/office/drawing/2014/main" id="{6153E2B9-EB18-9E15-559F-D750AF9D869E}"/>
                </a:ext>
              </a:extLst>
            </p:cNvPr>
            <p:cNvSpPr/>
            <p:nvPr/>
          </p:nvSpPr>
          <p:spPr>
            <a:xfrm>
              <a:off x="10184893" y="1800035"/>
              <a:ext cx="453711" cy="453711"/>
            </a:xfrm>
            <a:custGeom>
              <a:avLst/>
              <a:gdLst/>
              <a:ahLst/>
              <a:cxnLst/>
              <a:rect l="l" t="t" r="r" b="b"/>
              <a:pathLst>
                <a:path w="6787" h="6787" extrusionOk="0">
                  <a:moveTo>
                    <a:pt x="3380" y="0"/>
                  </a:moveTo>
                  <a:cubicBezTo>
                    <a:pt x="1506" y="0"/>
                    <a:pt x="1" y="1532"/>
                    <a:pt x="1" y="3407"/>
                  </a:cubicBezTo>
                  <a:cubicBezTo>
                    <a:pt x="1" y="5281"/>
                    <a:pt x="1506" y="6786"/>
                    <a:pt x="3380" y="6786"/>
                  </a:cubicBezTo>
                  <a:cubicBezTo>
                    <a:pt x="5255" y="6786"/>
                    <a:pt x="6787" y="5281"/>
                    <a:pt x="6787" y="3407"/>
                  </a:cubicBezTo>
                  <a:cubicBezTo>
                    <a:pt x="6787" y="1532"/>
                    <a:pt x="5255" y="0"/>
                    <a:pt x="33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9">
              <a:extLst>
                <a:ext uri="{FF2B5EF4-FFF2-40B4-BE49-F238E27FC236}">
                  <a16:creationId xmlns:a16="http://schemas.microsoft.com/office/drawing/2014/main" id="{BA28672C-892E-9C5E-CBFD-A5D90202B40A}"/>
                </a:ext>
              </a:extLst>
            </p:cNvPr>
            <p:cNvSpPr/>
            <p:nvPr/>
          </p:nvSpPr>
          <p:spPr>
            <a:xfrm>
              <a:off x="11012762" y="1561715"/>
              <a:ext cx="398961" cy="293338"/>
            </a:xfrm>
            <a:custGeom>
              <a:avLst/>
              <a:gdLst/>
              <a:ahLst/>
              <a:cxnLst/>
              <a:rect l="l" t="t" r="r" b="b"/>
              <a:pathLst>
                <a:path w="5968" h="4388" extrusionOk="0">
                  <a:moveTo>
                    <a:pt x="1189" y="1"/>
                  </a:moveTo>
                  <a:cubicBezTo>
                    <a:pt x="529" y="1"/>
                    <a:pt x="0" y="529"/>
                    <a:pt x="27" y="1189"/>
                  </a:cubicBezTo>
                  <a:lnTo>
                    <a:pt x="133" y="3301"/>
                  </a:lnTo>
                  <a:cubicBezTo>
                    <a:pt x="158" y="3904"/>
                    <a:pt x="661" y="4388"/>
                    <a:pt x="1256" y="4388"/>
                  </a:cubicBezTo>
                  <a:cubicBezTo>
                    <a:pt x="1286" y="4388"/>
                    <a:pt x="1316" y="4386"/>
                    <a:pt x="1347" y="4384"/>
                  </a:cubicBezTo>
                  <a:lnTo>
                    <a:pt x="4885" y="4120"/>
                  </a:lnTo>
                  <a:cubicBezTo>
                    <a:pt x="5493" y="4067"/>
                    <a:pt x="5968" y="3539"/>
                    <a:pt x="5942" y="2905"/>
                  </a:cubicBezTo>
                  <a:lnTo>
                    <a:pt x="5836" y="1057"/>
                  </a:lnTo>
                  <a:cubicBezTo>
                    <a:pt x="5810" y="476"/>
                    <a:pt x="5308" y="1"/>
                    <a:pt x="4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9">
              <a:extLst>
                <a:ext uri="{FF2B5EF4-FFF2-40B4-BE49-F238E27FC236}">
                  <a16:creationId xmlns:a16="http://schemas.microsoft.com/office/drawing/2014/main" id="{7DE06770-00A8-15A6-07EC-7084D9AEF85F}"/>
                </a:ext>
              </a:extLst>
            </p:cNvPr>
            <p:cNvSpPr/>
            <p:nvPr/>
          </p:nvSpPr>
          <p:spPr>
            <a:xfrm>
              <a:off x="9482368" y="2200733"/>
              <a:ext cx="278965" cy="239390"/>
            </a:xfrm>
            <a:custGeom>
              <a:avLst/>
              <a:gdLst/>
              <a:ahLst/>
              <a:cxnLst/>
              <a:rect l="l" t="t" r="r" b="b"/>
              <a:pathLst>
                <a:path w="4173" h="3581" extrusionOk="0">
                  <a:moveTo>
                    <a:pt x="2403" y="0"/>
                  </a:moveTo>
                  <a:cubicBezTo>
                    <a:pt x="819" y="0"/>
                    <a:pt x="0" y="1928"/>
                    <a:pt x="1136" y="3063"/>
                  </a:cubicBezTo>
                  <a:cubicBezTo>
                    <a:pt x="1493" y="3420"/>
                    <a:pt x="1935" y="3580"/>
                    <a:pt x="2370" y="3580"/>
                  </a:cubicBezTo>
                  <a:cubicBezTo>
                    <a:pt x="3286" y="3580"/>
                    <a:pt x="4172" y="2870"/>
                    <a:pt x="4172" y="1796"/>
                  </a:cubicBezTo>
                  <a:cubicBezTo>
                    <a:pt x="4172" y="819"/>
                    <a:pt x="3380" y="0"/>
                    <a:pt x="24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91070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FF6E90FF-9C7B-A5B4-2E0A-36A3AF11C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935;p50">
            <a:extLst>
              <a:ext uri="{FF2B5EF4-FFF2-40B4-BE49-F238E27FC236}">
                <a16:creationId xmlns:a16="http://schemas.microsoft.com/office/drawing/2014/main" id="{BE394B3B-0333-7161-42E8-4F36F0B6AA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33042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 Result</a:t>
            </a:r>
            <a:endParaRPr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7F658E0-6C18-9781-55E3-82F132ECE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759" y="974086"/>
            <a:ext cx="3763241" cy="343521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DDE6B93-2308-A5A5-6AB5-DDB453C8B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1105" y="1283327"/>
            <a:ext cx="4241223" cy="312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71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1342FF4B-96D8-1EE3-8981-E8F7D033F3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935;p50">
            <a:extLst>
              <a:ext uri="{FF2B5EF4-FFF2-40B4-BE49-F238E27FC236}">
                <a16:creationId xmlns:a16="http://schemas.microsoft.com/office/drawing/2014/main" id="{BE718C51-3660-E83F-765A-8E548B0E86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33042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 Result</a:t>
            </a:r>
            <a:endParaRPr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9CF46B-24CC-87EB-3EC1-CCAB858C2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7396" y="671253"/>
            <a:ext cx="6143368" cy="432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88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7">
          <a:extLst>
            <a:ext uri="{FF2B5EF4-FFF2-40B4-BE49-F238E27FC236}">
              <a16:creationId xmlns:a16="http://schemas.microsoft.com/office/drawing/2014/main" id="{36B3B4D8-F605-4BFE-D5CB-21C2AD3F8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59">
            <a:extLst>
              <a:ext uri="{FF2B5EF4-FFF2-40B4-BE49-F238E27FC236}">
                <a16:creationId xmlns:a16="http://schemas.microsoft.com/office/drawing/2014/main" id="{4463F662-0E72-9CB1-C923-F79AEC54DD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50224" y="2780728"/>
            <a:ext cx="4803494" cy="8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9600" dirty="0"/>
              <a:t>Reflection</a:t>
            </a:r>
            <a:endParaRPr lang="en-US" sz="9600" dirty="0"/>
          </a:p>
        </p:txBody>
      </p:sp>
      <p:sp>
        <p:nvSpPr>
          <p:cNvPr id="2600" name="Google Shape;2600;p59">
            <a:extLst>
              <a:ext uri="{FF2B5EF4-FFF2-40B4-BE49-F238E27FC236}">
                <a16:creationId xmlns:a16="http://schemas.microsoft.com/office/drawing/2014/main" id="{74E37FEE-E2ED-61F6-D5FB-484A2177DC0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349924" y="1000925"/>
            <a:ext cx="1620900" cy="11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2601" name="Google Shape;2601;p59">
            <a:extLst>
              <a:ext uri="{FF2B5EF4-FFF2-40B4-BE49-F238E27FC236}">
                <a16:creationId xmlns:a16="http://schemas.microsoft.com/office/drawing/2014/main" id="{DEEE8463-24D0-F265-E924-A3655475BF3C}"/>
              </a:ext>
            </a:extLst>
          </p:cNvPr>
          <p:cNvGrpSpPr/>
          <p:nvPr/>
        </p:nvGrpSpPr>
        <p:grpSpPr>
          <a:xfrm>
            <a:off x="6471736" y="964059"/>
            <a:ext cx="1553648" cy="1421934"/>
            <a:chOff x="-164200" y="1462250"/>
            <a:chExt cx="1037425" cy="949475"/>
          </a:xfrm>
        </p:grpSpPr>
        <p:sp>
          <p:nvSpPr>
            <p:cNvPr id="2602" name="Google Shape;2602;p59">
              <a:extLst>
                <a:ext uri="{FF2B5EF4-FFF2-40B4-BE49-F238E27FC236}">
                  <a16:creationId xmlns:a16="http://schemas.microsoft.com/office/drawing/2014/main" id="{004F6F4B-C71B-4646-F7D5-7190F3D02A69}"/>
                </a:ext>
              </a:extLst>
            </p:cNvPr>
            <p:cNvSpPr/>
            <p:nvPr/>
          </p:nvSpPr>
          <p:spPr>
            <a:xfrm>
              <a:off x="-75800" y="1462250"/>
              <a:ext cx="946050" cy="851550"/>
            </a:xfrm>
            <a:custGeom>
              <a:avLst/>
              <a:gdLst/>
              <a:ahLst/>
              <a:cxnLst/>
              <a:rect l="l" t="t" r="r" b="b"/>
              <a:pathLst>
                <a:path w="37842" h="34062" extrusionOk="0">
                  <a:moveTo>
                    <a:pt x="35826" y="993"/>
                  </a:moveTo>
                  <a:cubicBezTo>
                    <a:pt x="36076" y="1010"/>
                    <a:pt x="36318" y="1018"/>
                    <a:pt x="36555" y="1018"/>
                  </a:cubicBezTo>
                  <a:cubicBezTo>
                    <a:pt x="36658" y="1018"/>
                    <a:pt x="36759" y="1017"/>
                    <a:pt x="36860" y="1014"/>
                  </a:cubicBezTo>
                  <a:lnTo>
                    <a:pt x="36860" y="1014"/>
                  </a:lnTo>
                  <a:lnTo>
                    <a:pt x="36860" y="33083"/>
                  </a:lnTo>
                  <a:lnTo>
                    <a:pt x="1968" y="33083"/>
                  </a:lnTo>
                  <a:cubicBezTo>
                    <a:pt x="1735" y="33050"/>
                    <a:pt x="1493" y="33033"/>
                    <a:pt x="1251" y="33033"/>
                  </a:cubicBezTo>
                  <a:cubicBezTo>
                    <a:pt x="1145" y="33033"/>
                    <a:pt x="1039" y="33036"/>
                    <a:pt x="934" y="33043"/>
                  </a:cubicBezTo>
                  <a:lnTo>
                    <a:pt x="934" y="33043"/>
                  </a:lnTo>
                  <a:lnTo>
                    <a:pt x="934" y="993"/>
                  </a:lnTo>
                  <a:close/>
                  <a:moveTo>
                    <a:pt x="2019" y="0"/>
                  </a:moveTo>
                  <a:cubicBezTo>
                    <a:pt x="1520" y="0"/>
                    <a:pt x="1023" y="15"/>
                    <a:pt x="534" y="59"/>
                  </a:cubicBezTo>
                  <a:lnTo>
                    <a:pt x="467" y="59"/>
                  </a:lnTo>
                  <a:cubicBezTo>
                    <a:pt x="200" y="59"/>
                    <a:pt x="0" y="260"/>
                    <a:pt x="0" y="526"/>
                  </a:cubicBezTo>
                  <a:lnTo>
                    <a:pt x="0" y="33550"/>
                  </a:lnTo>
                  <a:cubicBezTo>
                    <a:pt x="0" y="33784"/>
                    <a:pt x="200" y="34017"/>
                    <a:pt x="467" y="34017"/>
                  </a:cubicBezTo>
                  <a:lnTo>
                    <a:pt x="32790" y="34017"/>
                  </a:lnTo>
                  <a:cubicBezTo>
                    <a:pt x="33769" y="34017"/>
                    <a:pt x="34777" y="34062"/>
                    <a:pt x="35775" y="34062"/>
                  </a:cubicBezTo>
                  <a:cubicBezTo>
                    <a:pt x="36274" y="34062"/>
                    <a:pt x="36771" y="34050"/>
                    <a:pt x="37260" y="34017"/>
                  </a:cubicBezTo>
                  <a:lnTo>
                    <a:pt x="37327" y="34017"/>
                  </a:lnTo>
                  <a:cubicBezTo>
                    <a:pt x="37686" y="34017"/>
                    <a:pt x="37841" y="33718"/>
                    <a:pt x="37794" y="33458"/>
                  </a:cubicBezTo>
                  <a:lnTo>
                    <a:pt x="37794" y="33458"/>
                  </a:lnTo>
                  <a:lnTo>
                    <a:pt x="37794" y="526"/>
                  </a:lnTo>
                  <a:cubicBezTo>
                    <a:pt x="37794" y="260"/>
                    <a:pt x="37594" y="59"/>
                    <a:pt x="37327" y="59"/>
                  </a:cubicBezTo>
                  <a:lnTo>
                    <a:pt x="5004" y="59"/>
                  </a:lnTo>
                  <a:cubicBezTo>
                    <a:pt x="4025" y="59"/>
                    <a:pt x="301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9">
              <a:extLst>
                <a:ext uri="{FF2B5EF4-FFF2-40B4-BE49-F238E27FC236}">
                  <a16:creationId xmlns:a16="http://schemas.microsoft.com/office/drawing/2014/main" id="{593931CE-8AD1-2471-748D-7926933C254D}"/>
                </a:ext>
              </a:extLst>
            </p:cNvPr>
            <p:cNvSpPr/>
            <p:nvPr/>
          </p:nvSpPr>
          <p:spPr>
            <a:xfrm>
              <a:off x="-164200" y="1462700"/>
              <a:ext cx="1037425" cy="949025"/>
            </a:xfrm>
            <a:custGeom>
              <a:avLst/>
              <a:gdLst/>
              <a:ahLst/>
              <a:cxnLst/>
              <a:rect l="l" t="t" r="r" b="b"/>
              <a:pathLst>
                <a:path w="41497" h="37961" extrusionOk="0">
                  <a:moveTo>
                    <a:pt x="3970" y="1"/>
                  </a:moveTo>
                  <a:cubicBezTo>
                    <a:pt x="3867" y="1"/>
                    <a:pt x="3761" y="42"/>
                    <a:pt x="3670" y="141"/>
                  </a:cubicBezTo>
                  <a:lnTo>
                    <a:pt x="3670" y="175"/>
                  </a:lnTo>
                  <a:lnTo>
                    <a:pt x="934" y="3310"/>
                  </a:lnTo>
                  <a:cubicBezTo>
                    <a:pt x="667" y="3611"/>
                    <a:pt x="67" y="4078"/>
                    <a:pt x="34" y="4545"/>
                  </a:cubicBezTo>
                  <a:cubicBezTo>
                    <a:pt x="0" y="4645"/>
                    <a:pt x="0" y="4778"/>
                    <a:pt x="34" y="4878"/>
                  </a:cubicBezTo>
                  <a:cubicBezTo>
                    <a:pt x="34" y="6946"/>
                    <a:pt x="67" y="9014"/>
                    <a:pt x="100" y="11083"/>
                  </a:cubicBezTo>
                  <a:lnTo>
                    <a:pt x="234" y="21757"/>
                  </a:lnTo>
                  <a:cubicBezTo>
                    <a:pt x="267" y="25193"/>
                    <a:pt x="334" y="28629"/>
                    <a:pt x="367" y="32064"/>
                  </a:cubicBezTo>
                  <a:lnTo>
                    <a:pt x="434" y="35667"/>
                  </a:lnTo>
                  <a:cubicBezTo>
                    <a:pt x="434" y="36234"/>
                    <a:pt x="401" y="36834"/>
                    <a:pt x="434" y="37401"/>
                  </a:cubicBezTo>
                  <a:lnTo>
                    <a:pt x="434" y="37468"/>
                  </a:lnTo>
                  <a:cubicBezTo>
                    <a:pt x="434" y="37735"/>
                    <a:pt x="667" y="37935"/>
                    <a:pt x="901" y="37935"/>
                  </a:cubicBezTo>
                  <a:lnTo>
                    <a:pt x="36993" y="37935"/>
                  </a:lnTo>
                  <a:cubicBezTo>
                    <a:pt x="37227" y="37952"/>
                    <a:pt x="37460" y="37960"/>
                    <a:pt x="37694" y="37960"/>
                  </a:cubicBezTo>
                  <a:cubicBezTo>
                    <a:pt x="37927" y="37960"/>
                    <a:pt x="38161" y="37952"/>
                    <a:pt x="38394" y="37935"/>
                  </a:cubicBezTo>
                  <a:cubicBezTo>
                    <a:pt x="38928" y="37902"/>
                    <a:pt x="39228" y="37068"/>
                    <a:pt x="39462" y="36701"/>
                  </a:cubicBezTo>
                  <a:lnTo>
                    <a:pt x="40963" y="34299"/>
                  </a:lnTo>
                  <a:lnTo>
                    <a:pt x="41263" y="33799"/>
                  </a:lnTo>
                  <a:cubicBezTo>
                    <a:pt x="41496" y="33426"/>
                    <a:pt x="41175" y="33085"/>
                    <a:pt x="40847" y="33085"/>
                  </a:cubicBezTo>
                  <a:cubicBezTo>
                    <a:pt x="40705" y="33085"/>
                    <a:pt x="40563" y="33148"/>
                    <a:pt x="40462" y="33299"/>
                  </a:cubicBezTo>
                  <a:lnTo>
                    <a:pt x="38172" y="37001"/>
                  </a:lnTo>
                  <a:lnTo>
                    <a:pt x="2469" y="37001"/>
                  </a:lnTo>
                  <a:cubicBezTo>
                    <a:pt x="2219" y="36968"/>
                    <a:pt x="1968" y="36951"/>
                    <a:pt x="1718" y="36951"/>
                  </a:cubicBezTo>
                  <a:cubicBezTo>
                    <a:pt x="1599" y="36951"/>
                    <a:pt x="1481" y="36955"/>
                    <a:pt x="1362" y="36962"/>
                  </a:cubicBezTo>
                  <a:lnTo>
                    <a:pt x="1362" y="36962"/>
                  </a:lnTo>
                  <a:lnTo>
                    <a:pt x="1234" y="26327"/>
                  </a:lnTo>
                  <a:cubicBezTo>
                    <a:pt x="1168" y="20423"/>
                    <a:pt x="1101" y="14485"/>
                    <a:pt x="1001" y="8581"/>
                  </a:cubicBezTo>
                  <a:cubicBezTo>
                    <a:pt x="1001" y="7306"/>
                    <a:pt x="971" y="6001"/>
                    <a:pt x="968" y="4723"/>
                  </a:cubicBezTo>
                  <a:lnTo>
                    <a:pt x="968" y="4723"/>
                  </a:lnTo>
                  <a:lnTo>
                    <a:pt x="4337" y="809"/>
                  </a:lnTo>
                  <a:cubicBezTo>
                    <a:pt x="4645" y="474"/>
                    <a:pt x="4319" y="1"/>
                    <a:pt x="3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9">
              <a:extLst>
                <a:ext uri="{FF2B5EF4-FFF2-40B4-BE49-F238E27FC236}">
                  <a16:creationId xmlns:a16="http://schemas.microsoft.com/office/drawing/2014/main" id="{F18C40CC-6BF8-28EC-4F9B-D497E2354CC4}"/>
                </a:ext>
              </a:extLst>
            </p:cNvPr>
            <p:cNvSpPr/>
            <p:nvPr/>
          </p:nvSpPr>
          <p:spPr>
            <a:xfrm>
              <a:off x="-159200" y="1543150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2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lnTo>
                    <a:pt x="3736" y="1293"/>
                  </a:ln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2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9">
              <a:extLst>
                <a:ext uri="{FF2B5EF4-FFF2-40B4-BE49-F238E27FC236}">
                  <a16:creationId xmlns:a16="http://schemas.microsoft.com/office/drawing/2014/main" id="{8C14FF56-EF55-98AF-0C67-66800AEBC5C3}"/>
                </a:ext>
              </a:extLst>
            </p:cNvPr>
            <p:cNvSpPr/>
            <p:nvPr/>
          </p:nvSpPr>
          <p:spPr>
            <a:xfrm>
              <a:off x="-163400" y="1609475"/>
              <a:ext cx="116000" cy="122150"/>
            </a:xfrm>
            <a:custGeom>
              <a:avLst/>
              <a:gdLst/>
              <a:ahLst/>
              <a:cxnLst/>
              <a:rect l="l" t="t" r="r" b="b"/>
              <a:pathLst>
                <a:path w="4640" h="4886" extrusionOk="0">
                  <a:moveTo>
                    <a:pt x="3969" y="1"/>
                  </a:moveTo>
                  <a:cubicBezTo>
                    <a:pt x="3860" y="1"/>
                    <a:pt x="3744" y="42"/>
                    <a:pt x="3638" y="141"/>
                  </a:cubicBezTo>
                  <a:lnTo>
                    <a:pt x="769" y="3610"/>
                  </a:lnTo>
                  <a:lnTo>
                    <a:pt x="335" y="4077"/>
                  </a:lnTo>
                  <a:cubicBezTo>
                    <a:pt x="1" y="4412"/>
                    <a:pt x="321" y="4885"/>
                    <a:pt x="684" y="4885"/>
                  </a:cubicBezTo>
                  <a:cubicBezTo>
                    <a:pt x="792" y="4885"/>
                    <a:pt x="903" y="4844"/>
                    <a:pt x="1002" y="4745"/>
                  </a:cubicBezTo>
                  <a:cubicBezTo>
                    <a:pt x="1970" y="3610"/>
                    <a:pt x="2937" y="2443"/>
                    <a:pt x="3904" y="1309"/>
                  </a:cubicBezTo>
                  <a:lnTo>
                    <a:pt x="4305" y="808"/>
                  </a:lnTo>
                  <a:cubicBezTo>
                    <a:pt x="4639" y="474"/>
                    <a:pt x="4339" y="1"/>
                    <a:pt x="3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9">
              <a:extLst>
                <a:ext uri="{FF2B5EF4-FFF2-40B4-BE49-F238E27FC236}">
                  <a16:creationId xmlns:a16="http://schemas.microsoft.com/office/drawing/2014/main" id="{81B67A7C-7ABE-EFFA-1D22-A3E83A4A799C}"/>
                </a:ext>
              </a:extLst>
            </p:cNvPr>
            <p:cNvSpPr/>
            <p:nvPr/>
          </p:nvSpPr>
          <p:spPr>
            <a:xfrm>
              <a:off x="-159200" y="1676575"/>
              <a:ext cx="108425" cy="121375"/>
            </a:xfrm>
            <a:custGeom>
              <a:avLst/>
              <a:gdLst/>
              <a:ahLst/>
              <a:cxnLst/>
              <a:rect l="l" t="t" r="r" b="b"/>
              <a:pathLst>
                <a:path w="4337" h="4855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3"/>
                    <a:pt x="384" y="4854"/>
                    <a:pt x="501" y="4854"/>
                  </a:cubicBezTo>
                  <a:cubicBezTo>
                    <a:pt x="618" y="4854"/>
                    <a:pt x="734" y="4813"/>
                    <a:pt x="834" y="4729"/>
                  </a:cubicBezTo>
                  <a:cubicBezTo>
                    <a:pt x="1802" y="3595"/>
                    <a:pt x="2769" y="2428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9">
              <a:extLst>
                <a:ext uri="{FF2B5EF4-FFF2-40B4-BE49-F238E27FC236}">
                  <a16:creationId xmlns:a16="http://schemas.microsoft.com/office/drawing/2014/main" id="{E3D919D9-92F0-33A5-409C-B7E1B338BE05}"/>
                </a:ext>
              </a:extLst>
            </p:cNvPr>
            <p:cNvSpPr/>
            <p:nvPr/>
          </p:nvSpPr>
          <p:spPr>
            <a:xfrm>
              <a:off x="-159200" y="174330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5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84" y="4854"/>
                    <a:pt x="501" y="4854"/>
                  </a:cubicBezTo>
                  <a:cubicBezTo>
                    <a:pt x="618" y="4854"/>
                    <a:pt x="734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5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9">
              <a:extLst>
                <a:ext uri="{FF2B5EF4-FFF2-40B4-BE49-F238E27FC236}">
                  <a16:creationId xmlns:a16="http://schemas.microsoft.com/office/drawing/2014/main" id="{A3F98269-AECE-A11C-7F1D-BD25477CFAC6}"/>
                </a:ext>
              </a:extLst>
            </p:cNvPr>
            <p:cNvSpPr/>
            <p:nvPr/>
          </p:nvSpPr>
          <p:spPr>
            <a:xfrm>
              <a:off x="-159200" y="180937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51"/>
                    <a:pt x="3470" y="151"/>
                  </a:cubicBezTo>
                  <a:lnTo>
                    <a:pt x="601" y="3587"/>
                  </a:lnTo>
                  <a:lnTo>
                    <a:pt x="167" y="4087"/>
                  </a:lnTo>
                  <a:cubicBezTo>
                    <a:pt x="0" y="4254"/>
                    <a:pt x="0" y="4554"/>
                    <a:pt x="167" y="4754"/>
                  </a:cubicBezTo>
                  <a:cubicBezTo>
                    <a:pt x="267" y="4838"/>
                    <a:pt x="384" y="4879"/>
                    <a:pt x="501" y="4879"/>
                  </a:cubicBezTo>
                  <a:cubicBezTo>
                    <a:pt x="618" y="4879"/>
                    <a:pt x="734" y="4838"/>
                    <a:pt x="834" y="4754"/>
                  </a:cubicBezTo>
                  <a:cubicBezTo>
                    <a:pt x="1802" y="3587"/>
                    <a:pt x="2769" y="2453"/>
                    <a:pt x="3736" y="1285"/>
                  </a:cubicBezTo>
                  <a:lnTo>
                    <a:pt x="4137" y="818"/>
                  </a:lnTo>
                  <a:cubicBezTo>
                    <a:pt x="4337" y="618"/>
                    <a:pt x="4337" y="318"/>
                    <a:pt x="4137" y="151"/>
                  </a:cubicBezTo>
                  <a:cubicBezTo>
                    <a:pt x="4053" y="51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9">
              <a:extLst>
                <a:ext uri="{FF2B5EF4-FFF2-40B4-BE49-F238E27FC236}">
                  <a16:creationId xmlns:a16="http://schemas.microsoft.com/office/drawing/2014/main" id="{B56167CB-47EF-7CB2-E270-694658C40CE6}"/>
                </a:ext>
              </a:extLst>
            </p:cNvPr>
            <p:cNvSpPr/>
            <p:nvPr/>
          </p:nvSpPr>
          <p:spPr>
            <a:xfrm>
              <a:off x="-160025" y="1876100"/>
              <a:ext cx="109250" cy="121775"/>
            </a:xfrm>
            <a:custGeom>
              <a:avLst/>
              <a:gdLst/>
              <a:ahLst/>
              <a:cxnLst/>
              <a:rect l="l" t="t" r="r" b="b"/>
              <a:pathLst>
                <a:path w="4370" h="4871" extrusionOk="0">
                  <a:moveTo>
                    <a:pt x="3849" y="1"/>
                  </a:moveTo>
                  <a:cubicBezTo>
                    <a:pt x="3728" y="1"/>
                    <a:pt x="3603" y="51"/>
                    <a:pt x="3503" y="151"/>
                  </a:cubicBezTo>
                  <a:lnTo>
                    <a:pt x="600" y="3586"/>
                  </a:lnTo>
                  <a:lnTo>
                    <a:pt x="200" y="4087"/>
                  </a:lnTo>
                  <a:cubicBezTo>
                    <a:pt x="0" y="4254"/>
                    <a:pt x="0" y="4554"/>
                    <a:pt x="200" y="4721"/>
                  </a:cubicBezTo>
                  <a:cubicBezTo>
                    <a:pt x="284" y="4821"/>
                    <a:pt x="400" y="4871"/>
                    <a:pt x="521" y="4871"/>
                  </a:cubicBezTo>
                  <a:cubicBezTo>
                    <a:pt x="642" y="4871"/>
                    <a:pt x="767" y="4821"/>
                    <a:pt x="867" y="4721"/>
                  </a:cubicBezTo>
                  <a:lnTo>
                    <a:pt x="867" y="4754"/>
                  </a:lnTo>
                  <a:lnTo>
                    <a:pt x="3769" y="1285"/>
                  </a:lnTo>
                  <a:lnTo>
                    <a:pt x="4170" y="818"/>
                  </a:lnTo>
                  <a:cubicBezTo>
                    <a:pt x="4370" y="618"/>
                    <a:pt x="4370" y="317"/>
                    <a:pt x="4170" y="151"/>
                  </a:cubicBezTo>
                  <a:cubicBezTo>
                    <a:pt x="4086" y="51"/>
                    <a:pt x="3970" y="1"/>
                    <a:pt x="3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9">
              <a:extLst>
                <a:ext uri="{FF2B5EF4-FFF2-40B4-BE49-F238E27FC236}">
                  <a16:creationId xmlns:a16="http://schemas.microsoft.com/office/drawing/2014/main" id="{978C7C75-E87A-6821-25B7-6702228CBD87}"/>
                </a:ext>
              </a:extLst>
            </p:cNvPr>
            <p:cNvSpPr/>
            <p:nvPr/>
          </p:nvSpPr>
          <p:spPr>
            <a:xfrm>
              <a:off x="-159200" y="1942825"/>
              <a:ext cx="108425" cy="121775"/>
            </a:xfrm>
            <a:custGeom>
              <a:avLst/>
              <a:gdLst/>
              <a:ahLst/>
              <a:cxnLst/>
              <a:rect l="l" t="t" r="r" b="b"/>
              <a:pathLst>
                <a:path w="4337" h="4871" extrusionOk="0">
                  <a:moveTo>
                    <a:pt x="3816" y="0"/>
                  </a:moveTo>
                  <a:cubicBezTo>
                    <a:pt x="3695" y="0"/>
                    <a:pt x="3570" y="50"/>
                    <a:pt x="3470" y="150"/>
                  </a:cubicBezTo>
                  <a:lnTo>
                    <a:pt x="601" y="3586"/>
                  </a:lnTo>
                  <a:lnTo>
                    <a:pt x="167" y="4086"/>
                  </a:lnTo>
                  <a:cubicBezTo>
                    <a:pt x="0" y="4253"/>
                    <a:pt x="0" y="4553"/>
                    <a:pt x="167" y="4720"/>
                  </a:cubicBezTo>
                  <a:cubicBezTo>
                    <a:pt x="267" y="4820"/>
                    <a:pt x="384" y="4870"/>
                    <a:pt x="501" y="4870"/>
                  </a:cubicBezTo>
                  <a:cubicBezTo>
                    <a:pt x="618" y="4870"/>
                    <a:pt x="734" y="4820"/>
                    <a:pt x="834" y="4720"/>
                  </a:cubicBezTo>
                  <a:lnTo>
                    <a:pt x="3736" y="1284"/>
                  </a:lnTo>
                  <a:lnTo>
                    <a:pt x="4137" y="817"/>
                  </a:lnTo>
                  <a:cubicBezTo>
                    <a:pt x="4337" y="617"/>
                    <a:pt x="4337" y="317"/>
                    <a:pt x="4137" y="150"/>
                  </a:cubicBezTo>
                  <a:cubicBezTo>
                    <a:pt x="4053" y="50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9">
              <a:extLst>
                <a:ext uri="{FF2B5EF4-FFF2-40B4-BE49-F238E27FC236}">
                  <a16:creationId xmlns:a16="http://schemas.microsoft.com/office/drawing/2014/main" id="{17279F1B-7E6C-35E7-2889-4DF0213F11B6}"/>
                </a:ext>
              </a:extLst>
            </p:cNvPr>
            <p:cNvSpPr/>
            <p:nvPr/>
          </p:nvSpPr>
          <p:spPr>
            <a:xfrm>
              <a:off x="-163325" y="2008925"/>
              <a:ext cx="115925" cy="122250"/>
            </a:xfrm>
            <a:custGeom>
              <a:avLst/>
              <a:gdLst/>
              <a:ahLst/>
              <a:cxnLst/>
              <a:rect l="l" t="t" r="r" b="b"/>
              <a:pathLst>
                <a:path w="4637" h="4890" extrusionOk="0">
                  <a:moveTo>
                    <a:pt x="3966" y="1"/>
                  </a:moveTo>
                  <a:cubicBezTo>
                    <a:pt x="3857" y="1"/>
                    <a:pt x="3741" y="42"/>
                    <a:pt x="3635" y="141"/>
                  </a:cubicBezTo>
                  <a:lnTo>
                    <a:pt x="766" y="3611"/>
                  </a:lnTo>
                  <a:lnTo>
                    <a:pt x="332" y="4078"/>
                  </a:lnTo>
                  <a:cubicBezTo>
                    <a:pt x="0" y="4435"/>
                    <a:pt x="313" y="4890"/>
                    <a:pt x="672" y="4890"/>
                  </a:cubicBezTo>
                  <a:cubicBezTo>
                    <a:pt x="783" y="4890"/>
                    <a:pt x="897" y="4847"/>
                    <a:pt x="999" y="4745"/>
                  </a:cubicBezTo>
                  <a:cubicBezTo>
                    <a:pt x="1967" y="3611"/>
                    <a:pt x="2934" y="2443"/>
                    <a:pt x="3901" y="1309"/>
                  </a:cubicBezTo>
                  <a:lnTo>
                    <a:pt x="4302" y="809"/>
                  </a:lnTo>
                  <a:cubicBezTo>
                    <a:pt x="4636" y="474"/>
                    <a:pt x="4336" y="1"/>
                    <a:pt x="3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9">
              <a:extLst>
                <a:ext uri="{FF2B5EF4-FFF2-40B4-BE49-F238E27FC236}">
                  <a16:creationId xmlns:a16="http://schemas.microsoft.com/office/drawing/2014/main" id="{47872042-A0A5-0748-BF3C-4B50DDF4A6E7}"/>
                </a:ext>
              </a:extLst>
            </p:cNvPr>
            <p:cNvSpPr/>
            <p:nvPr/>
          </p:nvSpPr>
          <p:spPr>
            <a:xfrm>
              <a:off x="-159200" y="207602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3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cubicBezTo>
                    <a:pt x="1802" y="3595"/>
                    <a:pt x="2769" y="2428"/>
                    <a:pt x="3736" y="1294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9">
              <a:extLst>
                <a:ext uri="{FF2B5EF4-FFF2-40B4-BE49-F238E27FC236}">
                  <a16:creationId xmlns:a16="http://schemas.microsoft.com/office/drawing/2014/main" id="{09E48E7B-AF3C-432B-B4ED-8025FCE65A9A}"/>
                </a:ext>
              </a:extLst>
            </p:cNvPr>
            <p:cNvSpPr/>
            <p:nvPr/>
          </p:nvSpPr>
          <p:spPr>
            <a:xfrm>
              <a:off x="-159200" y="214275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92" y="4854"/>
                    <a:pt x="513" y="4854"/>
                  </a:cubicBezTo>
                  <a:cubicBezTo>
                    <a:pt x="634" y="4854"/>
                    <a:pt x="751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9">
              <a:extLst>
                <a:ext uri="{FF2B5EF4-FFF2-40B4-BE49-F238E27FC236}">
                  <a16:creationId xmlns:a16="http://schemas.microsoft.com/office/drawing/2014/main" id="{670A8BBC-A559-E5A4-E2F3-8C6C8152676B}"/>
                </a:ext>
              </a:extLst>
            </p:cNvPr>
            <p:cNvSpPr/>
            <p:nvPr/>
          </p:nvSpPr>
          <p:spPr>
            <a:xfrm>
              <a:off x="-160025" y="2209475"/>
              <a:ext cx="109250" cy="121975"/>
            </a:xfrm>
            <a:custGeom>
              <a:avLst/>
              <a:gdLst/>
              <a:ahLst/>
              <a:cxnLst/>
              <a:rect l="l" t="t" r="r" b="b"/>
              <a:pathLst>
                <a:path w="4370" h="4879" extrusionOk="0">
                  <a:moveTo>
                    <a:pt x="3849" y="0"/>
                  </a:moveTo>
                  <a:cubicBezTo>
                    <a:pt x="3728" y="0"/>
                    <a:pt x="3603" y="42"/>
                    <a:pt x="3503" y="125"/>
                  </a:cubicBezTo>
                  <a:lnTo>
                    <a:pt x="600" y="3594"/>
                  </a:lnTo>
                  <a:lnTo>
                    <a:pt x="200" y="4095"/>
                  </a:lnTo>
                  <a:cubicBezTo>
                    <a:pt x="0" y="4261"/>
                    <a:pt x="0" y="4562"/>
                    <a:pt x="200" y="4728"/>
                  </a:cubicBezTo>
                  <a:cubicBezTo>
                    <a:pt x="284" y="4829"/>
                    <a:pt x="400" y="4879"/>
                    <a:pt x="521" y="4879"/>
                  </a:cubicBezTo>
                  <a:cubicBezTo>
                    <a:pt x="642" y="4879"/>
                    <a:pt x="767" y="4829"/>
                    <a:pt x="867" y="4728"/>
                  </a:cubicBezTo>
                  <a:cubicBezTo>
                    <a:pt x="1835" y="3561"/>
                    <a:pt x="2802" y="2427"/>
                    <a:pt x="3769" y="1259"/>
                  </a:cubicBezTo>
                  <a:lnTo>
                    <a:pt x="4170" y="792"/>
                  </a:lnTo>
                  <a:cubicBezTo>
                    <a:pt x="4370" y="592"/>
                    <a:pt x="4370" y="325"/>
                    <a:pt x="4170" y="125"/>
                  </a:cubicBezTo>
                  <a:cubicBezTo>
                    <a:pt x="4086" y="42"/>
                    <a:pt x="3970" y="0"/>
                    <a:pt x="3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9">
              <a:extLst>
                <a:ext uri="{FF2B5EF4-FFF2-40B4-BE49-F238E27FC236}">
                  <a16:creationId xmlns:a16="http://schemas.microsoft.com/office/drawing/2014/main" id="{DF9492A7-561A-6503-507C-4C80A2A5AB1C}"/>
                </a:ext>
              </a:extLst>
            </p:cNvPr>
            <p:cNvSpPr/>
            <p:nvPr/>
          </p:nvSpPr>
          <p:spPr>
            <a:xfrm>
              <a:off x="-1542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70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1" y="4153"/>
                    <a:pt x="1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9">
              <a:extLst>
                <a:ext uri="{FF2B5EF4-FFF2-40B4-BE49-F238E27FC236}">
                  <a16:creationId xmlns:a16="http://schemas.microsoft.com/office/drawing/2014/main" id="{D0C514C3-CC95-B9CF-7A67-47717547E6B1}"/>
                </a:ext>
              </a:extLst>
            </p:cNvPr>
            <p:cNvSpPr/>
            <p:nvPr/>
          </p:nvSpPr>
          <p:spPr>
            <a:xfrm>
              <a:off x="-766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84" y="4779"/>
                    <a:pt x="501" y="4779"/>
                  </a:cubicBezTo>
                  <a:cubicBezTo>
                    <a:pt x="618" y="4779"/>
                    <a:pt x="735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9">
              <a:extLst>
                <a:ext uri="{FF2B5EF4-FFF2-40B4-BE49-F238E27FC236}">
                  <a16:creationId xmlns:a16="http://schemas.microsoft.com/office/drawing/2014/main" id="{326E5A04-348C-C085-6DE9-5AAD2CB3C989}"/>
                </a:ext>
              </a:extLst>
            </p:cNvPr>
            <p:cNvSpPr/>
            <p:nvPr/>
          </p:nvSpPr>
          <p:spPr>
            <a:xfrm>
              <a:off x="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6" y="0"/>
                  </a:moveTo>
                  <a:cubicBezTo>
                    <a:pt x="3495" y="0"/>
                    <a:pt x="3370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4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lnTo>
                    <a:pt x="3570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53" y="50"/>
                    <a:pt x="3737" y="0"/>
                    <a:pt x="3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9">
              <a:extLst>
                <a:ext uri="{FF2B5EF4-FFF2-40B4-BE49-F238E27FC236}">
                  <a16:creationId xmlns:a16="http://schemas.microsoft.com/office/drawing/2014/main" id="{F37CF551-5E7D-D273-CFDE-7451E51B7787}"/>
                </a:ext>
              </a:extLst>
            </p:cNvPr>
            <p:cNvSpPr/>
            <p:nvPr/>
          </p:nvSpPr>
          <p:spPr>
            <a:xfrm>
              <a:off x="776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9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93" y="4779"/>
                    <a:pt x="514" y="4779"/>
                  </a:cubicBezTo>
                  <a:cubicBezTo>
                    <a:pt x="635" y="4779"/>
                    <a:pt x="751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9">
              <a:extLst>
                <a:ext uri="{FF2B5EF4-FFF2-40B4-BE49-F238E27FC236}">
                  <a16:creationId xmlns:a16="http://schemas.microsoft.com/office/drawing/2014/main" id="{7CB5B25F-FD93-38E1-FFF6-1BDA88D298B0}"/>
                </a:ext>
              </a:extLst>
            </p:cNvPr>
            <p:cNvSpPr/>
            <p:nvPr/>
          </p:nvSpPr>
          <p:spPr>
            <a:xfrm>
              <a:off x="155200" y="2288900"/>
              <a:ext cx="102575" cy="119475"/>
            </a:xfrm>
            <a:custGeom>
              <a:avLst/>
              <a:gdLst/>
              <a:ahLst/>
              <a:cxnLst/>
              <a:rect l="l" t="t" r="r" b="b"/>
              <a:pathLst>
                <a:path w="4103" h="4779" extrusionOk="0">
                  <a:moveTo>
                    <a:pt x="3590" y="0"/>
                  </a:moveTo>
                  <a:cubicBezTo>
                    <a:pt x="3469" y="0"/>
                    <a:pt x="3352" y="50"/>
                    <a:pt x="3269" y="150"/>
                  </a:cubicBezTo>
                  <a:cubicBezTo>
                    <a:pt x="2368" y="1251"/>
                    <a:pt x="1434" y="2385"/>
                    <a:pt x="534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50" y="4737"/>
                    <a:pt x="367" y="4779"/>
                    <a:pt x="488" y="4779"/>
                  </a:cubicBezTo>
                  <a:cubicBezTo>
                    <a:pt x="609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9">
              <a:extLst>
                <a:ext uri="{FF2B5EF4-FFF2-40B4-BE49-F238E27FC236}">
                  <a16:creationId xmlns:a16="http://schemas.microsoft.com/office/drawing/2014/main" id="{56155E63-2B6A-3D01-45BF-0508E0B4FFAB}"/>
                </a:ext>
              </a:extLst>
            </p:cNvPr>
            <p:cNvSpPr/>
            <p:nvPr/>
          </p:nvSpPr>
          <p:spPr>
            <a:xfrm>
              <a:off x="232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9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7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9">
              <a:extLst>
                <a:ext uri="{FF2B5EF4-FFF2-40B4-BE49-F238E27FC236}">
                  <a16:creationId xmlns:a16="http://schemas.microsoft.com/office/drawing/2014/main" id="{9A0D700C-AA6D-26FA-5AB3-74DB02EB3C80}"/>
                </a:ext>
              </a:extLst>
            </p:cNvPr>
            <p:cNvSpPr/>
            <p:nvPr/>
          </p:nvSpPr>
          <p:spPr>
            <a:xfrm>
              <a:off x="3094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8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9">
              <a:extLst>
                <a:ext uri="{FF2B5EF4-FFF2-40B4-BE49-F238E27FC236}">
                  <a16:creationId xmlns:a16="http://schemas.microsoft.com/office/drawing/2014/main" id="{A67442E1-23D9-15ED-9004-FF3E71842CDC}"/>
                </a:ext>
              </a:extLst>
            </p:cNvPr>
            <p:cNvSpPr/>
            <p:nvPr/>
          </p:nvSpPr>
          <p:spPr>
            <a:xfrm>
              <a:off x="386175" y="2288900"/>
              <a:ext cx="103450" cy="119475"/>
            </a:xfrm>
            <a:custGeom>
              <a:avLst/>
              <a:gdLst/>
              <a:ahLst/>
              <a:cxnLst/>
              <a:rect l="l" t="t" r="r" b="b"/>
              <a:pathLst>
                <a:path w="4138" h="4779" extrusionOk="0">
                  <a:moveTo>
                    <a:pt x="3620" y="0"/>
                  </a:moveTo>
                  <a:cubicBezTo>
                    <a:pt x="3503" y="0"/>
                    <a:pt x="3387" y="50"/>
                    <a:pt x="3303" y="150"/>
                  </a:cubicBezTo>
                  <a:lnTo>
                    <a:pt x="568" y="3520"/>
                  </a:ln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5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cubicBezTo>
                    <a:pt x="1769" y="3520"/>
                    <a:pt x="2670" y="2419"/>
                    <a:pt x="3570" y="1285"/>
                  </a:cubicBezTo>
                  <a:lnTo>
                    <a:pt x="3937" y="818"/>
                  </a:lnTo>
                  <a:cubicBezTo>
                    <a:pt x="4137" y="617"/>
                    <a:pt x="4137" y="317"/>
                    <a:pt x="3937" y="150"/>
                  </a:cubicBezTo>
                  <a:cubicBezTo>
                    <a:pt x="3854" y="50"/>
                    <a:pt x="3737" y="0"/>
                    <a:pt x="3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9">
              <a:extLst>
                <a:ext uri="{FF2B5EF4-FFF2-40B4-BE49-F238E27FC236}">
                  <a16:creationId xmlns:a16="http://schemas.microsoft.com/office/drawing/2014/main" id="{52BA3EA7-C1DF-5480-6D24-FD71A41FAB33}"/>
                </a:ext>
              </a:extLst>
            </p:cNvPr>
            <p:cNvSpPr/>
            <p:nvPr/>
          </p:nvSpPr>
          <p:spPr>
            <a:xfrm>
              <a:off x="463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0" y="4779"/>
                    <a:pt x="517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69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9">
              <a:extLst>
                <a:ext uri="{FF2B5EF4-FFF2-40B4-BE49-F238E27FC236}">
                  <a16:creationId xmlns:a16="http://schemas.microsoft.com/office/drawing/2014/main" id="{9CD49F55-2D7B-CFFA-77F3-32CB25F08A55}"/>
                </a:ext>
              </a:extLst>
            </p:cNvPr>
            <p:cNvSpPr/>
            <p:nvPr/>
          </p:nvSpPr>
          <p:spPr>
            <a:xfrm>
              <a:off x="5413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70" y="0"/>
                    <a:pt x="3353" y="50"/>
                    <a:pt x="3269" y="150"/>
                  </a:cubicBezTo>
                  <a:lnTo>
                    <a:pt x="567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8" y="4779"/>
                    <a:pt x="734" y="4737"/>
                    <a:pt x="834" y="4654"/>
                  </a:cubicBezTo>
                  <a:cubicBezTo>
                    <a:pt x="1735" y="3520"/>
                    <a:pt x="2636" y="2419"/>
                    <a:pt x="3536" y="1285"/>
                  </a:cubicBez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9">
              <a:extLst>
                <a:ext uri="{FF2B5EF4-FFF2-40B4-BE49-F238E27FC236}">
                  <a16:creationId xmlns:a16="http://schemas.microsoft.com/office/drawing/2014/main" id="{C1507997-0DB1-9D14-2178-AF2D90F95654}"/>
                </a:ext>
              </a:extLst>
            </p:cNvPr>
            <p:cNvSpPr/>
            <p:nvPr/>
          </p:nvSpPr>
          <p:spPr>
            <a:xfrm>
              <a:off x="6180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5" y="0"/>
                  </a:moveTo>
                  <a:cubicBezTo>
                    <a:pt x="3494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1" y="4779"/>
                    <a:pt x="521" y="4779"/>
                  </a:cubicBezTo>
                  <a:cubicBezTo>
                    <a:pt x="642" y="4779"/>
                    <a:pt x="767" y="4737"/>
                    <a:pt x="868" y="4654"/>
                  </a:cubicBezTo>
                  <a:lnTo>
                    <a:pt x="3569" y="1285"/>
                  </a:ln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53" y="50"/>
                    <a:pt x="3736" y="0"/>
                    <a:pt x="3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9">
              <a:extLst>
                <a:ext uri="{FF2B5EF4-FFF2-40B4-BE49-F238E27FC236}">
                  <a16:creationId xmlns:a16="http://schemas.microsoft.com/office/drawing/2014/main" id="{BB303776-9689-41B5-257A-7BD7A2F89A32}"/>
                </a:ext>
              </a:extLst>
            </p:cNvPr>
            <p:cNvSpPr/>
            <p:nvPr/>
          </p:nvSpPr>
          <p:spPr>
            <a:xfrm>
              <a:off x="6955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69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7" name="Google Shape;2627;p59">
            <a:extLst>
              <a:ext uri="{FF2B5EF4-FFF2-40B4-BE49-F238E27FC236}">
                <a16:creationId xmlns:a16="http://schemas.microsoft.com/office/drawing/2014/main" id="{DACA0975-6337-3D62-7C53-783C6CE387A6}"/>
              </a:ext>
            </a:extLst>
          </p:cNvPr>
          <p:cNvGrpSpPr/>
          <p:nvPr/>
        </p:nvGrpSpPr>
        <p:grpSpPr>
          <a:xfrm rot="1046361" flipH="1">
            <a:off x="6065346" y="4710594"/>
            <a:ext cx="1693749" cy="857898"/>
            <a:chOff x="0" y="6078527"/>
            <a:chExt cx="2501774" cy="1267169"/>
          </a:xfrm>
        </p:grpSpPr>
        <p:sp>
          <p:nvSpPr>
            <p:cNvPr id="2628" name="Google Shape;2628;p59">
              <a:extLst>
                <a:ext uri="{FF2B5EF4-FFF2-40B4-BE49-F238E27FC236}">
                  <a16:creationId xmlns:a16="http://schemas.microsoft.com/office/drawing/2014/main" id="{6DBC45AA-F022-3B99-23E8-468AEE73C851}"/>
                </a:ext>
              </a:extLst>
            </p:cNvPr>
            <p:cNvSpPr/>
            <p:nvPr/>
          </p:nvSpPr>
          <p:spPr>
            <a:xfrm>
              <a:off x="0" y="6078527"/>
              <a:ext cx="2501774" cy="1267169"/>
            </a:xfrm>
            <a:custGeom>
              <a:avLst/>
              <a:gdLst/>
              <a:ahLst/>
              <a:cxnLst/>
              <a:rect l="l" t="t" r="r" b="b"/>
              <a:pathLst>
                <a:path w="136448" h="69112" extrusionOk="0">
                  <a:moveTo>
                    <a:pt x="124307" y="3227"/>
                  </a:moveTo>
                  <a:lnTo>
                    <a:pt x="124307" y="3227"/>
                  </a:lnTo>
                  <a:cubicBezTo>
                    <a:pt x="123991" y="3965"/>
                    <a:pt x="123443" y="4450"/>
                    <a:pt x="123022" y="4998"/>
                  </a:cubicBezTo>
                  <a:cubicBezTo>
                    <a:pt x="122242" y="6051"/>
                    <a:pt x="121420" y="7084"/>
                    <a:pt x="120619" y="8117"/>
                  </a:cubicBezTo>
                  <a:cubicBezTo>
                    <a:pt x="120577" y="8201"/>
                    <a:pt x="120556" y="8264"/>
                    <a:pt x="120535" y="8349"/>
                  </a:cubicBezTo>
                  <a:cubicBezTo>
                    <a:pt x="122347" y="9065"/>
                    <a:pt x="124139" y="9803"/>
                    <a:pt x="125951" y="10498"/>
                  </a:cubicBezTo>
                  <a:cubicBezTo>
                    <a:pt x="126457" y="10688"/>
                    <a:pt x="126394" y="10899"/>
                    <a:pt x="126141" y="11236"/>
                  </a:cubicBezTo>
                  <a:cubicBezTo>
                    <a:pt x="125108" y="12543"/>
                    <a:pt x="124076" y="13828"/>
                    <a:pt x="123043" y="15135"/>
                  </a:cubicBezTo>
                  <a:cubicBezTo>
                    <a:pt x="122853" y="15388"/>
                    <a:pt x="122685" y="15641"/>
                    <a:pt x="122495" y="15873"/>
                  </a:cubicBezTo>
                  <a:lnTo>
                    <a:pt x="128544" y="18339"/>
                  </a:lnTo>
                  <a:cubicBezTo>
                    <a:pt x="127701" y="19392"/>
                    <a:pt x="126858" y="20446"/>
                    <a:pt x="126078" y="21500"/>
                  </a:cubicBezTo>
                  <a:cubicBezTo>
                    <a:pt x="125572" y="22153"/>
                    <a:pt x="124940" y="22722"/>
                    <a:pt x="124645" y="23523"/>
                  </a:cubicBezTo>
                  <a:cubicBezTo>
                    <a:pt x="126457" y="24261"/>
                    <a:pt x="128270" y="24999"/>
                    <a:pt x="130103" y="25736"/>
                  </a:cubicBezTo>
                  <a:cubicBezTo>
                    <a:pt x="130504" y="25884"/>
                    <a:pt x="130567" y="26031"/>
                    <a:pt x="130272" y="26411"/>
                  </a:cubicBezTo>
                  <a:cubicBezTo>
                    <a:pt x="129029" y="27928"/>
                    <a:pt x="127827" y="29488"/>
                    <a:pt x="126605" y="31026"/>
                  </a:cubicBezTo>
                  <a:cubicBezTo>
                    <a:pt x="127827" y="31701"/>
                    <a:pt x="129155" y="32080"/>
                    <a:pt x="130420" y="32628"/>
                  </a:cubicBezTo>
                  <a:cubicBezTo>
                    <a:pt x="131052" y="32923"/>
                    <a:pt x="131747" y="33092"/>
                    <a:pt x="132485" y="33555"/>
                  </a:cubicBezTo>
                  <a:lnTo>
                    <a:pt x="11466" y="65970"/>
                  </a:lnTo>
                  <a:cubicBezTo>
                    <a:pt x="12414" y="64748"/>
                    <a:pt x="13278" y="63673"/>
                    <a:pt x="14100" y="62577"/>
                  </a:cubicBezTo>
                  <a:cubicBezTo>
                    <a:pt x="14543" y="61987"/>
                    <a:pt x="15112" y="61481"/>
                    <a:pt x="15428" y="60786"/>
                  </a:cubicBezTo>
                  <a:cubicBezTo>
                    <a:pt x="13721" y="60111"/>
                    <a:pt x="12014" y="59437"/>
                    <a:pt x="10307" y="58741"/>
                  </a:cubicBezTo>
                  <a:cubicBezTo>
                    <a:pt x="9400" y="58383"/>
                    <a:pt x="9400" y="58383"/>
                    <a:pt x="10012" y="57603"/>
                  </a:cubicBezTo>
                  <a:cubicBezTo>
                    <a:pt x="11108" y="56170"/>
                    <a:pt x="12225" y="54737"/>
                    <a:pt x="13342" y="53304"/>
                  </a:cubicBezTo>
                  <a:cubicBezTo>
                    <a:pt x="12899" y="52840"/>
                    <a:pt x="12267" y="52756"/>
                    <a:pt x="11698" y="52524"/>
                  </a:cubicBezTo>
                  <a:cubicBezTo>
                    <a:pt x="10454" y="51997"/>
                    <a:pt x="9211" y="51470"/>
                    <a:pt x="7925" y="51006"/>
                  </a:cubicBezTo>
                  <a:cubicBezTo>
                    <a:pt x="7440" y="50838"/>
                    <a:pt x="7419" y="50669"/>
                    <a:pt x="7714" y="50311"/>
                  </a:cubicBezTo>
                  <a:cubicBezTo>
                    <a:pt x="8789" y="48962"/>
                    <a:pt x="9864" y="47613"/>
                    <a:pt x="10939" y="46243"/>
                  </a:cubicBezTo>
                  <a:cubicBezTo>
                    <a:pt x="11087" y="46075"/>
                    <a:pt x="11213" y="45864"/>
                    <a:pt x="11339" y="45653"/>
                  </a:cubicBezTo>
                  <a:cubicBezTo>
                    <a:pt x="9674" y="44852"/>
                    <a:pt x="7925" y="44262"/>
                    <a:pt x="6239" y="43545"/>
                  </a:cubicBezTo>
                  <a:cubicBezTo>
                    <a:pt x="5312" y="43166"/>
                    <a:pt x="5333" y="43187"/>
                    <a:pt x="5944" y="42407"/>
                  </a:cubicBezTo>
                  <a:cubicBezTo>
                    <a:pt x="7103" y="40953"/>
                    <a:pt x="8305" y="39541"/>
                    <a:pt x="9358" y="38002"/>
                  </a:cubicBezTo>
                  <a:lnTo>
                    <a:pt x="3541" y="35705"/>
                  </a:lnTo>
                  <a:lnTo>
                    <a:pt x="3562" y="35558"/>
                  </a:lnTo>
                  <a:lnTo>
                    <a:pt x="7946" y="34377"/>
                  </a:lnTo>
                  <a:cubicBezTo>
                    <a:pt x="13995" y="32755"/>
                    <a:pt x="20044" y="31132"/>
                    <a:pt x="26114" y="29509"/>
                  </a:cubicBezTo>
                  <a:cubicBezTo>
                    <a:pt x="34460" y="27275"/>
                    <a:pt x="42806" y="25062"/>
                    <a:pt x="51152" y="22828"/>
                  </a:cubicBezTo>
                  <a:cubicBezTo>
                    <a:pt x="57180" y="21205"/>
                    <a:pt x="63229" y="19582"/>
                    <a:pt x="69278" y="17959"/>
                  </a:cubicBezTo>
                  <a:lnTo>
                    <a:pt x="93410" y="11510"/>
                  </a:lnTo>
                  <a:cubicBezTo>
                    <a:pt x="100133" y="9719"/>
                    <a:pt x="106856" y="7906"/>
                    <a:pt x="113559" y="6093"/>
                  </a:cubicBezTo>
                  <a:cubicBezTo>
                    <a:pt x="117036" y="5166"/>
                    <a:pt x="120493" y="4239"/>
                    <a:pt x="123949" y="3290"/>
                  </a:cubicBezTo>
                  <a:cubicBezTo>
                    <a:pt x="124034" y="3269"/>
                    <a:pt x="124118" y="3269"/>
                    <a:pt x="124307" y="3227"/>
                  </a:cubicBezTo>
                  <a:close/>
                  <a:moveTo>
                    <a:pt x="124677" y="1"/>
                  </a:moveTo>
                  <a:cubicBezTo>
                    <a:pt x="124482" y="1"/>
                    <a:pt x="124281" y="22"/>
                    <a:pt x="124076" y="66"/>
                  </a:cubicBezTo>
                  <a:cubicBezTo>
                    <a:pt x="120893" y="740"/>
                    <a:pt x="117795" y="1689"/>
                    <a:pt x="114676" y="2532"/>
                  </a:cubicBezTo>
                  <a:cubicBezTo>
                    <a:pt x="106941" y="4576"/>
                    <a:pt x="99206" y="6641"/>
                    <a:pt x="91471" y="8728"/>
                  </a:cubicBezTo>
                  <a:cubicBezTo>
                    <a:pt x="84453" y="10625"/>
                    <a:pt x="77413" y="12501"/>
                    <a:pt x="70374" y="14397"/>
                  </a:cubicBezTo>
                  <a:cubicBezTo>
                    <a:pt x="64620" y="15936"/>
                    <a:pt x="58866" y="17453"/>
                    <a:pt x="53133" y="18992"/>
                  </a:cubicBezTo>
                  <a:lnTo>
                    <a:pt x="29107" y="25420"/>
                  </a:lnTo>
                  <a:lnTo>
                    <a:pt x="8557" y="30921"/>
                  </a:lnTo>
                  <a:cubicBezTo>
                    <a:pt x="6597" y="31448"/>
                    <a:pt x="4616" y="31975"/>
                    <a:pt x="2656" y="32502"/>
                  </a:cubicBezTo>
                  <a:cubicBezTo>
                    <a:pt x="1223" y="32881"/>
                    <a:pt x="275" y="33893"/>
                    <a:pt x="148" y="35284"/>
                  </a:cubicBezTo>
                  <a:cubicBezTo>
                    <a:pt x="1" y="36675"/>
                    <a:pt x="738" y="37918"/>
                    <a:pt x="2108" y="38529"/>
                  </a:cubicBezTo>
                  <a:cubicBezTo>
                    <a:pt x="2677" y="38782"/>
                    <a:pt x="3246" y="38993"/>
                    <a:pt x="3815" y="39204"/>
                  </a:cubicBezTo>
                  <a:cubicBezTo>
                    <a:pt x="4216" y="39351"/>
                    <a:pt x="4237" y="39499"/>
                    <a:pt x="3963" y="39794"/>
                  </a:cubicBezTo>
                  <a:cubicBezTo>
                    <a:pt x="3562" y="40237"/>
                    <a:pt x="3183" y="40700"/>
                    <a:pt x="2867" y="41185"/>
                  </a:cubicBezTo>
                  <a:cubicBezTo>
                    <a:pt x="1855" y="42660"/>
                    <a:pt x="1855" y="44241"/>
                    <a:pt x="3267" y="45548"/>
                  </a:cubicBezTo>
                  <a:cubicBezTo>
                    <a:pt x="3984" y="46201"/>
                    <a:pt x="4911" y="46433"/>
                    <a:pt x="5775" y="46791"/>
                  </a:cubicBezTo>
                  <a:cubicBezTo>
                    <a:pt x="6218" y="46960"/>
                    <a:pt x="6218" y="47086"/>
                    <a:pt x="5944" y="47423"/>
                  </a:cubicBezTo>
                  <a:cubicBezTo>
                    <a:pt x="5501" y="47950"/>
                    <a:pt x="5101" y="48477"/>
                    <a:pt x="4722" y="49046"/>
                  </a:cubicBezTo>
                  <a:cubicBezTo>
                    <a:pt x="3900" y="50290"/>
                    <a:pt x="4068" y="51934"/>
                    <a:pt x="5143" y="52966"/>
                  </a:cubicBezTo>
                  <a:cubicBezTo>
                    <a:pt x="5902" y="53746"/>
                    <a:pt x="6935" y="53999"/>
                    <a:pt x="7904" y="54400"/>
                  </a:cubicBezTo>
                  <a:cubicBezTo>
                    <a:pt x="8220" y="54526"/>
                    <a:pt x="8368" y="54610"/>
                    <a:pt x="8073" y="54926"/>
                  </a:cubicBezTo>
                  <a:cubicBezTo>
                    <a:pt x="7714" y="55306"/>
                    <a:pt x="7440" y="55748"/>
                    <a:pt x="7082" y="56149"/>
                  </a:cubicBezTo>
                  <a:cubicBezTo>
                    <a:pt x="6007" y="57350"/>
                    <a:pt x="5944" y="59163"/>
                    <a:pt x="6956" y="60427"/>
                  </a:cubicBezTo>
                  <a:cubicBezTo>
                    <a:pt x="7525" y="61123"/>
                    <a:pt x="8347" y="61397"/>
                    <a:pt x="9148" y="61713"/>
                  </a:cubicBezTo>
                  <a:cubicBezTo>
                    <a:pt x="10328" y="62156"/>
                    <a:pt x="10328" y="62156"/>
                    <a:pt x="9590" y="63146"/>
                  </a:cubicBezTo>
                  <a:cubicBezTo>
                    <a:pt x="8979" y="63989"/>
                    <a:pt x="8157" y="64727"/>
                    <a:pt x="8305" y="65886"/>
                  </a:cubicBezTo>
                  <a:cubicBezTo>
                    <a:pt x="8177" y="67642"/>
                    <a:pt x="9651" y="69112"/>
                    <a:pt x="11449" y="69112"/>
                  </a:cubicBezTo>
                  <a:cubicBezTo>
                    <a:pt x="11722" y="69112"/>
                    <a:pt x="12004" y="69078"/>
                    <a:pt x="12288" y="69005"/>
                  </a:cubicBezTo>
                  <a:cubicBezTo>
                    <a:pt x="16377" y="67930"/>
                    <a:pt x="20465" y="66813"/>
                    <a:pt x="24575" y="65717"/>
                  </a:cubicBezTo>
                  <a:cubicBezTo>
                    <a:pt x="32310" y="63652"/>
                    <a:pt x="40045" y="61586"/>
                    <a:pt x="47780" y="59500"/>
                  </a:cubicBezTo>
                  <a:cubicBezTo>
                    <a:pt x="54820" y="57624"/>
                    <a:pt x="61859" y="55706"/>
                    <a:pt x="68898" y="53809"/>
                  </a:cubicBezTo>
                  <a:cubicBezTo>
                    <a:pt x="74294" y="52355"/>
                    <a:pt x="79668" y="50901"/>
                    <a:pt x="85064" y="49468"/>
                  </a:cubicBezTo>
                  <a:cubicBezTo>
                    <a:pt x="92757" y="47423"/>
                    <a:pt x="100449" y="45358"/>
                    <a:pt x="108142" y="43314"/>
                  </a:cubicBezTo>
                  <a:cubicBezTo>
                    <a:pt x="115013" y="41480"/>
                    <a:pt x="121905" y="39667"/>
                    <a:pt x="128755" y="37792"/>
                  </a:cubicBezTo>
                  <a:cubicBezTo>
                    <a:pt x="130462" y="37328"/>
                    <a:pt x="132190" y="36991"/>
                    <a:pt x="133855" y="36359"/>
                  </a:cubicBezTo>
                  <a:cubicBezTo>
                    <a:pt x="135899" y="35600"/>
                    <a:pt x="136447" y="32944"/>
                    <a:pt x="134972" y="31364"/>
                  </a:cubicBezTo>
                  <a:cubicBezTo>
                    <a:pt x="134213" y="30542"/>
                    <a:pt x="133223" y="30310"/>
                    <a:pt x="132274" y="29930"/>
                  </a:cubicBezTo>
                  <a:cubicBezTo>
                    <a:pt x="131768" y="29741"/>
                    <a:pt x="131726" y="29530"/>
                    <a:pt x="132085" y="29129"/>
                  </a:cubicBezTo>
                  <a:cubicBezTo>
                    <a:pt x="132464" y="28708"/>
                    <a:pt x="132822" y="28223"/>
                    <a:pt x="133202" y="27760"/>
                  </a:cubicBezTo>
                  <a:cubicBezTo>
                    <a:pt x="133981" y="26811"/>
                    <a:pt x="133876" y="24556"/>
                    <a:pt x="132928" y="23755"/>
                  </a:cubicBezTo>
                  <a:cubicBezTo>
                    <a:pt x="132042" y="23017"/>
                    <a:pt x="131031" y="22680"/>
                    <a:pt x="130040" y="22238"/>
                  </a:cubicBezTo>
                  <a:cubicBezTo>
                    <a:pt x="129724" y="22111"/>
                    <a:pt x="129577" y="22048"/>
                    <a:pt x="129872" y="21711"/>
                  </a:cubicBezTo>
                  <a:cubicBezTo>
                    <a:pt x="130272" y="21289"/>
                    <a:pt x="130630" y="20804"/>
                    <a:pt x="130989" y="20341"/>
                  </a:cubicBezTo>
                  <a:cubicBezTo>
                    <a:pt x="132295" y="18676"/>
                    <a:pt x="131895" y="16610"/>
                    <a:pt x="130061" y="15514"/>
                  </a:cubicBezTo>
                  <a:cubicBezTo>
                    <a:pt x="129450" y="15198"/>
                    <a:pt x="128797" y="14924"/>
                    <a:pt x="128143" y="14692"/>
                  </a:cubicBezTo>
                  <a:cubicBezTo>
                    <a:pt x="127764" y="14545"/>
                    <a:pt x="127574" y="14418"/>
                    <a:pt x="127954" y="14018"/>
                  </a:cubicBezTo>
                  <a:cubicBezTo>
                    <a:pt x="128333" y="13597"/>
                    <a:pt x="128691" y="13175"/>
                    <a:pt x="129007" y="12711"/>
                  </a:cubicBezTo>
                  <a:cubicBezTo>
                    <a:pt x="130251" y="11025"/>
                    <a:pt x="129829" y="9002"/>
                    <a:pt x="128017" y="7948"/>
                  </a:cubicBezTo>
                  <a:cubicBezTo>
                    <a:pt x="127406" y="7611"/>
                    <a:pt x="126752" y="7337"/>
                    <a:pt x="126099" y="7105"/>
                  </a:cubicBezTo>
                  <a:cubicBezTo>
                    <a:pt x="125762" y="6979"/>
                    <a:pt x="125551" y="6810"/>
                    <a:pt x="125909" y="6452"/>
                  </a:cubicBezTo>
                  <a:cubicBezTo>
                    <a:pt x="126162" y="6199"/>
                    <a:pt x="126394" y="5946"/>
                    <a:pt x="126584" y="5651"/>
                  </a:cubicBezTo>
                  <a:cubicBezTo>
                    <a:pt x="127216" y="4850"/>
                    <a:pt x="127722" y="4007"/>
                    <a:pt x="127659" y="2911"/>
                  </a:cubicBezTo>
                  <a:cubicBezTo>
                    <a:pt x="127564" y="1515"/>
                    <a:pt x="126339" y="1"/>
                    <a:pt x="124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180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9">
              <a:extLst>
                <a:ext uri="{FF2B5EF4-FFF2-40B4-BE49-F238E27FC236}">
                  <a16:creationId xmlns:a16="http://schemas.microsoft.com/office/drawing/2014/main" id="{68100A9B-5B43-54E0-8590-E60966430965}"/>
                </a:ext>
              </a:extLst>
            </p:cNvPr>
            <p:cNvSpPr/>
            <p:nvPr/>
          </p:nvSpPr>
          <p:spPr>
            <a:xfrm>
              <a:off x="129158" y="6370241"/>
              <a:ext cx="2231644" cy="690152"/>
            </a:xfrm>
            <a:custGeom>
              <a:avLst/>
              <a:gdLst/>
              <a:ahLst/>
              <a:cxnLst/>
              <a:rect l="l" t="t" r="r" b="b"/>
              <a:pathLst>
                <a:path w="121104" h="37432" extrusionOk="0">
                  <a:moveTo>
                    <a:pt x="115076" y="1"/>
                  </a:moveTo>
                  <a:cubicBezTo>
                    <a:pt x="112968" y="570"/>
                    <a:pt x="110861" y="1097"/>
                    <a:pt x="108732" y="1645"/>
                  </a:cubicBezTo>
                  <a:cubicBezTo>
                    <a:pt x="100407" y="3879"/>
                    <a:pt x="92061" y="6092"/>
                    <a:pt x="83715" y="8326"/>
                  </a:cubicBezTo>
                  <a:cubicBezTo>
                    <a:pt x="76991" y="10117"/>
                    <a:pt x="70289" y="11909"/>
                    <a:pt x="63566" y="13721"/>
                  </a:cubicBezTo>
                  <a:lnTo>
                    <a:pt x="41457" y="19644"/>
                  </a:lnTo>
                  <a:lnTo>
                    <a:pt x="17325" y="26114"/>
                  </a:lnTo>
                  <a:cubicBezTo>
                    <a:pt x="13089" y="27231"/>
                    <a:pt x="8873" y="28369"/>
                    <a:pt x="4658" y="29507"/>
                  </a:cubicBezTo>
                  <a:cubicBezTo>
                    <a:pt x="4405" y="29570"/>
                    <a:pt x="4152" y="29676"/>
                    <a:pt x="3920" y="29781"/>
                  </a:cubicBezTo>
                  <a:cubicBezTo>
                    <a:pt x="3773" y="29971"/>
                    <a:pt x="3668" y="30181"/>
                    <a:pt x="3520" y="30371"/>
                  </a:cubicBezTo>
                  <a:cubicBezTo>
                    <a:pt x="2445" y="31720"/>
                    <a:pt x="1370" y="33069"/>
                    <a:pt x="274" y="34418"/>
                  </a:cubicBezTo>
                  <a:cubicBezTo>
                    <a:pt x="0" y="34776"/>
                    <a:pt x="21" y="34945"/>
                    <a:pt x="506" y="35134"/>
                  </a:cubicBezTo>
                  <a:cubicBezTo>
                    <a:pt x="1771" y="35577"/>
                    <a:pt x="3035" y="36104"/>
                    <a:pt x="4279" y="36631"/>
                  </a:cubicBezTo>
                  <a:cubicBezTo>
                    <a:pt x="4827" y="36884"/>
                    <a:pt x="5459" y="36968"/>
                    <a:pt x="5902" y="37432"/>
                  </a:cubicBezTo>
                  <a:cubicBezTo>
                    <a:pt x="8136" y="36799"/>
                    <a:pt x="10370" y="36188"/>
                    <a:pt x="12625" y="35577"/>
                  </a:cubicBezTo>
                  <a:cubicBezTo>
                    <a:pt x="18948" y="33870"/>
                    <a:pt x="25292" y="32184"/>
                    <a:pt x="31615" y="30477"/>
                  </a:cubicBezTo>
                  <a:cubicBezTo>
                    <a:pt x="35724" y="29381"/>
                    <a:pt x="39834" y="28306"/>
                    <a:pt x="43923" y="27210"/>
                  </a:cubicBezTo>
                  <a:cubicBezTo>
                    <a:pt x="49824" y="25629"/>
                    <a:pt x="55705" y="24048"/>
                    <a:pt x="61606" y="22468"/>
                  </a:cubicBezTo>
                  <a:cubicBezTo>
                    <a:pt x="69952" y="20234"/>
                    <a:pt x="78298" y="18000"/>
                    <a:pt x="86644" y="15787"/>
                  </a:cubicBezTo>
                  <a:cubicBezTo>
                    <a:pt x="94021" y="13805"/>
                    <a:pt x="101398" y="11824"/>
                    <a:pt x="108774" y="9843"/>
                  </a:cubicBezTo>
                  <a:cubicBezTo>
                    <a:pt x="111409" y="9148"/>
                    <a:pt x="114043" y="8410"/>
                    <a:pt x="116678" y="7693"/>
                  </a:cubicBezTo>
                  <a:cubicBezTo>
                    <a:pt x="116846" y="7672"/>
                    <a:pt x="117015" y="7651"/>
                    <a:pt x="117205" y="7630"/>
                  </a:cubicBezTo>
                  <a:cubicBezTo>
                    <a:pt x="117500" y="6829"/>
                    <a:pt x="118132" y="6281"/>
                    <a:pt x="118638" y="5628"/>
                  </a:cubicBezTo>
                  <a:cubicBezTo>
                    <a:pt x="119439" y="4574"/>
                    <a:pt x="120261" y="3520"/>
                    <a:pt x="121104" y="2467"/>
                  </a:cubicBezTo>
                  <a:lnTo>
                    <a:pt x="115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9">
              <a:extLst>
                <a:ext uri="{FF2B5EF4-FFF2-40B4-BE49-F238E27FC236}">
                  <a16:creationId xmlns:a16="http://schemas.microsoft.com/office/drawing/2014/main" id="{ED86C1A4-4272-B2F6-DAC3-DA73DB52EC93}"/>
                </a:ext>
              </a:extLst>
            </p:cNvPr>
            <p:cNvSpPr/>
            <p:nvPr/>
          </p:nvSpPr>
          <p:spPr>
            <a:xfrm>
              <a:off x="165662" y="6510918"/>
              <a:ext cx="2232436" cy="687424"/>
            </a:xfrm>
            <a:custGeom>
              <a:avLst/>
              <a:gdLst/>
              <a:ahLst/>
              <a:cxnLst/>
              <a:rect l="l" t="t" r="r" b="b"/>
              <a:pathLst>
                <a:path w="121147" h="37284" extrusionOk="0">
                  <a:moveTo>
                    <a:pt x="115224" y="0"/>
                  </a:moveTo>
                  <a:cubicBezTo>
                    <a:pt x="115034" y="0"/>
                    <a:pt x="114865" y="42"/>
                    <a:pt x="114697" y="63"/>
                  </a:cubicBezTo>
                  <a:cubicBezTo>
                    <a:pt x="112062" y="780"/>
                    <a:pt x="109428" y="1518"/>
                    <a:pt x="106793" y="2213"/>
                  </a:cubicBezTo>
                  <a:cubicBezTo>
                    <a:pt x="99417" y="4194"/>
                    <a:pt x="92040" y="6175"/>
                    <a:pt x="84663" y="8136"/>
                  </a:cubicBezTo>
                  <a:cubicBezTo>
                    <a:pt x="76317" y="10370"/>
                    <a:pt x="67971" y="12604"/>
                    <a:pt x="59625" y="14838"/>
                  </a:cubicBezTo>
                  <a:cubicBezTo>
                    <a:pt x="53745" y="16397"/>
                    <a:pt x="47843" y="17978"/>
                    <a:pt x="41942" y="19580"/>
                  </a:cubicBezTo>
                  <a:cubicBezTo>
                    <a:pt x="37853" y="20676"/>
                    <a:pt x="33743" y="21751"/>
                    <a:pt x="29655" y="22847"/>
                  </a:cubicBezTo>
                  <a:cubicBezTo>
                    <a:pt x="23311" y="24533"/>
                    <a:pt x="16967" y="26240"/>
                    <a:pt x="10644" y="27947"/>
                  </a:cubicBezTo>
                  <a:cubicBezTo>
                    <a:pt x="8410" y="28558"/>
                    <a:pt x="6176" y="29190"/>
                    <a:pt x="3942" y="29802"/>
                  </a:cubicBezTo>
                  <a:cubicBezTo>
                    <a:pt x="2825" y="31235"/>
                    <a:pt x="1708" y="32668"/>
                    <a:pt x="612" y="34080"/>
                  </a:cubicBezTo>
                  <a:cubicBezTo>
                    <a:pt x="0" y="34881"/>
                    <a:pt x="0" y="34881"/>
                    <a:pt x="907" y="35239"/>
                  </a:cubicBezTo>
                  <a:cubicBezTo>
                    <a:pt x="2614" y="35914"/>
                    <a:pt x="4321" y="36609"/>
                    <a:pt x="6028" y="37284"/>
                  </a:cubicBezTo>
                  <a:cubicBezTo>
                    <a:pt x="8241" y="36693"/>
                    <a:pt x="10454" y="36124"/>
                    <a:pt x="12667" y="35513"/>
                  </a:cubicBezTo>
                  <a:cubicBezTo>
                    <a:pt x="16292" y="34565"/>
                    <a:pt x="19896" y="33595"/>
                    <a:pt x="23500" y="32626"/>
                  </a:cubicBezTo>
                  <a:cubicBezTo>
                    <a:pt x="29402" y="31045"/>
                    <a:pt x="35282" y="29464"/>
                    <a:pt x="41183" y="27884"/>
                  </a:cubicBezTo>
                  <a:cubicBezTo>
                    <a:pt x="50204" y="25481"/>
                    <a:pt x="59203" y="23057"/>
                    <a:pt x="68224" y="20655"/>
                  </a:cubicBezTo>
                  <a:cubicBezTo>
                    <a:pt x="74252" y="19032"/>
                    <a:pt x="80301" y="17409"/>
                    <a:pt x="86349" y="15786"/>
                  </a:cubicBezTo>
                  <a:cubicBezTo>
                    <a:pt x="94379" y="13636"/>
                    <a:pt x="102430" y="11487"/>
                    <a:pt x="110482" y="9337"/>
                  </a:cubicBezTo>
                  <a:cubicBezTo>
                    <a:pt x="112716" y="8726"/>
                    <a:pt x="114950" y="8114"/>
                    <a:pt x="117184" y="7524"/>
                  </a:cubicBezTo>
                  <a:cubicBezTo>
                    <a:pt x="118406" y="5965"/>
                    <a:pt x="119607" y="4405"/>
                    <a:pt x="120851" y="2888"/>
                  </a:cubicBezTo>
                  <a:cubicBezTo>
                    <a:pt x="121146" y="2508"/>
                    <a:pt x="121083" y="2382"/>
                    <a:pt x="120682" y="2213"/>
                  </a:cubicBezTo>
                  <a:cubicBezTo>
                    <a:pt x="118849" y="1476"/>
                    <a:pt x="117036" y="738"/>
                    <a:pt x="115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9">
              <a:extLst>
                <a:ext uri="{FF2B5EF4-FFF2-40B4-BE49-F238E27FC236}">
                  <a16:creationId xmlns:a16="http://schemas.microsoft.com/office/drawing/2014/main" id="{CE91B0F6-5520-4916-4A7C-59DC7C42E8E0}"/>
                </a:ext>
              </a:extLst>
            </p:cNvPr>
            <p:cNvSpPr/>
            <p:nvPr/>
          </p:nvSpPr>
          <p:spPr>
            <a:xfrm>
              <a:off x="90315" y="6231518"/>
              <a:ext cx="2232823" cy="687829"/>
            </a:xfrm>
            <a:custGeom>
              <a:avLst/>
              <a:gdLst/>
              <a:ahLst/>
              <a:cxnLst/>
              <a:rect l="l" t="t" r="r" b="b"/>
              <a:pathLst>
                <a:path w="121168" h="37306" extrusionOk="0">
                  <a:moveTo>
                    <a:pt x="115224" y="1"/>
                  </a:moveTo>
                  <a:cubicBezTo>
                    <a:pt x="113917" y="338"/>
                    <a:pt x="112610" y="654"/>
                    <a:pt x="111283" y="1012"/>
                  </a:cubicBezTo>
                  <a:cubicBezTo>
                    <a:pt x="107636" y="1982"/>
                    <a:pt x="103990" y="2972"/>
                    <a:pt x="100323" y="3942"/>
                  </a:cubicBezTo>
                  <a:cubicBezTo>
                    <a:pt x="94000" y="5649"/>
                    <a:pt x="87656" y="7356"/>
                    <a:pt x="81312" y="9063"/>
                  </a:cubicBezTo>
                  <a:cubicBezTo>
                    <a:pt x="76633" y="10307"/>
                    <a:pt x="71934" y="11550"/>
                    <a:pt x="67255" y="12794"/>
                  </a:cubicBezTo>
                  <a:cubicBezTo>
                    <a:pt x="60784" y="14543"/>
                    <a:pt x="54314" y="16292"/>
                    <a:pt x="47865" y="18021"/>
                  </a:cubicBezTo>
                  <a:cubicBezTo>
                    <a:pt x="43122" y="19285"/>
                    <a:pt x="38401" y="20529"/>
                    <a:pt x="33659" y="21793"/>
                  </a:cubicBezTo>
                  <a:cubicBezTo>
                    <a:pt x="27252" y="23521"/>
                    <a:pt x="20845" y="25229"/>
                    <a:pt x="14459" y="26957"/>
                  </a:cubicBezTo>
                  <a:cubicBezTo>
                    <a:pt x="11171" y="27821"/>
                    <a:pt x="7904" y="28706"/>
                    <a:pt x="4616" y="29570"/>
                  </a:cubicBezTo>
                  <a:cubicBezTo>
                    <a:pt x="4427" y="29612"/>
                    <a:pt x="4237" y="29633"/>
                    <a:pt x="4047" y="29654"/>
                  </a:cubicBezTo>
                  <a:cubicBezTo>
                    <a:pt x="2994" y="31193"/>
                    <a:pt x="1771" y="32605"/>
                    <a:pt x="612" y="34059"/>
                  </a:cubicBezTo>
                  <a:cubicBezTo>
                    <a:pt x="22" y="34839"/>
                    <a:pt x="1" y="34818"/>
                    <a:pt x="907" y="35197"/>
                  </a:cubicBezTo>
                  <a:cubicBezTo>
                    <a:pt x="2614" y="35914"/>
                    <a:pt x="4363" y="36525"/>
                    <a:pt x="6028" y="37305"/>
                  </a:cubicBezTo>
                  <a:cubicBezTo>
                    <a:pt x="6260" y="37221"/>
                    <a:pt x="6492" y="37115"/>
                    <a:pt x="6766" y="37052"/>
                  </a:cubicBezTo>
                  <a:cubicBezTo>
                    <a:pt x="11002" y="35914"/>
                    <a:pt x="15218" y="34776"/>
                    <a:pt x="19433" y="33638"/>
                  </a:cubicBezTo>
                  <a:lnTo>
                    <a:pt x="43565" y="27189"/>
                  </a:lnTo>
                  <a:lnTo>
                    <a:pt x="65674" y="21245"/>
                  </a:lnTo>
                  <a:cubicBezTo>
                    <a:pt x="72397" y="19454"/>
                    <a:pt x="79099" y="17662"/>
                    <a:pt x="85823" y="15850"/>
                  </a:cubicBezTo>
                  <a:cubicBezTo>
                    <a:pt x="94169" y="13637"/>
                    <a:pt x="102494" y="11403"/>
                    <a:pt x="110840" y="9190"/>
                  </a:cubicBezTo>
                  <a:cubicBezTo>
                    <a:pt x="112969" y="8621"/>
                    <a:pt x="115076" y="8073"/>
                    <a:pt x="117184" y="7525"/>
                  </a:cubicBezTo>
                  <a:cubicBezTo>
                    <a:pt x="117374" y="7293"/>
                    <a:pt x="117563" y="7040"/>
                    <a:pt x="117732" y="6787"/>
                  </a:cubicBezTo>
                  <a:cubicBezTo>
                    <a:pt x="118765" y="5480"/>
                    <a:pt x="119797" y="4174"/>
                    <a:pt x="120830" y="2888"/>
                  </a:cubicBezTo>
                  <a:cubicBezTo>
                    <a:pt x="121104" y="2551"/>
                    <a:pt x="121167" y="2340"/>
                    <a:pt x="120662" y="2150"/>
                  </a:cubicBezTo>
                  <a:cubicBezTo>
                    <a:pt x="118849" y="1455"/>
                    <a:pt x="117036" y="717"/>
                    <a:pt x="115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9">
              <a:extLst>
                <a:ext uri="{FF2B5EF4-FFF2-40B4-BE49-F238E27FC236}">
                  <a16:creationId xmlns:a16="http://schemas.microsoft.com/office/drawing/2014/main" id="{6ED1A19A-FA9E-832E-0FD1-853497D65757}"/>
                </a:ext>
              </a:extLst>
            </p:cNvPr>
            <p:cNvSpPr/>
            <p:nvPr/>
          </p:nvSpPr>
          <p:spPr>
            <a:xfrm>
              <a:off x="203326" y="6649642"/>
              <a:ext cx="2230096" cy="644298"/>
            </a:xfrm>
            <a:custGeom>
              <a:avLst/>
              <a:gdLst/>
              <a:ahLst/>
              <a:cxnLst/>
              <a:rect l="l" t="t" r="r" b="b"/>
              <a:pathLst>
                <a:path w="121020" h="34945" extrusionOk="0">
                  <a:moveTo>
                    <a:pt x="115140" y="0"/>
                  </a:moveTo>
                  <a:cubicBezTo>
                    <a:pt x="112927" y="612"/>
                    <a:pt x="110672" y="1223"/>
                    <a:pt x="108438" y="1834"/>
                  </a:cubicBezTo>
                  <a:cubicBezTo>
                    <a:pt x="100386" y="3984"/>
                    <a:pt x="92356" y="6133"/>
                    <a:pt x="84305" y="8283"/>
                  </a:cubicBezTo>
                  <a:cubicBezTo>
                    <a:pt x="78257" y="9906"/>
                    <a:pt x="72229" y="11529"/>
                    <a:pt x="66180" y="13152"/>
                  </a:cubicBezTo>
                  <a:cubicBezTo>
                    <a:pt x="57159" y="15554"/>
                    <a:pt x="48139" y="17957"/>
                    <a:pt x="39139" y="20360"/>
                  </a:cubicBezTo>
                  <a:lnTo>
                    <a:pt x="21456" y="25102"/>
                  </a:lnTo>
                  <a:cubicBezTo>
                    <a:pt x="17852" y="26071"/>
                    <a:pt x="14227" y="27041"/>
                    <a:pt x="10623" y="28010"/>
                  </a:cubicBezTo>
                  <a:cubicBezTo>
                    <a:pt x="8410" y="28600"/>
                    <a:pt x="6197" y="29191"/>
                    <a:pt x="3963" y="29760"/>
                  </a:cubicBezTo>
                  <a:cubicBezTo>
                    <a:pt x="3668" y="30455"/>
                    <a:pt x="3099" y="30961"/>
                    <a:pt x="2635" y="31551"/>
                  </a:cubicBezTo>
                  <a:cubicBezTo>
                    <a:pt x="1813" y="32647"/>
                    <a:pt x="949" y="33722"/>
                    <a:pt x="1" y="34944"/>
                  </a:cubicBezTo>
                  <a:lnTo>
                    <a:pt x="121020" y="2529"/>
                  </a:lnTo>
                  <a:cubicBezTo>
                    <a:pt x="120303" y="2066"/>
                    <a:pt x="119587" y="1897"/>
                    <a:pt x="118954" y="1602"/>
                  </a:cubicBezTo>
                  <a:cubicBezTo>
                    <a:pt x="117690" y="1054"/>
                    <a:pt x="116362" y="675"/>
                    <a:pt x="115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9">
              <a:extLst>
                <a:ext uri="{FF2B5EF4-FFF2-40B4-BE49-F238E27FC236}">
                  <a16:creationId xmlns:a16="http://schemas.microsoft.com/office/drawing/2014/main" id="{BDB478DC-543A-B504-BB81-0032DA7362EF}"/>
                </a:ext>
              </a:extLst>
            </p:cNvPr>
            <p:cNvSpPr/>
            <p:nvPr/>
          </p:nvSpPr>
          <p:spPr>
            <a:xfrm>
              <a:off x="57312" y="6136303"/>
              <a:ext cx="2225434" cy="641183"/>
            </a:xfrm>
            <a:custGeom>
              <a:avLst/>
              <a:gdLst/>
              <a:ahLst/>
              <a:cxnLst/>
              <a:rect l="l" t="t" r="r" b="b"/>
              <a:pathLst>
                <a:path w="120767" h="34776" extrusionOk="0">
                  <a:moveTo>
                    <a:pt x="120766" y="0"/>
                  </a:moveTo>
                  <a:cubicBezTo>
                    <a:pt x="120577" y="42"/>
                    <a:pt x="120492" y="42"/>
                    <a:pt x="120408" y="63"/>
                  </a:cubicBezTo>
                  <a:cubicBezTo>
                    <a:pt x="116952" y="1012"/>
                    <a:pt x="113495" y="1939"/>
                    <a:pt x="110039" y="2866"/>
                  </a:cubicBezTo>
                  <a:cubicBezTo>
                    <a:pt x="103315" y="4679"/>
                    <a:pt x="96592" y="6470"/>
                    <a:pt x="89869" y="8283"/>
                  </a:cubicBezTo>
                  <a:lnTo>
                    <a:pt x="65737" y="14732"/>
                  </a:lnTo>
                  <a:cubicBezTo>
                    <a:pt x="59688" y="16355"/>
                    <a:pt x="53639" y="17978"/>
                    <a:pt x="47611" y="19601"/>
                  </a:cubicBezTo>
                  <a:cubicBezTo>
                    <a:pt x="39265" y="21814"/>
                    <a:pt x="30919" y="24048"/>
                    <a:pt x="22573" y="26282"/>
                  </a:cubicBezTo>
                  <a:cubicBezTo>
                    <a:pt x="16524" y="27905"/>
                    <a:pt x="10454" y="29528"/>
                    <a:pt x="4405" y="31150"/>
                  </a:cubicBezTo>
                  <a:lnTo>
                    <a:pt x="21" y="32331"/>
                  </a:lnTo>
                  <a:lnTo>
                    <a:pt x="0" y="32478"/>
                  </a:lnTo>
                  <a:lnTo>
                    <a:pt x="5838" y="34775"/>
                  </a:lnTo>
                  <a:cubicBezTo>
                    <a:pt x="6028" y="34754"/>
                    <a:pt x="6218" y="34733"/>
                    <a:pt x="6407" y="34691"/>
                  </a:cubicBezTo>
                  <a:cubicBezTo>
                    <a:pt x="9695" y="33827"/>
                    <a:pt x="12962" y="32963"/>
                    <a:pt x="16229" y="32078"/>
                  </a:cubicBezTo>
                  <a:cubicBezTo>
                    <a:pt x="22636" y="30350"/>
                    <a:pt x="29043" y="28621"/>
                    <a:pt x="35450" y="26914"/>
                  </a:cubicBezTo>
                  <a:cubicBezTo>
                    <a:pt x="40171" y="25650"/>
                    <a:pt x="44913" y="24406"/>
                    <a:pt x="49656" y="23142"/>
                  </a:cubicBezTo>
                  <a:cubicBezTo>
                    <a:pt x="56105" y="21392"/>
                    <a:pt x="62575" y="19664"/>
                    <a:pt x="69046" y="17936"/>
                  </a:cubicBezTo>
                  <a:cubicBezTo>
                    <a:pt x="73725" y="16671"/>
                    <a:pt x="78424" y="15428"/>
                    <a:pt x="83103" y="14184"/>
                  </a:cubicBezTo>
                  <a:lnTo>
                    <a:pt x="102114" y="9084"/>
                  </a:lnTo>
                  <a:cubicBezTo>
                    <a:pt x="105781" y="8093"/>
                    <a:pt x="109427" y="7103"/>
                    <a:pt x="113074" y="6133"/>
                  </a:cubicBezTo>
                  <a:cubicBezTo>
                    <a:pt x="114380" y="5775"/>
                    <a:pt x="115708" y="5459"/>
                    <a:pt x="117015" y="5122"/>
                  </a:cubicBezTo>
                  <a:cubicBezTo>
                    <a:pt x="117015" y="5037"/>
                    <a:pt x="117036" y="4974"/>
                    <a:pt x="117078" y="4890"/>
                  </a:cubicBezTo>
                  <a:cubicBezTo>
                    <a:pt x="117879" y="3836"/>
                    <a:pt x="118701" y="2824"/>
                    <a:pt x="119481" y="1771"/>
                  </a:cubicBezTo>
                  <a:cubicBezTo>
                    <a:pt x="119923" y="1223"/>
                    <a:pt x="120450" y="738"/>
                    <a:pt x="120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4" name="Google Shape;2634;p59">
            <a:extLst>
              <a:ext uri="{FF2B5EF4-FFF2-40B4-BE49-F238E27FC236}">
                <a16:creationId xmlns:a16="http://schemas.microsoft.com/office/drawing/2014/main" id="{40CDDF74-E024-376B-417C-454AF3F04789}"/>
              </a:ext>
            </a:extLst>
          </p:cNvPr>
          <p:cNvGrpSpPr/>
          <p:nvPr/>
        </p:nvGrpSpPr>
        <p:grpSpPr>
          <a:xfrm rot="-820655" flipH="1">
            <a:off x="-758808" y="3351781"/>
            <a:ext cx="1653929" cy="539993"/>
            <a:chOff x="2564525" y="5223525"/>
            <a:chExt cx="2556110" cy="834547"/>
          </a:xfrm>
        </p:grpSpPr>
        <p:sp>
          <p:nvSpPr>
            <p:cNvPr id="2635" name="Google Shape;2635;p59">
              <a:extLst>
                <a:ext uri="{FF2B5EF4-FFF2-40B4-BE49-F238E27FC236}">
                  <a16:creationId xmlns:a16="http://schemas.microsoft.com/office/drawing/2014/main" id="{3A79C31D-0527-0D82-9738-A47415BD9E03}"/>
                </a:ext>
              </a:extLst>
            </p:cNvPr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9">
              <a:extLst>
                <a:ext uri="{FF2B5EF4-FFF2-40B4-BE49-F238E27FC236}">
                  <a16:creationId xmlns:a16="http://schemas.microsoft.com/office/drawing/2014/main" id="{722DCDB7-0570-4FE6-8CA7-83456B5C8A3F}"/>
                </a:ext>
              </a:extLst>
            </p:cNvPr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9">
              <a:extLst>
                <a:ext uri="{FF2B5EF4-FFF2-40B4-BE49-F238E27FC236}">
                  <a16:creationId xmlns:a16="http://schemas.microsoft.com/office/drawing/2014/main" id="{B792911C-2FE6-93FD-2FA2-1E749318A2EA}"/>
                </a:ext>
              </a:extLst>
            </p:cNvPr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9">
              <a:extLst>
                <a:ext uri="{FF2B5EF4-FFF2-40B4-BE49-F238E27FC236}">
                  <a16:creationId xmlns:a16="http://schemas.microsoft.com/office/drawing/2014/main" id="{D81C0669-0E47-1778-F1F6-BB7C2448AB4B}"/>
                </a:ext>
              </a:extLst>
            </p:cNvPr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9">
              <a:extLst>
                <a:ext uri="{FF2B5EF4-FFF2-40B4-BE49-F238E27FC236}">
                  <a16:creationId xmlns:a16="http://schemas.microsoft.com/office/drawing/2014/main" id="{6FA4916E-37CE-4CA3-EDE8-B5B142EE5DB3}"/>
                </a:ext>
              </a:extLst>
            </p:cNvPr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9">
              <a:extLst>
                <a:ext uri="{FF2B5EF4-FFF2-40B4-BE49-F238E27FC236}">
                  <a16:creationId xmlns:a16="http://schemas.microsoft.com/office/drawing/2014/main" id="{3D4A9188-2C9A-26BC-D198-ED8E4DBF27DD}"/>
                </a:ext>
              </a:extLst>
            </p:cNvPr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9">
              <a:extLst>
                <a:ext uri="{FF2B5EF4-FFF2-40B4-BE49-F238E27FC236}">
                  <a16:creationId xmlns:a16="http://schemas.microsoft.com/office/drawing/2014/main" id="{5C653173-3ECF-E823-A410-442A8655CCF5}"/>
                </a:ext>
              </a:extLst>
            </p:cNvPr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9">
              <a:extLst>
                <a:ext uri="{FF2B5EF4-FFF2-40B4-BE49-F238E27FC236}">
                  <a16:creationId xmlns:a16="http://schemas.microsoft.com/office/drawing/2014/main" id="{F026FD32-EAD3-6D4D-6F99-1FD71A7460C5}"/>
                </a:ext>
              </a:extLst>
            </p:cNvPr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9">
              <a:extLst>
                <a:ext uri="{FF2B5EF4-FFF2-40B4-BE49-F238E27FC236}">
                  <a16:creationId xmlns:a16="http://schemas.microsoft.com/office/drawing/2014/main" id="{B92F7D41-A68D-E294-33C8-7D7B352FB6FB}"/>
                </a:ext>
              </a:extLst>
            </p:cNvPr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9">
              <a:extLst>
                <a:ext uri="{FF2B5EF4-FFF2-40B4-BE49-F238E27FC236}">
                  <a16:creationId xmlns:a16="http://schemas.microsoft.com/office/drawing/2014/main" id="{60C12E5A-616D-1E38-E734-CAA53BAC32F1}"/>
                </a:ext>
              </a:extLst>
            </p:cNvPr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5" name="Google Shape;2645;p59">
            <a:extLst>
              <a:ext uri="{FF2B5EF4-FFF2-40B4-BE49-F238E27FC236}">
                <a16:creationId xmlns:a16="http://schemas.microsoft.com/office/drawing/2014/main" id="{7498D15C-10A3-466E-6FF5-6B855768CB2B}"/>
              </a:ext>
            </a:extLst>
          </p:cNvPr>
          <p:cNvGrpSpPr/>
          <p:nvPr/>
        </p:nvGrpSpPr>
        <p:grpSpPr>
          <a:xfrm rot="1653028" flipH="1">
            <a:off x="1545553" y="-497618"/>
            <a:ext cx="1719310" cy="916179"/>
            <a:chOff x="7463504" y="3075665"/>
            <a:chExt cx="2603050" cy="1387103"/>
          </a:xfrm>
        </p:grpSpPr>
        <p:sp>
          <p:nvSpPr>
            <p:cNvPr id="2646" name="Google Shape;2646;p59">
              <a:extLst>
                <a:ext uri="{FF2B5EF4-FFF2-40B4-BE49-F238E27FC236}">
                  <a16:creationId xmlns:a16="http://schemas.microsoft.com/office/drawing/2014/main" id="{A0A5260C-ECC2-9A20-FF9A-200B7DFB9017}"/>
                </a:ext>
              </a:extLst>
            </p:cNvPr>
            <p:cNvSpPr/>
            <p:nvPr/>
          </p:nvSpPr>
          <p:spPr>
            <a:xfrm rot="-970049">
              <a:off x="7514122" y="3409760"/>
              <a:ext cx="2501813" cy="718914"/>
            </a:xfrm>
            <a:custGeom>
              <a:avLst/>
              <a:gdLst/>
              <a:ahLst/>
              <a:cxnLst/>
              <a:rect l="l" t="t" r="r" b="b"/>
              <a:pathLst>
                <a:path w="128944" h="37053" extrusionOk="0">
                  <a:moveTo>
                    <a:pt x="119723" y="3025"/>
                  </a:moveTo>
                  <a:cubicBezTo>
                    <a:pt x="119950" y="3025"/>
                    <a:pt x="120176" y="3078"/>
                    <a:pt x="120387" y="3183"/>
                  </a:cubicBezTo>
                  <a:cubicBezTo>
                    <a:pt x="121455" y="3183"/>
                    <a:pt x="122523" y="3192"/>
                    <a:pt x="123590" y="3192"/>
                  </a:cubicBezTo>
                  <a:cubicBezTo>
                    <a:pt x="124124" y="3192"/>
                    <a:pt x="124658" y="3190"/>
                    <a:pt x="125192" y="3183"/>
                  </a:cubicBezTo>
                  <a:cubicBezTo>
                    <a:pt x="125219" y="3182"/>
                    <a:pt x="125245" y="3181"/>
                    <a:pt x="125270" y="3181"/>
                  </a:cubicBezTo>
                  <a:cubicBezTo>
                    <a:pt x="125652" y="3181"/>
                    <a:pt x="125782" y="3338"/>
                    <a:pt x="125782" y="3773"/>
                  </a:cubicBezTo>
                  <a:cubicBezTo>
                    <a:pt x="125782" y="5544"/>
                    <a:pt x="125782" y="7335"/>
                    <a:pt x="125782" y="9105"/>
                  </a:cubicBezTo>
                  <a:lnTo>
                    <a:pt x="125782" y="10560"/>
                  </a:lnTo>
                  <a:lnTo>
                    <a:pt x="125782" y="18063"/>
                  </a:lnTo>
                  <a:lnTo>
                    <a:pt x="125782" y="19517"/>
                  </a:lnTo>
                  <a:lnTo>
                    <a:pt x="125782" y="26493"/>
                  </a:lnTo>
                  <a:lnTo>
                    <a:pt x="125782" y="27947"/>
                  </a:lnTo>
                  <a:cubicBezTo>
                    <a:pt x="125782" y="29739"/>
                    <a:pt x="125761" y="31509"/>
                    <a:pt x="125782" y="33280"/>
                  </a:cubicBezTo>
                  <a:cubicBezTo>
                    <a:pt x="125803" y="33764"/>
                    <a:pt x="125635" y="33870"/>
                    <a:pt x="125171" y="33870"/>
                  </a:cubicBezTo>
                  <a:lnTo>
                    <a:pt x="4257" y="33870"/>
                  </a:lnTo>
                  <a:cubicBezTo>
                    <a:pt x="4052" y="33870"/>
                    <a:pt x="3889" y="33874"/>
                    <a:pt x="3759" y="33874"/>
                  </a:cubicBezTo>
                  <a:cubicBezTo>
                    <a:pt x="3197" y="33874"/>
                    <a:pt x="3267" y="33791"/>
                    <a:pt x="3267" y="32900"/>
                  </a:cubicBezTo>
                  <a:lnTo>
                    <a:pt x="3267" y="27947"/>
                  </a:lnTo>
                  <a:cubicBezTo>
                    <a:pt x="3098" y="27484"/>
                    <a:pt x="3098" y="26978"/>
                    <a:pt x="3267" y="26493"/>
                  </a:cubicBezTo>
                  <a:lnTo>
                    <a:pt x="3267" y="19517"/>
                  </a:lnTo>
                  <a:cubicBezTo>
                    <a:pt x="3098" y="19053"/>
                    <a:pt x="3098" y="18547"/>
                    <a:pt x="3267" y="18084"/>
                  </a:cubicBezTo>
                  <a:lnTo>
                    <a:pt x="3267" y="10560"/>
                  </a:lnTo>
                  <a:cubicBezTo>
                    <a:pt x="3098" y="10096"/>
                    <a:pt x="3098" y="9590"/>
                    <a:pt x="3267" y="9127"/>
                  </a:cubicBezTo>
                  <a:cubicBezTo>
                    <a:pt x="3267" y="7356"/>
                    <a:pt x="3309" y="5628"/>
                    <a:pt x="3267" y="3879"/>
                  </a:cubicBezTo>
                  <a:cubicBezTo>
                    <a:pt x="3267" y="3310"/>
                    <a:pt x="3457" y="3183"/>
                    <a:pt x="3983" y="3183"/>
                  </a:cubicBezTo>
                  <a:cubicBezTo>
                    <a:pt x="4812" y="3190"/>
                    <a:pt x="5641" y="3192"/>
                    <a:pt x="6471" y="3192"/>
                  </a:cubicBezTo>
                  <a:cubicBezTo>
                    <a:pt x="8131" y="3192"/>
                    <a:pt x="9793" y="3183"/>
                    <a:pt x="11465" y="3183"/>
                  </a:cubicBezTo>
                  <a:cubicBezTo>
                    <a:pt x="11645" y="3078"/>
                    <a:pt x="11845" y="3025"/>
                    <a:pt x="12048" y="3025"/>
                  </a:cubicBezTo>
                  <a:cubicBezTo>
                    <a:pt x="12251" y="3025"/>
                    <a:pt x="12456" y="3078"/>
                    <a:pt x="12646" y="3183"/>
                  </a:cubicBezTo>
                  <a:lnTo>
                    <a:pt x="25966" y="3183"/>
                  </a:lnTo>
                  <a:cubicBezTo>
                    <a:pt x="26166" y="3078"/>
                    <a:pt x="26387" y="3025"/>
                    <a:pt x="26611" y="3025"/>
                  </a:cubicBezTo>
                  <a:cubicBezTo>
                    <a:pt x="26835" y="3025"/>
                    <a:pt x="27062" y="3078"/>
                    <a:pt x="27273" y="3183"/>
                  </a:cubicBezTo>
                  <a:lnTo>
                    <a:pt x="38064" y="3183"/>
                  </a:lnTo>
                  <a:cubicBezTo>
                    <a:pt x="38274" y="3078"/>
                    <a:pt x="38501" y="3025"/>
                    <a:pt x="38727" y="3025"/>
                  </a:cubicBezTo>
                  <a:cubicBezTo>
                    <a:pt x="38954" y="3025"/>
                    <a:pt x="39181" y="3078"/>
                    <a:pt x="39391" y="3183"/>
                  </a:cubicBezTo>
                  <a:lnTo>
                    <a:pt x="52690" y="3183"/>
                  </a:lnTo>
                  <a:cubicBezTo>
                    <a:pt x="52901" y="3078"/>
                    <a:pt x="53128" y="3025"/>
                    <a:pt x="53352" y="3025"/>
                  </a:cubicBezTo>
                  <a:cubicBezTo>
                    <a:pt x="53576" y="3025"/>
                    <a:pt x="53797" y="3078"/>
                    <a:pt x="53997" y="3183"/>
                  </a:cubicBezTo>
                  <a:lnTo>
                    <a:pt x="65463" y="3183"/>
                  </a:lnTo>
                  <a:cubicBezTo>
                    <a:pt x="65673" y="3078"/>
                    <a:pt x="65900" y="3025"/>
                    <a:pt x="66126" y="3025"/>
                  </a:cubicBezTo>
                  <a:cubicBezTo>
                    <a:pt x="66353" y="3025"/>
                    <a:pt x="66580" y="3078"/>
                    <a:pt x="66790" y="3183"/>
                  </a:cubicBezTo>
                  <a:lnTo>
                    <a:pt x="79963" y="3183"/>
                  </a:lnTo>
                  <a:cubicBezTo>
                    <a:pt x="80163" y="3078"/>
                    <a:pt x="80384" y="3025"/>
                    <a:pt x="80608" y="3025"/>
                  </a:cubicBezTo>
                  <a:cubicBezTo>
                    <a:pt x="80832" y="3025"/>
                    <a:pt x="81059" y="3078"/>
                    <a:pt x="81270" y="3183"/>
                  </a:cubicBezTo>
                  <a:lnTo>
                    <a:pt x="92208" y="3183"/>
                  </a:lnTo>
                  <a:cubicBezTo>
                    <a:pt x="92419" y="3078"/>
                    <a:pt x="92645" y="3025"/>
                    <a:pt x="92869" y="3025"/>
                  </a:cubicBezTo>
                  <a:cubicBezTo>
                    <a:pt x="93093" y="3025"/>
                    <a:pt x="93315" y="3078"/>
                    <a:pt x="93515" y="3183"/>
                  </a:cubicBezTo>
                  <a:lnTo>
                    <a:pt x="106687" y="3183"/>
                  </a:lnTo>
                  <a:cubicBezTo>
                    <a:pt x="106898" y="3078"/>
                    <a:pt x="107125" y="3025"/>
                    <a:pt x="107351" y="3025"/>
                  </a:cubicBezTo>
                  <a:cubicBezTo>
                    <a:pt x="107578" y="3025"/>
                    <a:pt x="107804" y="3078"/>
                    <a:pt x="108015" y="3183"/>
                  </a:cubicBezTo>
                  <a:lnTo>
                    <a:pt x="119059" y="3183"/>
                  </a:lnTo>
                  <a:cubicBezTo>
                    <a:pt x="119270" y="3078"/>
                    <a:pt x="119496" y="3025"/>
                    <a:pt x="119723" y="3025"/>
                  </a:cubicBezTo>
                  <a:close/>
                  <a:moveTo>
                    <a:pt x="125677" y="1"/>
                  </a:moveTo>
                  <a:cubicBezTo>
                    <a:pt x="84874" y="1"/>
                    <a:pt x="44049" y="22"/>
                    <a:pt x="3225" y="22"/>
                  </a:cubicBezTo>
                  <a:cubicBezTo>
                    <a:pt x="3187" y="20"/>
                    <a:pt x="3149" y="20"/>
                    <a:pt x="3111" y="20"/>
                  </a:cubicBezTo>
                  <a:cubicBezTo>
                    <a:pt x="2017" y="20"/>
                    <a:pt x="1015" y="604"/>
                    <a:pt x="506" y="1581"/>
                  </a:cubicBezTo>
                  <a:cubicBezTo>
                    <a:pt x="63" y="2361"/>
                    <a:pt x="0" y="3246"/>
                    <a:pt x="0" y="4110"/>
                  </a:cubicBezTo>
                  <a:lnTo>
                    <a:pt x="0" y="31699"/>
                  </a:lnTo>
                  <a:cubicBezTo>
                    <a:pt x="0" y="32479"/>
                    <a:pt x="63" y="33280"/>
                    <a:pt x="105" y="34059"/>
                  </a:cubicBezTo>
                  <a:cubicBezTo>
                    <a:pt x="190" y="35893"/>
                    <a:pt x="1834" y="37052"/>
                    <a:pt x="3372" y="37052"/>
                  </a:cubicBezTo>
                  <a:cubicBezTo>
                    <a:pt x="23732" y="37031"/>
                    <a:pt x="44070" y="37031"/>
                    <a:pt x="64430" y="37031"/>
                  </a:cubicBezTo>
                  <a:lnTo>
                    <a:pt x="125593" y="37031"/>
                  </a:lnTo>
                  <a:cubicBezTo>
                    <a:pt x="125633" y="37033"/>
                    <a:pt x="125673" y="37033"/>
                    <a:pt x="125713" y="37033"/>
                  </a:cubicBezTo>
                  <a:cubicBezTo>
                    <a:pt x="126786" y="37033"/>
                    <a:pt x="127806" y="36491"/>
                    <a:pt x="128375" y="35577"/>
                  </a:cubicBezTo>
                  <a:cubicBezTo>
                    <a:pt x="128902" y="34797"/>
                    <a:pt x="128944" y="33933"/>
                    <a:pt x="128944" y="33069"/>
                  </a:cubicBezTo>
                  <a:lnTo>
                    <a:pt x="128944" y="5206"/>
                  </a:lnTo>
                  <a:cubicBezTo>
                    <a:pt x="128944" y="4427"/>
                    <a:pt x="128902" y="3626"/>
                    <a:pt x="128838" y="2846"/>
                  </a:cubicBezTo>
                  <a:cubicBezTo>
                    <a:pt x="128733" y="1307"/>
                    <a:pt x="127173" y="1"/>
                    <a:pt x="125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57150" dir="3000000" algn="bl" rotWithShape="0">
                <a:schemeClr val="dk1">
                  <a:alpha val="7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9">
              <a:extLst>
                <a:ext uri="{FF2B5EF4-FFF2-40B4-BE49-F238E27FC236}">
                  <a16:creationId xmlns:a16="http://schemas.microsoft.com/office/drawing/2014/main" id="{E1B49AE4-C220-B156-2063-35F7F4499016}"/>
                </a:ext>
              </a:extLst>
            </p:cNvPr>
            <p:cNvSpPr/>
            <p:nvPr/>
          </p:nvSpPr>
          <p:spPr>
            <a:xfrm rot="-970049">
              <a:off x="7643875" y="3941661"/>
              <a:ext cx="2378822" cy="115793"/>
            </a:xfrm>
            <a:custGeom>
              <a:avLst/>
              <a:gdLst/>
              <a:ahLst/>
              <a:cxnLst/>
              <a:rect l="l" t="t" r="r" b="b"/>
              <a:pathLst>
                <a:path w="122605" h="5968" extrusionOk="0">
                  <a:moveTo>
                    <a:pt x="7529" y="0"/>
                  </a:moveTo>
                  <a:cubicBezTo>
                    <a:pt x="5042" y="21"/>
                    <a:pt x="2534" y="21"/>
                    <a:pt x="26" y="21"/>
                  </a:cubicBezTo>
                  <a:cubicBezTo>
                    <a:pt x="26" y="1665"/>
                    <a:pt x="26" y="3309"/>
                    <a:pt x="89" y="4974"/>
                  </a:cubicBezTo>
                  <a:cubicBezTo>
                    <a:pt x="89" y="5893"/>
                    <a:pt x="0" y="5968"/>
                    <a:pt x="630" y="5968"/>
                  </a:cubicBezTo>
                  <a:cubicBezTo>
                    <a:pt x="752" y="5968"/>
                    <a:pt x="900" y="5965"/>
                    <a:pt x="1080" y="5965"/>
                  </a:cubicBezTo>
                  <a:lnTo>
                    <a:pt x="116724" y="5965"/>
                  </a:lnTo>
                  <a:cubicBezTo>
                    <a:pt x="117905" y="5965"/>
                    <a:pt x="119076" y="5955"/>
                    <a:pt x="120243" y="5955"/>
                  </a:cubicBezTo>
                  <a:cubicBezTo>
                    <a:pt x="120827" y="5955"/>
                    <a:pt x="121410" y="5958"/>
                    <a:pt x="121993" y="5965"/>
                  </a:cubicBezTo>
                  <a:cubicBezTo>
                    <a:pt x="122436" y="5965"/>
                    <a:pt x="122605" y="5838"/>
                    <a:pt x="122605" y="5375"/>
                  </a:cubicBezTo>
                  <a:cubicBezTo>
                    <a:pt x="122584" y="3583"/>
                    <a:pt x="122584" y="1813"/>
                    <a:pt x="122584" y="42"/>
                  </a:cubicBezTo>
                  <a:cubicBezTo>
                    <a:pt x="120982" y="42"/>
                    <a:pt x="119380" y="42"/>
                    <a:pt x="117778" y="21"/>
                  </a:cubicBezTo>
                  <a:cubicBezTo>
                    <a:pt x="117755" y="20"/>
                    <a:pt x="117733" y="20"/>
                    <a:pt x="117711" y="20"/>
                  </a:cubicBezTo>
                  <a:cubicBezTo>
                    <a:pt x="117302" y="20"/>
                    <a:pt x="117188" y="212"/>
                    <a:pt x="117188" y="633"/>
                  </a:cubicBezTo>
                  <a:cubicBezTo>
                    <a:pt x="117209" y="2129"/>
                    <a:pt x="117188" y="3625"/>
                    <a:pt x="117209" y="5101"/>
                  </a:cubicBezTo>
                  <a:cubicBezTo>
                    <a:pt x="117230" y="5628"/>
                    <a:pt x="117104" y="5838"/>
                    <a:pt x="116535" y="5838"/>
                  </a:cubicBezTo>
                  <a:cubicBezTo>
                    <a:pt x="116513" y="5839"/>
                    <a:pt x="116493" y="5839"/>
                    <a:pt x="116473" y="5839"/>
                  </a:cubicBezTo>
                  <a:cubicBezTo>
                    <a:pt x="115901" y="5839"/>
                    <a:pt x="115881" y="5548"/>
                    <a:pt x="115881" y="5080"/>
                  </a:cubicBezTo>
                  <a:cubicBezTo>
                    <a:pt x="115902" y="3604"/>
                    <a:pt x="115881" y="2129"/>
                    <a:pt x="115902" y="675"/>
                  </a:cubicBezTo>
                  <a:cubicBezTo>
                    <a:pt x="115902" y="190"/>
                    <a:pt x="115797" y="21"/>
                    <a:pt x="115270" y="21"/>
                  </a:cubicBezTo>
                  <a:lnTo>
                    <a:pt x="105406" y="21"/>
                  </a:lnTo>
                  <a:cubicBezTo>
                    <a:pt x="104922" y="21"/>
                    <a:pt x="104816" y="190"/>
                    <a:pt x="104816" y="633"/>
                  </a:cubicBezTo>
                  <a:cubicBezTo>
                    <a:pt x="104837" y="2129"/>
                    <a:pt x="104795" y="3625"/>
                    <a:pt x="104837" y="5101"/>
                  </a:cubicBezTo>
                  <a:cubicBezTo>
                    <a:pt x="104837" y="5628"/>
                    <a:pt x="104732" y="5838"/>
                    <a:pt x="104142" y="5838"/>
                  </a:cubicBezTo>
                  <a:cubicBezTo>
                    <a:pt x="104121" y="5839"/>
                    <a:pt x="104102" y="5839"/>
                    <a:pt x="104082" y="5839"/>
                  </a:cubicBezTo>
                  <a:cubicBezTo>
                    <a:pt x="103528" y="5839"/>
                    <a:pt x="103489" y="5548"/>
                    <a:pt x="103489" y="5080"/>
                  </a:cubicBezTo>
                  <a:cubicBezTo>
                    <a:pt x="103510" y="3604"/>
                    <a:pt x="103489" y="2150"/>
                    <a:pt x="103510" y="675"/>
                  </a:cubicBezTo>
                  <a:cubicBezTo>
                    <a:pt x="103531" y="211"/>
                    <a:pt x="103425" y="21"/>
                    <a:pt x="102898" y="21"/>
                  </a:cubicBezTo>
                  <a:lnTo>
                    <a:pt x="90906" y="21"/>
                  </a:lnTo>
                  <a:cubicBezTo>
                    <a:pt x="90442" y="21"/>
                    <a:pt x="90316" y="190"/>
                    <a:pt x="90316" y="633"/>
                  </a:cubicBezTo>
                  <a:cubicBezTo>
                    <a:pt x="90337" y="2129"/>
                    <a:pt x="90316" y="3604"/>
                    <a:pt x="90337" y="5101"/>
                  </a:cubicBezTo>
                  <a:cubicBezTo>
                    <a:pt x="90358" y="5628"/>
                    <a:pt x="90232" y="5838"/>
                    <a:pt x="89663" y="5838"/>
                  </a:cubicBezTo>
                  <a:cubicBezTo>
                    <a:pt x="89641" y="5839"/>
                    <a:pt x="89621" y="5839"/>
                    <a:pt x="89601" y="5839"/>
                  </a:cubicBezTo>
                  <a:cubicBezTo>
                    <a:pt x="89029" y="5839"/>
                    <a:pt x="89009" y="5548"/>
                    <a:pt x="89009" y="5080"/>
                  </a:cubicBezTo>
                  <a:cubicBezTo>
                    <a:pt x="89030" y="3625"/>
                    <a:pt x="88988" y="2171"/>
                    <a:pt x="89030" y="738"/>
                  </a:cubicBezTo>
                  <a:cubicBezTo>
                    <a:pt x="89030" y="211"/>
                    <a:pt x="88904" y="21"/>
                    <a:pt x="88335" y="21"/>
                  </a:cubicBezTo>
                  <a:cubicBezTo>
                    <a:pt x="86733" y="32"/>
                    <a:pt x="85131" y="37"/>
                    <a:pt x="83529" y="37"/>
                  </a:cubicBezTo>
                  <a:cubicBezTo>
                    <a:pt x="81928" y="37"/>
                    <a:pt x="80326" y="32"/>
                    <a:pt x="78724" y="21"/>
                  </a:cubicBezTo>
                  <a:cubicBezTo>
                    <a:pt x="78699" y="20"/>
                    <a:pt x="78675" y="20"/>
                    <a:pt x="78652" y="20"/>
                  </a:cubicBezTo>
                  <a:cubicBezTo>
                    <a:pt x="78167" y="20"/>
                    <a:pt x="78071" y="233"/>
                    <a:pt x="78071" y="696"/>
                  </a:cubicBezTo>
                  <a:cubicBezTo>
                    <a:pt x="78092" y="2108"/>
                    <a:pt x="78071" y="3520"/>
                    <a:pt x="78071" y="4911"/>
                  </a:cubicBezTo>
                  <a:cubicBezTo>
                    <a:pt x="78071" y="5375"/>
                    <a:pt x="78218" y="5859"/>
                    <a:pt x="77396" y="5859"/>
                  </a:cubicBezTo>
                  <a:cubicBezTo>
                    <a:pt x="76638" y="5838"/>
                    <a:pt x="76764" y="5396"/>
                    <a:pt x="76764" y="4953"/>
                  </a:cubicBezTo>
                  <a:cubicBezTo>
                    <a:pt x="76764" y="3541"/>
                    <a:pt x="76722" y="2129"/>
                    <a:pt x="76764" y="738"/>
                  </a:cubicBezTo>
                  <a:cubicBezTo>
                    <a:pt x="76785" y="211"/>
                    <a:pt x="76638" y="21"/>
                    <a:pt x="76069" y="21"/>
                  </a:cubicBezTo>
                  <a:cubicBezTo>
                    <a:pt x="74098" y="32"/>
                    <a:pt x="72122" y="37"/>
                    <a:pt x="70146" y="37"/>
                  </a:cubicBezTo>
                  <a:cubicBezTo>
                    <a:pt x="68170" y="37"/>
                    <a:pt x="66194" y="32"/>
                    <a:pt x="64224" y="21"/>
                  </a:cubicBezTo>
                  <a:cubicBezTo>
                    <a:pt x="64197" y="20"/>
                    <a:pt x="64171" y="20"/>
                    <a:pt x="64146" y="20"/>
                  </a:cubicBezTo>
                  <a:cubicBezTo>
                    <a:pt x="63666" y="20"/>
                    <a:pt x="63570" y="215"/>
                    <a:pt x="63570" y="696"/>
                  </a:cubicBezTo>
                  <a:cubicBezTo>
                    <a:pt x="63570" y="2129"/>
                    <a:pt x="63570" y="3541"/>
                    <a:pt x="63570" y="4974"/>
                  </a:cubicBezTo>
                  <a:cubicBezTo>
                    <a:pt x="63570" y="5447"/>
                    <a:pt x="63630" y="5839"/>
                    <a:pt x="62950" y="5839"/>
                  </a:cubicBezTo>
                  <a:cubicBezTo>
                    <a:pt x="62933" y="5839"/>
                    <a:pt x="62915" y="5839"/>
                    <a:pt x="62896" y="5838"/>
                  </a:cubicBezTo>
                  <a:cubicBezTo>
                    <a:pt x="62200" y="5838"/>
                    <a:pt x="62264" y="5459"/>
                    <a:pt x="62264" y="5016"/>
                  </a:cubicBezTo>
                  <a:cubicBezTo>
                    <a:pt x="62264" y="3583"/>
                    <a:pt x="62222" y="2150"/>
                    <a:pt x="62264" y="738"/>
                  </a:cubicBezTo>
                  <a:cubicBezTo>
                    <a:pt x="62264" y="211"/>
                    <a:pt x="62137" y="21"/>
                    <a:pt x="61568" y="21"/>
                  </a:cubicBezTo>
                  <a:cubicBezTo>
                    <a:pt x="59882" y="32"/>
                    <a:pt x="58191" y="37"/>
                    <a:pt x="56499" y="37"/>
                  </a:cubicBezTo>
                  <a:cubicBezTo>
                    <a:pt x="54808" y="37"/>
                    <a:pt x="53117" y="32"/>
                    <a:pt x="51431" y="21"/>
                  </a:cubicBezTo>
                  <a:cubicBezTo>
                    <a:pt x="51406" y="20"/>
                    <a:pt x="51382" y="20"/>
                    <a:pt x="51359" y="20"/>
                  </a:cubicBezTo>
                  <a:cubicBezTo>
                    <a:pt x="50873" y="20"/>
                    <a:pt x="50777" y="233"/>
                    <a:pt x="50777" y="696"/>
                  </a:cubicBezTo>
                  <a:cubicBezTo>
                    <a:pt x="50777" y="2108"/>
                    <a:pt x="50777" y="3520"/>
                    <a:pt x="50777" y="4911"/>
                  </a:cubicBezTo>
                  <a:cubicBezTo>
                    <a:pt x="50777" y="5375"/>
                    <a:pt x="50925" y="5859"/>
                    <a:pt x="50103" y="5859"/>
                  </a:cubicBezTo>
                  <a:cubicBezTo>
                    <a:pt x="49323" y="5838"/>
                    <a:pt x="49449" y="5396"/>
                    <a:pt x="49449" y="4953"/>
                  </a:cubicBezTo>
                  <a:cubicBezTo>
                    <a:pt x="49449" y="3562"/>
                    <a:pt x="49428" y="2192"/>
                    <a:pt x="49449" y="801"/>
                  </a:cubicBezTo>
                  <a:cubicBezTo>
                    <a:pt x="49470" y="211"/>
                    <a:pt x="49344" y="0"/>
                    <a:pt x="48712" y="0"/>
                  </a:cubicBezTo>
                  <a:cubicBezTo>
                    <a:pt x="46741" y="21"/>
                    <a:pt x="44776" y="32"/>
                    <a:pt x="42810" y="32"/>
                  </a:cubicBezTo>
                  <a:cubicBezTo>
                    <a:pt x="40845" y="32"/>
                    <a:pt x="38880" y="21"/>
                    <a:pt x="36909" y="0"/>
                  </a:cubicBezTo>
                  <a:cubicBezTo>
                    <a:pt x="36256" y="0"/>
                    <a:pt x="36108" y="211"/>
                    <a:pt x="36129" y="843"/>
                  </a:cubicBezTo>
                  <a:cubicBezTo>
                    <a:pt x="36171" y="2255"/>
                    <a:pt x="36129" y="3689"/>
                    <a:pt x="36150" y="5122"/>
                  </a:cubicBezTo>
                  <a:cubicBezTo>
                    <a:pt x="36171" y="5628"/>
                    <a:pt x="36024" y="5838"/>
                    <a:pt x="35455" y="5838"/>
                  </a:cubicBezTo>
                  <a:cubicBezTo>
                    <a:pt x="34907" y="5838"/>
                    <a:pt x="34823" y="5628"/>
                    <a:pt x="34823" y="5143"/>
                  </a:cubicBezTo>
                  <a:cubicBezTo>
                    <a:pt x="34844" y="3646"/>
                    <a:pt x="34801" y="2150"/>
                    <a:pt x="34844" y="654"/>
                  </a:cubicBezTo>
                  <a:cubicBezTo>
                    <a:pt x="34844" y="190"/>
                    <a:pt x="34717" y="0"/>
                    <a:pt x="34211" y="0"/>
                  </a:cubicBezTo>
                  <a:cubicBezTo>
                    <a:pt x="32620" y="11"/>
                    <a:pt x="31029" y="16"/>
                    <a:pt x="29438" y="16"/>
                  </a:cubicBezTo>
                  <a:cubicBezTo>
                    <a:pt x="27846" y="16"/>
                    <a:pt x="26255" y="11"/>
                    <a:pt x="24664" y="0"/>
                  </a:cubicBezTo>
                  <a:cubicBezTo>
                    <a:pt x="24116" y="0"/>
                    <a:pt x="24011" y="190"/>
                    <a:pt x="24011" y="696"/>
                  </a:cubicBezTo>
                  <a:cubicBezTo>
                    <a:pt x="24032" y="2150"/>
                    <a:pt x="24011" y="3583"/>
                    <a:pt x="24032" y="5037"/>
                  </a:cubicBezTo>
                  <a:cubicBezTo>
                    <a:pt x="24032" y="5543"/>
                    <a:pt x="23968" y="5838"/>
                    <a:pt x="23336" y="5838"/>
                  </a:cubicBezTo>
                  <a:cubicBezTo>
                    <a:pt x="22704" y="5817"/>
                    <a:pt x="22704" y="5543"/>
                    <a:pt x="22704" y="5059"/>
                  </a:cubicBezTo>
                  <a:cubicBezTo>
                    <a:pt x="22704" y="3583"/>
                    <a:pt x="22683" y="2129"/>
                    <a:pt x="22704" y="654"/>
                  </a:cubicBezTo>
                  <a:cubicBezTo>
                    <a:pt x="22725" y="169"/>
                    <a:pt x="22598" y="0"/>
                    <a:pt x="22093" y="0"/>
                  </a:cubicBezTo>
                  <a:cubicBezTo>
                    <a:pt x="20080" y="11"/>
                    <a:pt x="18072" y="16"/>
                    <a:pt x="16065" y="16"/>
                  </a:cubicBezTo>
                  <a:cubicBezTo>
                    <a:pt x="14057" y="16"/>
                    <a:pt x="12050" y="11"/>
                    <a:pt x="10037" y="0"/>
                  </a:cubicBezTo>
                  <a:cubicBezTo>
                    <a:pt x="9489" y="0"/>
                    <a:pt x="9405" y="211"/>
                    <a:pt x="9405" y="696"/>
                  </a:cubicBezTo>
                  <a:cubicBezTo>
                    <a:pt x="9405" y="2192"/>
                    <a:pt x="9384" y="3689"/>
                    <a:pt x="9405" y="5164"/>
                  </a:cubicBezTo>
                  <a:cubicBezTo>
                    <a:pt x="9426" y="5649"/>
                    <a:pt x="9278" y="5838"/>
                    <a:pt x="8794" y="5838"/>
                  </a:cubicBezTo>
                  <a:cubicBezTo>
                    <a:pt x="8309" y="5817"/>
                    <a:pt x="8203" y="5628"/>
                    <a:pt x="8203" y="5206"/>
                  </a:cubicBezTo>
                  <a:cubicBezTo>
                    <a:pt x="8224" y="3710"/>
                    <a:pt x="8203" y="2213"/>
                    <a:pt x="8224" y="717"/>
                  </a:cubicBezTo>
                  <a:cubicBezTo>
                    <a:pt x="8246" y="190"/>
                    <a:pt x="8098" y="0"/>
                    <a:pt x="7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9">
              <a:extLst>
                <a:ext uri="{FF2B5EF4-FFF2-40B4-BE49-F238E27FC236}">
                  <a16:creationId xmlns:a16="http://schemas.microsoft.com/office/drawing/2014/main" id="{DA3CC5B6-B1A5-4AD2-36CF-B9B49AF5F592}"/>
                </a:ext>
              </a:extLst>
            </p:cNvPr>
            <p:cNvSpPr/>
            <p:nvPr/>
          </p:nvSpPr>
          <p:spPr>
            <a:xfrm rot="-970049">
              <a:off x="7726880" y="3725119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1" y="0"/>
                  </a:moveTo>
                  <a:cubicBezTo>
                    <a:pt x="1" y="1770"/>
                    <a:pt x="22" y="3562"/>
                    <a:pt x="1" y="5332"/>
                  </a:cubicBezTo>
                  <a:cubicBezTo>
                    <a:pt x="1" y="5796"/>
                    <a:pt x="148" y="5944"/>
                    <a:pt x="612" y="5944"/>
                  </a:cubicBezTo>
                  <a:cubicBezTo>
                    <a:pt x="2625" y="5933"/>
                    <a:pt x="4643" y="5928"/>
                    <a:pt x="6663" y="5928"/>
                  </a:cubicBezTo>
                  <a:cubicBezTo>
                    <a:pt x="8684" y="5928"/>
                    <a:pt x="10707" y="5933"/>
                    <a:pt x="12731" y="5944"/>
                  </a:cubicBezTo>
                  <a:cubicBezTo>
                    <a:pt x="13194" y="5944"/>
                    <a:pt x="13321" y="5796"/>
                    <a:pt x="13321" y="5332"/>
                  </a:cubicBezTo>
                  <a:lnTo>
                    <a:pt x="133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9">
              <a:extLst>
                <a:ext uri="{FF2B5EF4-FFF2-40B4-BE49-F238E27FC236}">
                  <a16:creationId xmlns:a16="http://schemas.microsoft.com/office/drawing/2014/main" id="{F8993255-5D02-6B42-912E-26D3E827C5C0}"/>
                </a:ext>
              </a:extLst>
            </p:cNvPr>
            <p:cNvSpPr/>
            <p:nvPr/>
          </p:nvSpPr>
          <p:spPr>
            <a:xfrm rot="-970049">
              <a:off x="8225258" y="3580598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0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56" y="5933"/>
                    <a:pt x="4658" y="5928"/>
                    <a:pt x="6660" y="5928"/>
                  </a:cubicBezTo>
                  <a:cubicBezTo>
                    <a:pt x="8663" y="5928"/>
                    <a:pt x="10665" y="5933"/>
                    <a:pt x="12667" y="5944"/>
                  </a:cubicBezTo>
                  <a:cubicBezTo>
                    <a:pt x="13215" y="5944"/>
                    <a:pt x="13320" y="5733"/>
                    <a:pt x="13320" y="5248"/>
                  </a:cubicBezTo>
                  <a:cubicBezTo>
                    <a:pt x="13299" y="3499"/>
                    <a:pt x="13320" y="1749"/>
                    <a:pt x="133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9">
              <a:extLst>
                <a:ext uri="{FF2B5EF4-FFF2-40B4-BE49-F238E27FC236}">
                  <a16:creationId xmlns:a16="http://schemas.microsoft.com/office/drawing/2014/main" id="{FCDA36F3-45B8-A58E-0E8E-08813B36430D}"/>
                </a:ext>
              </a:extLst>
            </p:cNvPr>
            <p:cNvSpPr/>
            <p:nvPr/>
          </p:nvSpPr>
          <p:spPr>
            <a:xfrm rot="-970049">
              <a:off x="8735460" y="3433005"/>
              <a:ext cx="255994" cy="115327"/>
            </a:xfrm>
            <a:custGeom>
              <a:avLst/>
              <a:gdLst/>
              <a:ahLst/>
              <a:cxnLst/>
              <a:rect l="l" t="t" r="r" b="b"/>
              <a:pathLst>
                <a:path w="13194" h="5944" extrusionOk="0">
                  <a:moveTo>
                    <a:pt x="21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35" y="5933"/>
                    <a:pt x="4616" y="5928"/>
                    <a:pt x="6597" y="5928"/>
                  </a:cubicBezTo>
                  <a:cubicBezTo>
                    <a:pt x="8578" y="5928"/>
                    <a:pt x="10559" y="5933"/>
                    <a:pt x="12540" y="5944"/>
                  </a:cubicBezTo>
                  <a:cubicBezTo>
                    <a:pt x="13088" y="5944"/>
                    <a:pt x="13194" y="5754"/>
                    <a:pt x="13194" y="5248"/>
                  </a:cubicBezTo>
                  <a:lnTo>
                    <a:pt x="1319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9">
              <a:extLst>
                <a:ext uri="{FF2B5EF4-FFF2-40B4-BE49-F238E27FC236}">
                  <a16:creationId xmlns:a16="http://schemas.microsoft.com/office/drawing/2014/main" id="{C0127D06-9304-9C8A-005D-A20E58479B33}"/>
                </a:ext>
              </a:extLst>
            </p:cNvPr>
            <p:cNvSpPr/>
            <p:nvPr/>
          </p:nvSpPr>
          <p:spPr>
            <a:xfrm rot="-970049">
              <a:off x="9233818" y="3288487"/>
              <a:ext cx="256014" cy="115327"/>
            </a:xfrm>
            <a:custGeom>
              <a:avLst/>
              <a:gdLst/>
              <a:ahLst/>
              <a:cxnLst/>
              <a:rect l="l" t="t" r="r" b="b"/>
              <a:pathLst>
                <a:path w="13195" h="5944" extrusionOk="0">
                  <a:moveTo>
                    <a:pt x="22" y="0"/>
                  </a:moveTo>
                  <a:cubicBezTo>
                    <a:pt x="1" y="1749"/>
                    <a:pt x="43" y="3499"/>
                    <a:pt x="1" y="5248"/>
                  </a:cubicBezTo>
                  <a:cubicBezTo>
                    <a:pt x="1" y="5754"/>
                    <a:pt x="106" y="5944"/>
                    <a:pt x="654" y="5944"/>
                  </a:cubicBezTo>
                  <a:cubicBezTo>
                    <a:pt x="2635" y="5933"/>
                    <a:pt x="4622" y="5928"/>
                    <a:pt x="6608" y="5928"/>
                  </a:cubicBezTo>
                  <a:cubicBezTo>
                    <a:pt x="8595" y="5928"/>
                    <a:pt x="10581" y="5933"/>
                    <a:pt x="12562" y="5944"/>
                  </a:cubicBezTo>
                  <a:cubicBezTo>
                    <a:pt x="13110" y="5944"/>
                    <a:pt x="13194" y="5754"/>
                    <a:pt x="13194" y="5248"/>
                  </a:cubicBezTo>
                  <a:cubicBezTo>
                    <a:pt x="13194" y="3499"/>
                    <a:pt x="13194" y="1749"/>
                    <a:pt x="1319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9">
              <a:extLst>
                <a:ext uri="{FF2B5EF4-FFF2-40B4-BE49-F238E27FC236}">
                  <a16:creationId xmlns:a16="http://schemas.microsoft.com/office/drawing/2014/main" id="{B719557F-4476-BF0E-7F25-67B1B6F71413}"/>
                </a:ext>
              </a:extLst>
            </p:cNvPr>
            <p:cNvSpPr/>
            <p:nvPr/>
          </p:nvSpPr>
          <p:spPr>
            <a:xfrm rot="-970049">
              <a:off x="8498125" y="3506629"/>
              <a:ext cx="222875" cy="115327"/>
            </a:xfrm>
            <a:custGeom>
              <a:avLst/>
              <a:gdLst/>
              <a:ahLst/>
              <a:cxnLst/>
              <a:rect l="l" t="t" r="r" b="b"/>
              <a:pathLst>
                <a:path w="11487" h="5944" extrusionOk="0">
                  <a:moveTo>
                    <a:pt x="21" y="0"/>
                  </a:moveTo>
                  <a:cubicBezTo>
                    <a:pt x="21" y="1749"/>
                    <a:pt x="21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350" y="5933"/>
                    <a:pt x="4047" y="5928"/>
                    <a:pt x="5743" y="5928"/>
                  </a:cubicBezTo>
                  <a:cubicBezTo>
                    <a:pt x="7440" y="5928"/>
                    <a:pt x="9137" y="5933"/>
                    <a:pt x="10833" y="5944"/>
                  </a:cubicBezTo>
                  <a:cubicBezTo>
                    <a:pt x="11381" y="5944"/>
                    <a:pt x="11487" y="5733"/>
                    <a:pt x="11487" y="5248"/>
                  </a:cubicBezTo>
                  <a:cubicBezTo>
                    <a:pt x="11465" y="3499"/>
                    <a:pt x="11487" y="1749"/>
                    <a:pt x="114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9">
              <a:extLst>
                <a:ext uri="{FF2B5EF4-FFF2-40B4-BE49-F238E27FC236}">
                  <a16:creationId xmlns:a16="http://schemas.microsoft.com/office/drawing/2014/main" id="{03F5D861-6DA8-3C5E-4770-6E29C7EBBC02}"/>
                </a:ext>
              </a:extLst>
            </p:cNvPr>
            <p:cNvSpPr/>
            <p:nvPr/>
          </p:nvSpPr>
          <p:spPr>
            <a:xfrm rot="-970049">
              <a:off x="9504826" y="3215769"/>
              <a:ext cx="215521" cy="115327"/>
            </a:xfrm>
            <a:custGeom>
              <a:avLst/>
              <a:gdLst/>
              <a:ahLst/>
              <a:cxnLst/>
              <a:rect l="l" t="t" r="r" b="b"/>
              <a:pathLst>
                <a:path w="11108" h="5944" extrusionOk="0">
                  <a:moveTo>
                    <a:pt x="21" y="0"/>
                  </a:moveTo>
                  <a:cubicBezTo>
                    <a:pt x="0" y="1749"/>
                    <a:pt x="42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287" y="5933"/>
                    <a:pt x="3920" y="5928"/>
                    <a:pt x="5554" y="5928"/>
                  </a:cubicBezTo>
                  <a:cubicBezTo>
                    <a:pt x="7187" y="5928"/>
                    <a:pt x="8820" y="5933"/>
                    <a:pt x="10454" y="5944"/>
                  </a:cubicBezTo>
                  <a:cubicBezTo>
                    <a:pt x="11002" y="5944"/>
                    <a:pt x="11107" y="5754"/>
                    <a:pt x="11107" y="5248"/>
                  </a:cubicBezTo>
                  <a:cubicBezTo>
                    <a:pt x="11086" y="3499"/>
                    <a:pt x="11086" y="1749"/>
                    <a:pt x="1108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9">
              <a:extLst>
                <a:ext uri="{FF2B5EF4-FFF2-40B4-BE49-F238E27FC236}">
                  <a16:creationId xmlns:a16="http://schemas.microsoft.com/office/drawing/2014/main" id="{BD0537D6-C340-57EA-AC26-47CBB45D4FF4}"/>
                </a:ext>
              </a:extLst>
            </p:cNvPr>
            <p:cNvSpPr/>
            <p:nvPr/>
          </p:nvSpPr>
          <p:spPr>
            <a:xfrm rot="-970049">
              <a:off x="9006505" y="3360687"/>
              <a:ext cx="212669" cy="115327"/>
            </a:xfrm>
            <a:custGeom>
              <a:avLst/>
              <a:gdLst/>
              <a:ahLst/>
              <a:cxnLst/>
              <a:rect l="l" t="t" r="r" b="b"/>
              <a:pathLst>
                <a:path w="10961" h="5944" extrusionOk="0">
                  <a:moveTo>
                    <a:pt x="1" y="0"/>
                  </a:moveTo>
                  <a:cubicBezTo>
                    <a:pt x="1" y="1749"/>
                    <a:pt x="22" y="3499"/>
                    <a:pt x="1" y="5248"/>
                  </a:cubicBezTo>
                  <a:cubicBezTo>
                    <a:pt x="1" y="5733"/>
                    <a:pt x="106" y="5944"/>
                    <a:pt x="654" y="5944"/>
                  </a:cubicBezTo>
                  <a:cubicBezTo>
                    <a:pt x="2266" y="5933"/>
                    <a:pt x="3879" y="5928"/>
                    <a:pt x="5488" y="5928"/>
                  </a:cubicBezTo>
                  <a:cubicBezTo>
                    <a:pt x="7098" y="5928"/>
                    <a:pt x="8705" y="5933"/>
                    <a:pt x="10307" y="5944"/>
                  </a:cubicBezTo>
                  <a:cubicBezTo>
                    <a:pt x="10855" y="5944"/>
                    <a:pt x="10960" y="5733"/>
                    <a:pt x="10960" y="5248"/>
                  </a:cubicBezTo>
                  <a:cubicBezTo>
                    <a:pt x="10939" y="3499"/>
                    <a:pt x="10960" y="1749"/>
                    <a:pt x="109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9">
              <a:extLst>
                <a:ext uri="{FF2B5EF4-FFF2-40B4-BE49-F238E27FC236}">
                  <a16:creationId xmlns:a16="http://schemas.microsoft.com/office/drawing/2014/main" id="{4EE48699-914C-099B-D4D9-FA0BE696D476}"/>
                </a:ext>
              </a:extLst>
            </p:cNvPr>
            <p:cNvSpPr/>
            <p:nvPr/>
          </p:nvSpPr>
          <p:spPr>
            <a:xfrm rot="-970049">
              <a:off x="7999999" y="3652914"/>
              <a:ext cx="210205" cy="115327"/>
            </a:xfrm>
            <a:custGeom>
              <a:avLst/>
              <a:gdLst/>
              <a:ahLst/>
              <a:cxnLst/>
              <a:rect l="l" t="t" r="r" b="b"/>
              <a:pathLst>
                <a:path w="10834" h="5944" extrusionOk="0">
                  <a:moveTo>
                    <a:pt x="0" y="0"/>
                  </a:moveTo>
                  <a:cubicBezTo>
                    <a:pt x="0" y="1749"/>
                    <a:pt x="22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245" y="5933"/>
                    <a:pt x="3831" y="5928"/>
                    <a:pt x="5417" y="5928"/>
                  </a:cubicBezTo>
                  <a:cubicBezTo>
                    <a:pt x="7003" y="5928"/>
                    <a:pt x="8589" y="5933"/>
                    <a:pt x="10180" y="5944"/>
                  </a:cubicBezTo>
                  <a:cubicBezTo>
                    <a:pt x="10728" y="5944"/>
                    <a:pt x="10834" y="5754"/>
                    <a:pt x="10834" y="5248"/>
                  </a:cubicBezTo>
                  <a:lnTo>
                    <a:pt x="10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9">
              <a:extLst>
                <a:ext uri="{FF2B5EF4-FFF2-40B4-BE49-F238E27FC236}">
                  <a16:creationId xmlns:a16="http://schemas.microsoft.com/office/drawing/2014/main" id="{EA557998-8BC5-CB24-261A-ED48EABACE83}"/>
                </a:ext>
              </a:extLst>
            </p:cNvPr>
            <p:cNvSpPr/>
            <p:nvPr/>
          </p:nvSpPr>
          <p:spPr>
            <a:xfrm rot="-970049">
              <a:off x="7598541" y="3925954"/>
              <a:ext cx="159099" cy="146410"/>
            </a:xfrm>
            <a:custGeom>
              <a:avLst/>
              <a:gdLst/>
              <a:ahLst/>
              <a:cxnLst/>
              <a:rect l="l" t="t" r="r" b="b"/>
              <a:pathLst>
                <a:path w="8200" h="7546" extrusionOk="0">
                  <a:moveTo>
                    <a:pt x="7504" y="1"/>
                  </a:moveTo>
                  <a:cubicBezTo>
                    <a:pt x="6260" y="22"/>
                    <a:pt x="5012" y="27"/>
                    <a:pt x="3760" y="27"/>
                  </a:cubicBezTo>
                  <a:cubicBezTo>
                    <a:pt x="2509" y="27"/>
                    <a:pt x="1255" y="22"/>
                    <a:pt x="1" y="22"/>
                  </a:cubicBezTo>
                  <a:lnTo>
                    <a:pt x="1" y="7525"/>
                  </a:lnTo>
                  <a:cubicBezTo>
                    <a:pt x="1244" y="7525"/>
                    <a:pt x="2493" y="7519"/>
                    <a:pt x="3745" y="7519"/>
                  </a:cubicBezTo>
                  <a:cubicBezTo>
                    <a:pt x="4996" y="7519"/>
                    <a:pt x="6250" y="7525"/>
                    <a:pt x="7504" y="7546"/>
                  </a:cubicBezTo>
                  <a:cubicBezTo>
                    <a:pt x="8052" y="7546"/>
                    <a:pt x="8199" y="7356"/>
                    <a:pt x="8199" y="6829"/>
                  </a:cubicBezTo>
                  <a:cubicBezTo>
                    <a:pt x="8178" y="4785"/>
                    <a:pt x="8178" y="2762"/>
                    <a:pt x="8199" y="717"/>
                  </a:cubicBezTo>
                  <a:cubicBezTo>
                    <a:pt x="8199" y="169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9">
              <a:extLst>
                <a:ext uri="{FF2B5EF4-FFF2-40B4-BE49-F238E27FC236}">
                  <a16:creationId xmlns:a16="http://schemas.microsoft.com/office/drawing/2014/main" id="{4356C63A-BFCF-AB62-BB25-0C5BCFDD6FA1}"/>
                </a:ext>
              </a:extLst>
            </p:cNvPr>
            <p:cNvSpPr/>
            <p:nvPr/>
          </p:nvSpPr>
          <p:spPr>
            <a:xfrm rot="-970049">
              <a:off x="7645519" y="4093058"/>
              <a:ext cx="159099" cy="136204"/>
            </a:xfrm>
            <a:custGeom>
              <a:avLst/>
              <a:gdLst/>
              <a:ahLst/>
              <a:cxnLst/>
              <a:rect l="l" t="t" r="r" b="b"/>
              <a:pathLst>
                <a:path w="8200" h="7020" extrusionOk="0">
                  <a:moveTo>
                    <a:pt x="7504" y="1"/>
                  </a:moveTo>
                  <a:cubicBezTo>
                    <a:pt x="5017" y="22"/>
                    <a:pt x="2509" y="22"/>
                    <a:pt x="1" y="22"/>
                  </a:cubicBezTo>
                  <a:lnTo>
                    <a:pt x="1" y="6998"/>
                  </a:lnTo>
                  <a:cubicBezTo>
                    <a:pt x="1244" y="6998"/>
                    <a:pt x="2493" y="6993"/>
                    <a:pt x="3745" y="6993"/>
                  </a:cubicBezTo>
                  <a:cubicBezTo>
                    <a:pt x="4996" y="6993"/>
                    <a:pt x="6250" y="6998"/>
                    <a:pt x="7504" y="7019"/>
                  </a:cubicBezTo>
                  <a:cubicBezTo>
                    <a:pt x="8052" y="7019"/>
                    <a:pt x="8199" y="6830"/>
                    <a:pt x="8199" y="6303"/>
                  </a:cubicBezTo>
                  <a:cubicBezTo>
                    <a:pt x="8178" y="4448"/>
                    <a:pt x="8178" y="2572"/>
                    <a:pt x="8199" y="717"/>
                  </a:cubicBezTo>
                  <a:cubicBezTo>
                    <a:pt x="8199" y="170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9">
              <a:extLst>
                <a:ext uri="{FF2B5EF4-FFF2-40B4-BE49-F238E27FC236}">
                  <a16:creationId xmlns:a16="http://schemas.microsoft.com/office/drawing/2014/main" id="{0DE5E230-05F1-4BD7-6C8A-C4DEFA407D0B}"/>
                </a:ext>
              </a:extLst>
            </p:cNvPr>
            <p:cNvSpPr/>
            <p:nvPr/>
          </p:nvSpPr>
          <p:spPr>
            <a:xfrm rot="-970049">
              <a:off x="7554414" y="3789119"/>
              <a:ext cx="159099" cy="115735"/>
            </a:xfrm>
            <a:custGeom>
              <a:avLst/>
              <a:gdLst/>
              <a:ahLst/>
              <a:cxnLst/>
              <a:rect l="l" t="t" r="r" b="b"/>
              <a:pathLst>
                <a:path w="8200" h="5965" extrusionOk="0">
                  <a:moveTo>
                    <a:pt x="696" y="0"/>
                  </a:moveTo>
                  <a:cubicBezTo>
                    <a:pt x="169" y="0"/>
                    <a:pt x="1" y="126"/>
                    <a:pt x="1" y="696"/>
                  </a:cubicBezTo>
                  <a:cubicBezTo>
                    <a:pt x="22" y="2445"/>
                    <a:pt x="1" y="4194"/>
                    <a:pt x="1" y="5943"/>
                  </a:cubicBezTo>
                  <a:cubicBezTo>
                    <a:pt x="1244" y="5943"/>
                    <a:pt x="2488" y="5938"/>
                    <a:pt x="3734" y="5938"/>
                  </a:cubicBezTo>
                  <a:cubicBezTo>
                    <a:pt x="4980" y="5938"/>
                    <a:pt x="6229" y="5943"/>
                    <a:pt x="7483" y="5965"/>
                  </a:cubicBezTo>
                  <a:cubicBezTo>
                    <a:pt x="8094" y="5965"/>
                    <a:pt x="8199" y="5754"/>
                    <a:pt x="8199" y="5206"/>
                  </a:cubicBezTo>
                  <a:cubicBezTo>
                    <a:pt x="8178" y="3478"/>
                    <a:pt x="8199" y="1749"/>
                    <a:pt x="8199" y="21"/>
                  </a:cubicBezTo>
                  <a:cubicBezTo>
                    <a:pt x="6945" y="21"/>
                    <a:pt x="5697" y="26"/>
                    <a:pt x="4448" y="26"/>
                  </a:cubicBezTo>
                  <a:cubicBezTo>
                    <a:pt x="3199" y="26"/>
                    <a:pt x="1950" y="21"/>
                    <a:pt x="6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9">
              <a:extLst>
                <a:ext uri="{FF2B5EF4-FFF2-40B4-BE49-F238E27FC236}">
                  <a16:creationId xmlns:a16="http://schemas.microsoft.com/office/drawing/2014/main" id="{0B22DF37-C4A2-C0E2-9B66-7A841FDADECE}"/>
                </a:ext>
              </a:extLst>
            </p:cNvPr>
            <p:cNvSpPr/>
            <p:nvPr/>
          </p:nvSpPr>
          <p:spPr>
            <a:xfrm rot="-970049">
              <a:off x="9781589" y="3301079"/>
              <a:ext cx="105122" cy="145653"/>
            </a:xfrm>
            <a:custGeom>
              <a:avLst/>
              <a:gdLst/>
              <a:ahLst/>
              <a:cxnLst/>
              <a:rect l="l" t="t" r="r" b="b"/>
              <a:pathLst>
                <a:path w="5418" h="7507" extrusionOk="0">
                  <a:moveTo>
                    <a:pt x="509" y="1"/>
                  </a:moveTo>
                  <a:cubicBezTo>
                    <a:pt x="179" y="1"/>
                    <a:pt x="22" y="108"/>
                    <a:pt x="22" y="531"/>
                  </a:cubicBezTo>
                  <a:cubicBezTo>
                    <a:pt x="22" y="2680"/>
                    <a:pt x="22" y="4830"/>
                    <a:pt x="22" y="6980"/>
                  </a:cubicBezTo>
                  <a:cubicBezTo>
                    <a:pt x="1" y="7422"/>
                    <a:pt x="212" y="7507"/>
                    <a:pt x="612" y="7507"/>
                  </a:cubicBezTo>
                  <a:cubicBezTo>
                    <a:pt x="2214" y="7486"/>
                    <a:pt x="3794" y="7486"/>
                    <a:pt x="5396" y="7486"/>
                  </a:cubicBezTo>
                  <a:cubicBezTo>
                    <a:pt x="5396" y="4999"/>
                    <a:pt x="5417" y="2512"/>
                    <a:pt x="5417" y="25"/>
                  </a:cubicBezTo>
                  <a:cubicBezTo>
                    <a:pt x="3816" y="25"/>
                    <a:pt x="2214" y="25"/>
                    <a:pt x="612" y="4"/>
                  </a:cubicBezTo>
                  <a:cubicBezTo>
                    <a:pt x="576" y="2"/>
                    <a:pt x="542" y="1"/>
                    <a:pt x="5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9">
              <a:extLst>
                <a:ext uri="{FF2B5EF4-FFF2-40B4-BE49-F238E27FC236}">
                  <a16:creationId xmlns:a16="http://schemas.microsoft.com/office/drawing/2014/main" id="{6AB5897C-D63D-2796-EFB5-D8F3612F2FA2}"/>
                </a:ext>
              </a:extLst>
            </p:cNvPr>
            <p:cNvSpPr/>
            <p:nvPr/>
          </p:nvSpPr>
          <p:spPr>
            <a:xfrm rot="-970049">
              <a:off x="9828515" y="3467822"/>
              <a:ext cx="105122" cy="135816"/>
            </a:xfrm>
            <a:custGeom>
              <a:avLst/>
              <a:gdLst/>
              <a:ahLst/>
              <a:cxnLst/>
              <a:rect l="l" t="t" r="r" b="b"/>
              <a:pathLst>
                <a:path w="5418" h="7000" extrusionOk="0">
                  <a:moveTo>
                    <a:pt x="536" y="0"/>
                  </a:moveTo>
                  <a:cubicBezTo>
                    <a:pt x="116" y="0"/>
                    <a:pt x="22" y="175"/>
                    <a:pt x="22" y="613"/>
                  </a:cubicBezTo>
                  <a:cubicBezTo>
                    <a:pt x="22" y="2531"/>
                    <a:pt x="22" y="4470"/>
                    <a:pt x="22" y="6409"/>
                  </a:cubicBezTo>
                  <a:cubicBezTo>
                    <a:pt x="1" y="6852"/>
                    <a:pt x="148" y="6999"/>
                    <a:pt x="612" y="6999"/>
                  </a:cubicBezTo>
                  <a:lnTo>
                    <a:pt x="5417" y="6999"/>
                  </a:lnTo>
                  <a:cubicBezTo>
                    <a:pt x="5396" y="4681"/>
                    <a:pt x="5396" y="2341"/>
                    <a:pt x="5396" y="23"/>
                  </a:cubicBezTo>
                  <a:cubicBezTo>
                    <a:pt x="3794" y="23"/>
                    <a:pt x="2214" y="23"/>
                    <a:pt x="612" y="2"/>
                  </a:cubicBezTo>
                  <a:cubicBezTo>
                    <a:pt x="585" y="1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9">
              <a:extLst>
                <a:ext uri="{FF2B5EF4-FFF2-40B4-BE49-F238E27FC236}">
                  <a16:creationId xmlns:a16="http://schemas.microsoft.com/office/drawing/2014/main" id="{B2305294-27BD-F671-7BE1-76EC916A8B5D}"/>
                </a:ext>
              </a:extLst>
            </p:cNvPr>
            <p:cNvSpPr/>
            <p:nvPr/>
          </p:nvSpPr>
          <p:spPr>
            <a:xfrm rot="-970049">
              <a:off x="9737527" y="3164293"/>
              <a:ext cx="105122" cy="115327"/>
            </a:xfrm>
            <a:custGeom>
              <a:avLst/>
              <a:gdLst/>
              <a:ahLst/>
              <a:cxnLst/>
              <a:rect l="l" t="t" r="r" b="b"/>
              <a:pathLst>
                <a:path w="5418" h="5944" extrusionOk="0">
                  <a:moveTo>
                    <a:pt x="22" y="0"/>
                  </a:moveTo>
                  <a:cubicBezTo>
                    <a:pt x="22" y="1770"/>
                    <a:pt x="43" y="3541"/>
                    <a:pt x="22" y="5332"/>
                  </a:cubicBezTo>
                  <a:cubicBezTo>
                    <a:pt x="1" y="5775"/>
                    <a:pt x="127" y="5944"/>
                    <a:pt x="612" y="5944"/>
                  </a:cubicBezTo>
                  <a:cubicBezTo>
                    <a:pt x="2214" y="5922"/>
                    <a:pt x="3794" y="5922"/>
                    <a:pt x="5417" y="5922"/>
                  </a:cubicBezTo>
                  <a:cubicBezTo>
                    <a:pt x="5417" y="4152"/>
                    <a:pt x="5396" y="2361"/>
                    <a:pt x="5417" y="590"/>
                  </a:cubicBezTo>
                  <a:cubicBezTo>
                    <a:pt x="5417" y="127"/>
                    <a:pt x="5270" y="0"/>
                    <a:pt x="4806" y="0"/>
                  </a:cubicBezTo>
                  <a:cubicBezTo>
                    <a:pt x="4272" y="7"/>
                    <a:pt x="3741" y="9"/>
                    <a:pt x="3210" y="9"/>
                  </a:cubicBezTo>
                  <a:cubicBezTo>
                    <a:pt x="2148" y="9"/>
                    <a:pt x="1090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9">
              <a:extLst>
                <a:ext uri="{FF2B5EF4-FFF2-40B4-BE49-F238E27FC236}">
                  <a16:creationId xmlns:a16="http://schemas.microsoft.com/office/drawing/2014/main" id="{E69DF831-C174-ECAE-92E6-28672B65A297}"/>
                </a:ext>
              </a:extLst>
            </p:cNvPr>
            <p:cNvSpPr/>
            <p:nvPr/>
          </p:nvSpPr>
          <p:spPr>
            <a:xfrm rot="-970049">
              <a:off x="7770942" y="3861499"/>
              <a:ext cx="258866" cy="146410"/>
            </a:xfrm>
            <a:custGeom>
              <a:avLst/>
              <a:gdLst/>
              <a:ahLst/>
              <a:cxnLst/>
              <a:rect l="l" t="t" r="r" b="b"/>
              <a:pathLst>
                <a:path w="13342" h="7546" extrusionOk="0">
                  <a:moveTo>
                    <a:pt x="675" y="1"/>
                  </a:moveTo>
                  <a:cubicBezTo>
                    <a:pt x="169" y="1"/>
                    <a:pt x="22" y="148"/>
                    <a:pt x="22" y="675"/>
                  </a:cubicBezTo>
                  <a:cubicBezTo>
                    <a:pt x="43" y="2740"/>
                    <a:pt x="43" y="4806"/>
                    <a:pt x="22" y="6871"/>
                  </a:cubicBezTo>
                  <a:cubicBezTo>
                    <a:pt x="1" y="7377"/>
                    <a:pt x="148" y="7546"/>
                    <a:pt x="675" y="7546"/>
                  </a:cubicBezTo>
                  <a:cubicBezTo>
                    <a:pt x="1666" y="7525"/>
                    <a:pt x="2656" y="7519"/>
                    <a:pt x="3644" y="7519"/>
                  </a:cubicBezTo>
                  <a:cubicBezTo>
                    <a:pt x="4632" y="7519"/>
                    <a:pt x="5617" y="7525"/>
                    <a:pt x="6598" y="7525"/>
                  </a:cubicBezTo>
                  <a:cubicBezTo>
                    <a:pt x="7609" y="7525"/>
                    <a:pt x="8621" y="7519"/>
                    <a:pt x="9632" y="7519"/>
                  </a:cubicBezTo>
                  <a:cubicBezTo>
                    <a:pt x="10644" y="7519"/>
                    <a:pt x="11656" y="7525"/>
                    <a:pt x="12667" y="7546"/>
                  </a:cubicBezTo>
                  <a:cubicBezTo>
                    <a:pt x="13194" y="7546"/>
                    <a:pt x="13342" y="7398"/>
                    <a:pt x="13342" y="6871"/>
                  </a:cubicBezTo>
                  <a:cubicBezTo>
                    <a:pt x="13300" y="4806"/>
                    <a:pt x="13300" y="2740"/>
                    <a:pt x="13342" y="675"/>
                  </a:cubicBezTo>
                  <a:cubicBezTo>
                    <a:pt x="13342" y="169"/>
                    <a:pt x="13194" y="1"/>
                    <a:pt x="12667" y="1"/>
                  </a:cubicBezTo>
                  <a:cubicBezTo>
                    <a:pt x="10665" y="11"/>
                    <a:pt x="8668" y="16"/>
                    <a:pt x="6671" y="16"/>
                  </a:cubicBezTo>
                  <a:cubicBezTo>
                    <a:pt x="4674" y="16"/>
                    <a:pt x="2677" y="11"/>
                    <a:pt x="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9">
              <a:extLst>
                <a:ext uri="{FF2B5EF4-FFF2-40B4-BE49-F238E27FC236}">
                  <a16:creationId xmlns:a16="http://schemas.microsoft.com/office/drawing/2014/main" id="{2710BB60-317A-5315-1562-1B95AFFCA88C}"/>
                </a:ext>
              </a:extLst>
            </p:cNvPr>
            <p:cNvSpPr/>
            <p:nvPr/>
          </p:nvSpPr>
          <p:spPr>
            <a:xfrm rot="-970049">
              <a:off x="8269271" y="3717043"/>
              <a:ext cx="258458" cy="146002"/>
            </a:xfrm>
            <a:custGeom>
              <a:avLst/>
              <a:gdLst/>
              <a:ahLst/>
              <a:cxnLst/>
              <a:rect l="l" t="t" r="r" b="b"/>
              <a:pathLst>
                <a:path w="13321" h="7525" extrusionOk="0">
                  <a:moveTo>
                    <a:pt x="590" y="1"/>
                  </a:moveTo>
                  <a:cubicBezTo>
                    <a:pt x="106" y="1"/>
                    <a:pt x="0" y="169"/>
                    <a:pt x="0" y="612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398"/>
                    <a:pt x="169" y="7525"/>
                    <a:pt x="675" y="7525"/>
                  </a:cubicBezTo>
                  <a:cubicBezTo>
                    <a:pt x="1342" y="7518"/>
                    <a:pt x="2010" y="7515"/>
                    <a:pt x="2677" y="7515"/>
                  </a:cubicBezTo>
                  <a:cubicBezTo>
                    <a:pt x="4012" y="7515"/>
                    <a:pt x="5347" y="7525"/>
                    <a:pt x="6681" y="7525"/>
                  </a:cubicBezTo>
                  <a:lnTo>
                    <a:pt x="12667" y="7525"/>
                  </a:lnTo>
                  <a:cubicBezTo>
                    <a:pt x="13131" y="7525"/>
                    <a:pt x="13320" y="7440"/>
                    <a:pt x="13320" y="6914"/>
                  </a:cubicBezTo>
                  <a:cubicBezTo>
                    <a:pt x="13299" y="4806"/>
                    <a:pt x="13299" y="2698"/>
                    <a:pt x="13320" y="591"/>
                  </a:cubicBezTo>
                  <a:cubicBezTo>
                    <a:pt x="13320" y="106"/>
                    <a:pt x="13152" y="1"/>
                    <a:pt x="12709" y="1"/>
                  </a:cubicBezTo>
                  <a:cubicBezTo>
                    <a:pt x="10686" y="11"/>
                    <a:pt x="8668" y="16"/>
                    <a:pt x="6650" y="16"/>
                  </a:cubicBezTo>
                  <a:cubicBezTo>
                    <a:pt x="4632" y="16"/>
                    <a:pt x="2614" y="11"/>
                    <a:pt x="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9">
              <a:extLst>
                <a:ext uri="{FF2B5EF4-FFF2-40B4-BE49-F238E27FC236}">
                  <a16:creationId xmlns:a16="http://schemas.microsoft.com/office/drawing/2014/main" id="{25C1039A-50BC-46B1-E237-6DEE9819B096}"/>
                </a:ext>
              </a:extLst>
            </p:cNvPr>
            <p:cNvSpPr/>
            <p:nvPr/>
          </p:nvSpPr>
          <p:spPr>
            <a:xfrm rot="-970049">
              <a:off x="9277888" y="3424923"/>
              <a:ext cx="256014" cy="146410"/>
            </a:xfrm>
            <a:custGeom>
              <a:avLst/>
              <a:gdLst/>
              <a:ahLst/>
              <a:cxnLst/>
              <a:rect l="l" t="t" r="r" b="b"/>
              <a:pathLst>
                <a:path w="13195" h="7546" extrusionOk="0">
                  <a:moveTo>
                    <a:pt x="633" y="1"/>
                  </a:moveTo>
                  <a:cubicBezTo>
                    <a:pt x="127" y="1"/>
                    <a:pt x="1" y="169"/>
                    <a:pt x="1" y="633"/>
                  </a:cubicBezTo>
                  <a:cubicBezTo>
                    <a:pt x="22" y="2719"/>
                    <a:pt x="22" y="4806"/>
                    <a:pt x="1" y="6892"/>
                  </a:cubicBezTo>
                  <a:cubicBezTo>
                    <a:pt x="1" y="7377"/>
                    <a:pt x="148" y="7525"/>
                    <a:pt x="633" y="7525"/>
                  </a:cubicBezTo>
                  <a:cubicBezTo>
                    <a:pt x="1300" y="7518"/>
                    <a:pt x="1966" y="7515"/>
                    <a:pt x="2630" y="7515"/>
                  </a:cubicBezTo>
                  <a:cubicBezTo>
                    <a:pt x="3958" y="7515"/>
                    <a:pt x="5284" y="7525"/>
                    <a:pt x="6619" y="7525"/>
                  </a:cubicBezTo>
                  <a:cubicBezTo>
                    <a:pt x="8600" y="7525"/>
                    <a:pt x="10560" y="7525"/>
                    <a:pt x="12541" y="7546"/>
                  </a:cubicBezTo>
                  <a:cubicBezTo>
                    <a:pt x="12984" y="7546"/>
                    <a:pt x="13194" y="7462"/>
                    <a:pt x="13194" y="6935"/>
                  </a:cubicBezTo>
                  <a:cubicBezTo>
                    <a:pt x="13173" y="4827"/>
                    <a:pt x="13173" y="2719"/>
                    <a:pt x="13194" y="612"/>
                  </a:cubicBezTo>
                  <a:cubicBezTo>
                    <a:pt x="13194" y="148"/>
                    <a:pt x="13068" y="1"/>
                    <a:pt x="12604" y="1"/>
                  </a:cubicBezTo>
                  <a:cubicBezTo>
                    <a:pt x="10602" y="11"/>
                    <a:pt x="8605" y="16"/>
                    <a:pt x="6611" y="16"/>
                  </a:cubicBezTo>
                  <a:cubicBezTo>
                    <a:pt x="4616" y="16"/>
                    <a:pt x="2625" y="11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9">
              <a:extLst>
                <a:ext uri="{FF2B5EF4-FFF2-40B4-BE49-F238E27FC236}">
                  <a16:creationId xmlns:a16="http://schemas.microsoft.com/office/drawing/2014/main" id="{82984E41-ED5C-289B-6F46-B4B1AA5BFEA9}"/>
                </a:ext>
              </a:extLst>
            </p:cNvPr>
            <p:cNvSpPr/>
            <p:nvPr/>
          </p:nvSpPr>
          <p:spPr>
            <a:xfrm rot="-970049">
              <a:off x="8779522" y="3569385"/>
              <a:ext cx="256402" cy="146410"/>
            </a:xfrm>
            <a:custGeom>
              <a:avLst/>
              <a:gdLst/>
              <a:ahLst/>
              <a:cxnLst/>
              <a:rect l="l" t="t" r="r" b="b"/>
              <a:pathLst>
                <a:path w="13215" h="7546" extrusionOk="0">
                  <a:moveTo>
                    <a:pt x="654" y="1"/>
                  </a:moveTo>
                  <a:cubicBezTo>
                    <a:pt x="148" y="1"/>
                    <a:pt x="21" y="148"/>
                    <a:pt x="21" y="633"/>
                  </a:cubicBezTo>
                  <a:cubicBezTo>
                    <a:pt x="42" y="2719"/>
                    <a:pt x="42" y="4806"/>
                    <a:pt x="21" y="6892"/>
                  </a:cubicBezTo>
                  <a:cubicBezTo>
                    <a:pt x="0" y="7440"/>
                    <a:pt x="232" y="7525"/>
                    <a:pt x="717" y="7525"/>
                  </a:cubicBezTo>
                  <a:lnTo>
                    <a:pt x="6639" y="7525"/>
                  </a:lnTo>
                  <a:cubicBezTo>
                    <a:pt x="8599" y="7525"/>
                    <a:pt x="10580" y="7525"/>
                    <a:pt x="12540" y="7546"/>
                  </a:cubicBezTo>
                  <a:cubicBezTo>
                    <a:pt x="13004" y="7546"/>
                    <a:pt x="13215" y="7462"/>
                    <a:pt x="13215" y="6935"/>
                  </a:cubicBezTo>
                  <a:cubicBezTo>
                    <a:pt x="13173" y="4827"/>
                    <a:pt x="13194" y="2719"/>
                    <a:pt x="13215" y="612"/>
                  </a:cubicBezTo>
                  <a:cubicBezTo>
                    <a:pt x="13215" y="169"/>
                    <a:pt x="13088" y="1"/>
                    <a:pt x="12604" y="1"/>
                  </a:cubicBezTo>
                  <a:cubicBezTo>
                    <a:pt x="10612" y="11"/>
                    <a:pt x="8620" y="16"/>
                    <a:pt x="6629" y="16"/>
                  </a:cubicBezTo>
                  <a:cubicBezTo>
                    <a:pt x="4637" y="16"/>
                    <a:pt x="26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9">
              <a:extLst>
                <a:ext uri="{FF2B5EF4-FFF2-40B4-BE49-F238E27FC236}">
                  <a16:creationId xmlns:a16="http://schemas.microsoft.com/office/drawing/2014/main" id="{E099D32A-5ABF-6B56-12F1-8128EBFA6431}"/>
                </a:ext>
              </a:extLst>
            </p:cNvPr>
            <p:cNvSpPr/>
            <p:nvPr/>
          </p:nvSpPr>
          <p:spPr>
            <a:xfrm rot="-970049">
              <a:off x="8316354" y="3884481"/>
              <a:ext cx="258866" cy="135797"/>
            </a:xfrm>
            <a:custGeom>
              <a:avLst/>
              <a:gdLst/>
              <a:ahLst/>
              <a:cxnLst/>
              <a:rect l="l" t="t" r="r" b="b"/>
              <a:pathLst>
                <a:path w="13342" h="6999" extrusionOk="0">
                  <a:moveTo>
                    <a:pt x="611" y="1"/>
                  </a:moveTo>
                  <a:cubicBezTo>
                    <a:pt x="148" y="1"/>
                    <a:pt x="0" y="149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51"/>
                    <a:pt x="148" y="6998"/>
                    <a:pt x="611" y="6998"/>
                  </a:cubicBezTo>
                  <a:cubicBezTo>
                    <a:pt x="2624" y="6988"/>
                    <a:pt x="4642" y="6982"/>
                    <a:pt x="6663" y="6982"/>
                  </a:cubicBezTo>
                  <a:cubicBezTo>
                    <a:pt x="8684" y="6982"/>
                    <a:pt x="10707" y="6988"/>
                    <a:pt x="12730" y="6998"/>
                  </a:cubicBezTo>
                  <a:cubicBezTo>
                    <a:pt x="13194" y="6998"/>
                    <a:pt x="13320" y="6851"/>
                    <a:pt x="13320" y="6387"/>
                  </a:cubicBezTo>
                  <a:cubicBezTo>
                    <a:pt x="13299" y="4490"/>
                    <a:pt x="13299" y="2572"/>
                    <a:pt x="13320" y="675"/>
                  </a:cubicBezTo>
                  <a:cubicBezTo>
                    <a:pt x="13341" y="149"/>
                    <a:pt x="13173" y="1"/>
                    <a:pt x="12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9">
              <a:extLst>
                <a:ext uri="{FF2B5EF4-FFF2-40B4-BE49-F238E27FC236}">
                  <a16:creationId xmlns:a16="http://schemas.microsoft.com/office/drawing/2014/main" id="{CBBCD27B-EDB9-6C2E-A735-3C1EFF5B6FE2}"/>
                </a:ext>
              </a:extLst>
            </p:cNvPr>
            <p:cNvSpPr/>
            <p:nvPr/>
          </p:nvSpPr>
          <p:spPr>
            <a:xfrm rot="-970049">
              <a:off x="7817920" y="4028603"/>
              <a:ext cx="258866" cy="136204"/>
            </a:xfrm>
            <a:custGeom>
              <a:avLst/>
              <a:gdLst/>
              <a:ahLst/>
              <a:cxnLst/>
              <a:rect l="l" t="t" r="r" b="b"/>
              <a:pathLst>
                <a:path w="13342" h="7020" extrusionOk="0">
                  <a:moveTo>
                    <a:pt x="696" y="1"/>
                  </a:moveTo>
                  <a:cubicBezTo>
                    <a:pt x="169" y="1"/>
                    <a:pt x="1" y="148"/>
                    <a:pt x="1" y="675"/>
                  </a:cubicBezTo>
                  <a:cubicBezTo>
                    <a:pt x="43" y="2551"/>
                    <a:pt x="43" y="4448"/>
                    <a:pt x="1" y="6324"/>
                  </a:cubicBezTo>
                  <a:cubicBezTo>
                    <a:pt x="1" y="6830"/>
                    <a:pt x="148" y="7019"/>
                    <a:pt x="675" y="7019"/>
                  </a:cubicBezTo>
                  <a:cubicBezTo>
                    <a:pt x="2667" y="7009"/>
                    <a:pt x="4664" y="7003"/>
                    <a:pt x="6661" y="7003"/>
                  </a:cubicBezTo>
                  <a:cubicBezTo>
                    <a:pt x="8658" y="7003"/>
                    <a:pt x="10655" y="7009"/>
                    <a:pt x="12646" y="7019"/>
                  </a:cubicBezTo>
                  <a:cubicBezTo>
                    <a:pt x="13173" y="7019"/>
                    <a:pt x="13342" y="6872"/>
                    <a:pt x="13342" y="6345"/>
                  </a:cubicBezTo>
                  <a:cubicBezTo>
                    <a:pt x="13300" y="4490"/>
                    <a:pt x="13300" y="2614"/>
                    <a:pt x="13342" y="760"/>
                  </a:cubicBezTo>
                  <a:cubicBezTo>
                    <a:pt x="13342" y="191"/>
                    <a:pt x="13194" y="1"/>
                    <a:pt x="12604" y="1"/>
                  </a:cubicBezTo>
                  <a:cubicBezTo>
                    <a:pt x="11614" y="22"/>
                    <a:pt x="10628" y="27"/>
                    <a:pt x="9643" y="27"/>
                  </a:cubicBezTo>
                  <a:cubicBezTo>
                    <a:pt x="8658" y="27"/>
                    <a:pt x="7672" y="22"/>
                    <a:pt x="6682" y="22"/>
                  </a:cubicBezTo>
                  <a:cubicBezTo>
                    <a:pt x="4680" y="22"/>
                    <a:pt x="2677" y="22"/>
                    <a:pt x="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9">
              <a:extLst>
                <a:ext uri="{FF2B5EF4-FFF2-40B4-BE49-F238E27FC236}">
                  <a16:creationId xmlns:a16="http://schemas.microsoft.com/office/drawing/2014/main" id="{859CFE58-0167-E5C2-7AB0-53DEFF6C1CD7}"/>
                </a:ext>
              </a:extLst>
            </p:cNvPr>
            <p:cNvSpPr/>
            <p:nvPr/>
          </p:nvSpPr>
          <p:spPr>
            <a:xfrm rot="-970049">
              <a:off x="9324798" y="3591959"/>
              <a:ext cx="256421" cy="135816"/>
            </a:xfrm>
            <a:custGeom>
              <a:avLst/>
              <a:gdLst/>
              <a:ahLst/>
              <a:cxnLst/>
              <a:rect l="l" t="t" r="r" b="b"/>
              <a:pathLst>
                <a:path w="13216" h="7000" extrusionOk="0">
                  <a:moveTo>
                    <a:pt x="582" y="0"/>
                  </a:moveTo>
                  <a:cubicBezTo>
                    <a:pt x="97" y="0"/>
                    <a:pt x="1" y="214"/>
                    <a:pt x="1" y="676"/>
                  </a:cubicBezTo>
                  <a:cubicBezTo>
                    <a:pt x="22" y="2573"/>
                    <a:pt x="43" y="4449"/>
                    <a:pt x="1" y="6346"/>
                  </a:cubicBezTo>
                  <a:cubicBezTo>
                    <a:pt x="1" y="6873"/>
                    <a:pt x="169" y="6999"/>
                    <a:pt x="675" y="6999"/>
                  </a:cubicBezTo>
                  <a:cubicBezTo>
                    <a:pt x="1329" y="6992"/>
                    <a:pt x="1982" y="6990"/>
                    <a:pt x="2634" y="6990"/>
                  </a:cubicBezTo>
                  <a:cubicBezTo>
                    <a:pt x="3940" y="6990"/>
                    <a:pt x="5242" y="6999"/>
                    <a:pt x="6534" y="6999"/>
                  </a:cubicBezTo>
                  <a:lnTo>
                    <a:pt x="12520" y="6999"/>
                  </a:lnTo>
                  <a:cubicBezTo>
                    <a:pt x="13005" y="6999"/>
                    <a:pt x="13194" y="6894"/>
                    <a:pt x="13194" y="6346"/>
                  </a:cubicBezTo>
                  <a:cubicBezTo>
                    <a:pt x="13173" y="4428"/>
                    <a:pt x="13173" y="2531"/>
                    <a:pt x="13194" y="634"/>
                  </a:cubicBezTo>
                  <a:cubicBezTo>
                    <a:pt x="13215" y="128"/>
                    <a:pt x="13047" y="2"/>
                    <a:pt x="12562" y="2"/>
                  </a:cubicBezTo>
                  <a:cubicBezTo>
                    <a:pt x="10581" y="12"/>
                    <a:pt x="8595" y="18"/>
                    <a:pt x="6608" y="18"/>
                  </a:cubicBezTo>
                  <a:cubicBezTo>
                    <a:pt x="4622" y="18"/>
                    <a:pt x="2635" y="12"/>
                    <a:pt x="654" y="2"/>
                  </a:cubicBezTo>
                  <a:cubicBezTo>
                    <a:pt x="629" y="1"/>
                    <a:pt x="605" y="0"/>
                    <a:pt x="5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9">
              <a:extLst>
                <a:ext uri="{FF2B5EF4-FFF2-40B4-BE49-F238E27FC236}">
                  <a16:creationId xmlns:a16="http://schemas.microsoft.com/office/drawing/2014/main" id="{2AA1652A-0E11-C04D-6C7C-4B70207D2C45}"/>
                </a:ext>
              </a:extLst>
            </p:cNvPr>
            <p:cNvSpPr/>
            <p:nvPr/>
          </p:nvSpPr>
          <p:spPr>
            <a:xfrm rot="-970049">
              <a:off x="8826899" y="3736432"/>
              <a:ext cx="255994" cy="136204"/>
            </a:xfrm>
            <a:custGeom>
              <a:avLst/>
              <a:gdLst/>
              <a:ahLst/>
              <a:cxnLst/>
              <a:rect l="l" t="t" r="r" b="b"/>
              <a:pathLst>
                <a:path w="13194" h="7020" extrusionOk="0">
                  <a:moveTo>
                    <a:pt x="611" y="1"/>
                  </a:moveTo>
                  <a:cubicBezTo>
                    <a:pt x="169" y="1"/>
                    <a:pt x="0" y="127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93"/>
                    <a:pt x="169" y="7019"/>
                    <a:pt x="654" y="7019"/>
                  </a:cubicBezTo>
                  <a:cubicBezTo>
                    <a:pt x="2635" y="7009"/>
                    <a:pt x="4616" y="7003"/>
                    <a:pt x="6597" y="7003"/>
                  </a:cubicBezTo>
                  <a:cubicBezTo>
                    <a:pt x="8578" y="7003"/>
                    <a:pt x="10559" y="7009"/>
                    <a:pt x="12541" y="7019"/>
                  </a:cubicBezTo>
                  <a:cubicBezTo>
                    <a:pt x="13025" y="7019"/>
                    <a:pt x="13194" y="6893"/>
                    <a:pt x="13194" y="6387"/>
                  </a:cubicBezTo>
                  <a:cubicBezTo>
                    <a:pt x="13173" y="4490"/>
                    <a:pt x="13173" y="2572"/>
                    <a:pt x="13194" y="675"/>
                  </a:cubicBezTo>
                  <a:cubicBezTo>
                    <a:pt x="13194" y="127"/>
                    <a:pt x="13025" y="22"/>
                    <a:pt x="12519" y="22"/>
                  </a:cubicBezTo>
                  <a:lnTo>
                    <a:pt x="6597" y="22"/>
                  </a:lnTo>
                  <a:cubicBezTo>
                    <a:pt x="4595" y="22"/>
                    <a:pt x="2614" y="22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9">
              <a:extLst>
                <a:ext uri="{FF2B5EF4-FFF2-40B4-BE49-F238E27FC236}">
                  <a16:creationId xmlns:a16="http://schemas.microsoft.com/office/drawing/2014/main" id="{3D76753C-5A16-F67F-D152-0555E98ACCDD}"/>
                </a:ext>
              </a:extLst>
            </p:cNvPr>
            <p:cNvSpPr/>
            <p:nvPr/>
          </p:nvSpPr>
          <p:spPr>
            <a:xfrm rot="-970049">
              <a:off x="8542700" y="3643344"/>
              <a:ext cx="222875" cy="146410"/>
            </a:xfrm>
            <a:custGeom>
              <a:avLst/>
              <a:gdLst/>
              <a:ahLst/>
              <a:cxnLst/>
              <a:rect l="l" t="t" r="r" b="b"/>
              <a:pathLst>
                <a:path w="11487" h="7546" extrusionOk="0">
                  <a:moveTo>
                    <a:pt x="5796" y="1"/>
                  </a:moveTo>
                  <a:cubicBezTo>
                    <a:pt x="4068" y="1"/>
                    <a:pt x="2340" y="1"/>
                    <a:pt x="611" y="22"/>
                  </a:cubicBezTo>
                  <a:cubicBezTo>
                    <a:pt x="581" y="20"/>
                    <a:pt x="552" y="20"/>
                    <a:pt x="525" y="20"/>
                  </a:cubicBezTo>
                  <a:cubicBezTo>
                    <a:pt x="147" y="20"/>
                    <a:pt x="0" y="160"/>
                    <a:pt x="0" y="612"/>
                  </a:cubicBezTo>
                  <a:cubicBezTo>
                    <a:pt x="21" y="2719"/>
                    <a:pt x="21" y="4848"/>
                    <a:pt x="0" y="6977"/>
                  </a:cubicBezTo>
                  <a:cubicBezTo>
                    <a:pt x="0" y="7419"/>
                    <a:pt x="148" y="7546"/>
                    <a:pt x="569" y="7546"/>
                  </a:cubicBezTo>
                  <a:cubicBezTo>
                    <a:pt x="2287" y="7535"/>
                    <a:pt x="4010" y="7530"/>
                    <a:pt x="5733" y="7530"/>
                  </a:cubicBezTo>
                  <a:cubicBezTo>
                    <a:pt x="7456" y="7530"/>
                    <a:pt x="9179" y="7535"/>
                    <a:pt x="10896" y="7546"/>
                  </a:cubicBezTo>
                  <a:cubicBezTo>
                    <a:pt x="11381" y="7546"/>
                    <a:pt x="11487" y="7335"/>
                    <a:pt x="11487" y="6914"/>
                  </a:cubicBezTo>
                  <a:cubicBezTo>
                    <a:pt x="11466" y="4806"/>
                    <a:pt x="11466" y="2698"/>
                    <a:pt x="11487" y="591"/>
                  </a:cubicBezTo>
                  <a:cubicBezTo>
                    <a:pt x="11487" y="127"/>
                    <a:pt x="11318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9">
              <a:extLst>
                <a:ext uri="{FF2B5EF4-FFF2-40B4-BE49-F238E27FC236}">
                  <a16:creationId xmlns:a16="http://schemas.microsoft.com/office/drawing/2014/main" id="{6566E045-EDE9-1B02-8CEE-408BE4CB5323}"/>
                </a:ext>
              </a:extLst>
            </p:cNvPr>
            <p:cNvSpPr/>
            <p:nvPr/>
          </p:nvSpPr>
          <p:spPr>
            <a:xfrm rot="-970049">
              <a:off x="9548896" y="3352205"/>
              <a:ext cx="215521" cy="146410"/>
            </a:xfrm>
            <a:custGeom>
              <a:avLst/>
              <a:gdLst/>
              <a:ahLst/>
              <a:cxnLst/>
              <a:rect l="l" t="t" r="r" b="b"/>
              <a:pathLst>
                <a:path w="11108" h="7546" extrusionOk="0">
                  <a:moveTo>
                    <a:pt x="653" y="1"/>
                  </a:moveTo>
                  <a:cubicBezTo>
                    <a:pt x="169" y="1"/>
                    <a:pt x="0" y="127"/>
                    <a:pt x="0" y="633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419"/>
                    <a:pt x="190" y="7525"/>
                    <a:pt x="696" y="7525"/>
                  </a:cubicBezTo>
                  <a:cubicBezTo>
                    <a:pt x="1237" y="7518"/>
                    <a:pt x="1778" y="7515"/>
                    <a:pt x="2318" y="7515"/>
                  </a:cubicBezTo>
                  <a:cubicBezTo>
                    <a:pt x="3398" y="7515"/>
                    <a:pt x="4475" y="7525"/>
                    <a:pt x="5543" y="7525"/>
                  </a:cubicBezTo>
                  <a:cubicBezTo>
                    <a:pt x="6365" y="7525"/>
                    <a:pt x="7187" y="7519"/>
                    <a:pt x="8009" y="7519"/>
                  </a:cubicBezTo>
                  <a:cubicBezTo>
                    <a:pt x="8831" y="7519"/>
                    <a:pt x="9653" y="7525"/>
                    <a:pt x="10475" y="7546"/>
                  </a:cubicBezTo>
                  <a:cubicBezTo>
                    <a:pt x="10939" y="7546"/>
                    <a:pt x="11086" y="7419"/>
                    <a:pt x="11086" y="6935"/>
                  </a:cubicBezTo>
                  <a:cubicBezTo>
                    <a:pt x="11065" y="4827"/>
                    <a:pt x="11065" y="2719"/>
                    <a:pt x="11086" y="612"/>
                  </a:cubicBezTo>
                  <a:cubicBezTo>
                    <a:pt x="11107" y="106"/>
                    <a:pt x="10918" y="1"/>
                    <a:pt x="10433" y="1"/>
                  </a:cubicBezTo>
                  <a:cubicBezTo>
                    <a:pt x="8799" y="11"/>
                    <a:pt x="7166" y="16"/>
                    <a:pt x="5535" y="16"/>
                  </a:cubicBezTo>
                  <a:cubicBezTo>
                    <a:pt x="3904" y="16"/>
                    <a:pt x="2276" y="11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9">
              <a:extLst>
                <a:ext uri="{FF2B5EF4-FFF2-40B4-BE49-F238E27FC236}">
                  <a16:creationId xmlns:a16="http://schemas.microsoft.com/office/drawing/2014/main" id="{9E7834DA-9A27-C839-78E5-A4201E055D62}"/>
                </a:ext>
              </a:extLst>
            </p:cNvPr>
            <p:cNvSpPr/>
            <p:nvPr/>
          </p:nvSpPr>
          <p:spPr>
            <a:xfrm rot="-970049">
              <a:off x="9050524" y="3497131"/>
              <a:ext cx="212669" cy="146041"/>
            </a:xfrm>
            <a:custGeom>
              <a:avLst/>
              <a:gdLst/>
              <a:ahLst/>
              <a:cxnLst/>
              <a:rect l="l" t="t" r="r" b="b"/>
              <a:pathLst>
                <a:path w="10961" h="7527" extrusionOk="0">
                  <a:moveTo>
                    <a:pt x="612" y="1"/>
                  </a:moveTo>
                  <a:cubicBezTo>
                    <a:pt x="169" y="1"/>
                    <a:pt x="1" y="127"/>
                    <a:pt x="1" y="591"/>
                  </a:cubicBezTo>
                  <a:cubicBezTo>
                    <a:pt x="22" y="2698"/>
                    <a:pt x="22" y="4806"/>
                    <a:pt x="1" y="6914"/>
                  </a:cubicBezTo>
                  <a:cubicBezTo>
                    <a:pt x="1" y="7377"/>
                    <a:pt x="148" y="7525"/>
                    <a:pt x="612" y="7525"/>
                  </a:cubicBezTo>
                  <a:cubicBezTo>
                    <a:pt x="1153" y="7518"/>
                    <a:pt x="1694" y="7515"/>
                    <a:pt x="2235" y="7515"/>
                  </a:cubicBezTo>
                  <a:cubicBezTo>
                    <a:pt x="3316" y="7515"/>
                    <a:pt x="4398" y="7525"/>
                    <a:pt x="5480" y="7525"/>
                  </a:cubicBezTo>
                  <a:cubicBezTo>
                    <a:pt x="6562" y="7525"/>
                    <a:pt x="7644" y="7515"/>
                    <a:pt x="8726" y="7515"/>
                  </a:cubicBezTo>
                  <a:cubicBezTo>
                    <a:pt x="9267" y="7515"/>
                    <a:pt x="9808" y="7518"/>
                    <a:pt x="10349" y="7525"/>
                  </a:cubicBezTo>
                  <a:cubicBezTo>
                    <a:pt x="10377" y="7526"/>
                    <a:pt x="10404" y="7527"/>
                    <a:pt x="10430" y="7527"/>
                  </a:cubicBezTo>
                  <a:cubicBezTo>
                    <a:pt x="10830" y="7527"/>
                    <a:pt x="10960" y="7370"/>
                    <a:pt x="10960" y="6935"/>
                  </a:cubicBezTo>
                  <a:cubicBezTo>
                    <a:pt x="10939" y="4827"/>
                    <a:pt x="10939" y="2719"/>
                    <a:pt x="10960" y="612"/>
                  </a:cubicBezTo>
                  <a:cubicBezTo>
                    <a:pt x="10960" y="148"/>
                    <a:pt x="10834" y="1"/>
                    <a:pt x="10370" y="1"/>
                  </a:cubicBezTo>
                  <a:cubicBezTo>
                    <a:pt x="8747" y="11"/>
                    <a:pt x="7119" y="16"/>
                    <a:pt x="5491" y="16"/>
                  </a:cubicBezTo>
                  <a:cubicBezTo>
                    <a:pt x="3863" y="16"/>
                    <a:pt x="2235" y="1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9">
              <a:extLst>
                <a:ext uri="{FF2B5EF4-FFF2-40B4-BE49-F238E27FC236}">
                  <a16:creationId xmlns:a16="http://schemas.microsoft.com/office/drawing/2014/main" id="{1288466E-3CE1-4F1C-ACFF-EFABB4404589}"/>
                </a:ext>
              </a:extLst>
            </p:cNvPr>
            <p:cNvSpPr/>
            <p:nvPr/>
          </p:nvSpPr>
          <p:spPr>
            <a:xfrm rot="-970049">
              <a:off x="8044452" y="3789180"/>
              <a:ext cx="210612" cy="146410"/>
            </a:xfrm>
            <a:custGeom>
              <a:avLst/>
              <a:gdLst/>
              <a:ahLst/>
              <a:cxnLst/>
              <a:rect l="l" t="t" r="r" b="b"/>
              <a:pathLst>
                <a:path w="10855" h="7546" extrusionOk="0">
                  <a:moveTo>
                    <a:pt x="633" y="1"/>
                  </a:moveTo>
                  <a:cubicBezTo>
                    <a:pt x="169" y="1"/>
                    <a:pt x="22" y="127"/>
                    <a:pt x="22" y="612"/>
                  </a:cubicBezTo>
                  <a:cubicBezTo>
                    <a:pt x="43" y="2719"/>
                    <a:pt x="43" y="4827"/>
                    <a:pt x="22" y="6935"/>
                  </a:cubicBezTo>
                  <a:cubicBezTo>
                    <a:pt x="1" y="7440"/>
                    <a:pt x="190" y="7546"/>
                    <a:pt x="675" y="7546"/>
                  </a:cubicBezTo>
                  <a:cubicBezTo>
                    <a:pt x="2256" y="7535"/>
                    <a:pt x="3842" y="7530"/>
                    <a:pt x="5430" y="7530"/>
                  </a:cubicBezTo>
                  <a:cubicBezTo>
                    <a:pt x="7019" y="7530"/>
                    <a:pt x="8610" y="7535"/>
                    <a:pt x="10201" y="7546"/>
                  </a:cubicBezTo>
                  <a:cubicBezTo>
                    <a:pt x="10686" y="7546"/>
                    <a:pt x="10855" y="7419"/>
                    <a:pt x="10855" y="6914"/>
                  </a:cubicBezTo>
                  <a:cubicBezTo>
                    <a:pt x="10813" y="4827"/>
                    <a:pt x="10813" y="2762"/>
                    <a:pt x="10855" y="675"/>
                  </a:cubicBezTo>
                  <a:cubicBezTo>
                    <a:pt x="10855" y="127"/>
                    <a:pt x="10665" y="22"/>
                    <a:pt x="10159" y="22"/>
                  </a:cubicBezTo>
                  <a:cubicBezTo>
                    <a:pt x="9632" y="29"/>
                    <a:pt x="9105" y="31"/>
                    <a:pt x="8578" y="31"/>
                  </a:cubicBezTo>
                  <a:cubicBezTo>
                    <a:pt x="7525" y="31"/>
                    <a:pt x="6471" y="22"/>
                    <a:pt x="5417" y="22"/>
                  </a:cubicBezTo>
                  <a:cubicBezTo>
                    <a:pt x="3815" y="22"/>
                    <a:pt x="2213" y="22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9">
              <a:extLst>
                <a:ext uri="{FF2B5EF4-FFF2-40B4-BE49-F238E27FC236}">
                  <a16:creationId xmlns:a16="http://schemas.microsoft.com/office/drawing/2014/main" id="{F9FD4085-FB65-7680-9C1F-6BC57397F1A2}"/>
                </a:ext>
              </a:extLst>
            </p:cNvPr>
            <p:cNvSpPr/>
            <p:nvPr/>
          </p:nvSpPr>
          <p:spPr>
            <a:xfrm rot="-970049">
              <a:off x="8589616" y="3810417"/>
              <a:ext cx="222875" cy="135836"/>
            </a:xfrm>
            <a:custGeom>
              <a:avLst/>
              <a:gdLst/>
              <a:ahLst/>
              <a:cxnLst/>
              <a:rect l="l" t="t" r="r" b="b"/>
              <a:pathLst>
                <a:path w="11487" h="7001" extrusionOk="0">
                  <a:moveTo>
                    <a:pt x="525" y="1"/>
                  </a:moveTo>
                  <a:cubicBezTo>
                    <a:pt x="147" y="1"/>
                    <a:pt x="0" y="141"/>
                    <a:pt x="0" y="593"/>
                  </a:cubicBezTo>
                  <a:cubicBezTo>
                    <a:pt x="21" y="2532"/>
                    <a:pt x="21" y="4492"/>
                    <a:pt x="0" y="6431"/>
                  </a:cubicBezTo>
                  <a:cubicBezTo>
                    <a:pt x="0" y="6874"/>
                    <a:pt x="148" y="7000"/>
                    <a:pt x="569" y="7000"/>
                  </a:cubicBezTo>
                  <a:cubicBezTo>
                    <a:pt x="2287" y="6990"/>
                    <a:pt x="4005" y="6984"/>
                    <a:pt x="5725" y="6984"/>
                  </a:cubicBezTo>
                  <a:cubicBezTo>
                    <a:pt x="7445" y="6984"/>
                    <a:pt x="9168" y="6990"/>
                    <a:pt x="10896" y="7000"/>
                  </a:cubicBezTo>
                  <a:cubicBezTo>
                    <a:pt x="11318" y="7000"/>
                    <a:pt x="11466" y="6874"/>
                    <a:pt x="11466" y="6431"/>
                  </a:cubicBezTo>
                  <a:cubicBezTo>
                    <a:pt x="11444" y="4492"/>
                    <a:pt x="11444" y="2532"/>
                    <a:pt x="11466" y="593"/>
                  </a:cubicBezTo>
                  <a:cubicBezTo>
                    <a:pt x="11487" y="129"/>
                    <a:pt x="11318" y="3"/>
                    <a:pt x="10854" y="3"/>
                  </a:cubicBezTo>
                  <a:lnTo>
                    <a:pt x="611" y="3"/>
                  </a:lnTo>
                  <a:cubicBezTo>
                    <a:pt x="581" y="2"/>
                    <a:pt x="552" y="1"/>
                    <a:pt x="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9">
              <a:extLst>
                <a:ext uri="{FF2B5EF4-FFF2-40B4-BE49-F238E27FC236}">
                  <a16:creationId xmlns:a16="http://schemas.microsoft.com/office/drawing/2014/main" id="{715C4DB9-45D4-CD5A-83B3-4958CFE28DD0}"/>
                </a:ext>
              </a:extLst>
            </p:cNvPr>
            <p:cNvSpPr/>
            <p:nvPr/>
          </p:nvSpPr>
          <p:spPr>
            <a:xfrm rot="-970049">
              <a:off x="9595882" y="3519366"/>
              <a:ext cx="215114" cy="136204"/>
            </a:xfrm>
            <a:custGeom>
              <a:avLst/>
              <a:gdLst/>
              <a:ahLst/>
              <a:cxnLst/>
              <a:rect l="l" t="t" r="r" b="b"/>
              <a:pathLst>
                <a:path w="11087" h="7020" extrusionOk="0">
                  <a:moveTo>
                    <a:pt x="653" y="1"/>
                  </a:moveTo>
                  <a:cubicBezTo>
                    <a:pt x="190" y="1"/>
                    <a:pt x="0" y="106"/>
                    <a:pt x="0" y="633"/>
                  </a:cubicBezTo>
                  <a:cubicBezTo>
                    <a:pt x="21" y="2572"/>
                    <a:pt x="21" y="4490"/>
                    <a:pt x="0" y="6429"/>
                  </a:cubicBezTo>
                  <a:cubicBezTo>
                    <a:pt x="0" y="6893"/>
                    <a:pt x="148" y="7019"/>
                    <a:pt x="611" y="7019"/>
                  </a:cubicBezTo>
                  <a:cubicBezTo>
                    <a:pt x="2255" y="7009"/>
                    <a:pt x="3899" y="7003"/>
                    <a:pt x="5543" y="7003"/>
                  </a:cubicBezTo>
                  <a:cubicBezTo>
                    <a:pt x="7187" y="7003"/>
                    <a:pt x="8831" y="7009"/>
                    <a:pt x="10475" y="7019"/>
                  </a:cubicBezTo>
                  <a:cubicBezTo>
                    <a:pt x="10981" y="7019"/>
                    <a:pt x="11086" y="6851"/>
                    <a:pt x="11086" y="6366"/>
                  </a:cubicBezTo>
                  <a:cubicBezTo>
                    <a:pt x="11065" y="4469"/>
                    <a:pt x="11065" y="2551"/>
                    <a:pt x="11086" y="654"/>
                  </a:cubicBezTo>
                  <a:cubicBezTo>
                    <a:pt x="11086" y="148"/>
                    <a:pt x="10939" y="22"/>
                    <a:pt x="10454" y="22"/>
                  </a:cubicBezTo>
                  <a:lnTo>
                    <a:pt x="5585" y="22"/>
                  </a:lnTo>
                  <a:cubicBezTo>
                    <a:pt x="3941" y="22"/>
                    <a:pt x="2297" y="22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9">
              <a:extLst>
                <a:ext uri="{FF2B5EF4-FFF2-40B4-BE49-F238E27FC236}">
                  <a16:creationId xmlns:a16="http://schemas.microsoft.com/office/drawing/2014/main" id="{84288A2C-CB91-9185-9112-3AC7096868AC}"/>
                </a:ext>
              </a:extLst>
            </p:cNvPr>
            <p:cNvSpPr/>
            <p:nvPr/>
          </p:nvSpPr>
          <p:spPr>
            <a:xfrm rot="-970049">
              <a:off x="9097607" y="3664608"/>
              <a:ext cx="212669" cy="135816"/>
            </a:xfrm>
            <a:custGeom>
              <a:avLst/>
              <a:gdLst/>
              <a:ahLst/>
              <a:cxnLst/>
              <a:rect l="l" t="t" r="r" b="b"/>
              <a:pathLst>
                <a:path w="10961" h="7000" extrusionOk="0">
                  <a:moveTo>
                    <a:pt x="534" y="0"/>
                  </a:moveTo>
                  <a:cubicBezTo>
                    <a:pt x="149" y="0"/>
                    <a:pt x="1" y="157"/>
                    <a:pt x="1" y="592"/>
                  </a:cubicBezTo>
                  <a:cubicBezTo>
                    <a:pt x="22" y="2531"/>
                    <a:pt x="22" y="4491"/>
                    <a:pt x="1" y="6430"/>
                  </a:cubicBezTo>
                  <a:cubicBezTo>
                    <a:pt x="1" y="6873"/>
                    <a:pt x="169" y="6999"/>
                    <a:pt x="591" y="6999"/>
                  </a:cubicBezTo>
                  <a:cubicBezTo>
                    <a:pt x="2224" y="6989"/>
                    <a:pt x="3857" y="6983"/>
                    <a:pt x="5491" y="6983"/>
                  </a:cubicBezTo>
                  <a:cubicBezTo>
                    <a:pt x="7124" y="6983"/>
                    <a:pt x="8758" y="6989"/>
                    <a:pt x="10391" y="6999"/>
                  </a:cubicBezTo>
                  <a:cubicBezTo>
                    <a:pt x="10791" y="6999"/>
                    <a:pt x="10960" y="6873"/>
                    <a:pt x="10960" y="6430"/>
                  </a:cubicBezTo>
                  <a:cubicBezTo>
                    <a:pt x="10939" y="4491"/>
                    <a:pt x="10939" y="2531"/>
                    <a:pt x="10960" y="592"/>
                  </a:cubicBezTo>
                  <a:cubicBezTo>
                    <a:pt x="10960" y="107"/>
                    <a:pt x="10791" y="2"/>
                    <a:pt x="10349" y="2"/>
                  </a:cubicBezTo>
                  <a:lnTo>
                    <a:pt x="612" y="2"/>
                  </a:lnTo>
                  <a:cubicBezTo>
                    <a:pt x="585" y="1"/>
                    <a:pt x="559" y="0"/>
                    <a:pt x="5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9">
              <a:extLst>
                <a:ext uri="{FF2B5EF4-FFF2-40B4-BE49-F238E27FC236}">
                  <a16:creationId xmlns:a16="http://schemas.microsoft.com/office/drawing/2014/main" id="{04DBB161-D646-9750-57BA-4A8FFB55D36D}"/>
                </a:ext>
              </a:extLst>
            </p:cNvPr>
            <p:cNvSpPr/>
            <p:nvPr/>
          </p:nvSpPr>
          <p:spPr>
            <a:xfrm rot="-970049">
              <a:off x="8090987" y="3956405"/>
              <a:ext cx="210612" cy="135836"/>
            </a:xfrm>
            <a:custGeom>
              <a:avLst/>
              <a:gdLst/>
              <a:ahLst/>
              <a:cxnLst/>
              <a:rect l="l" t="t" r="r" b="b"/>
              <a:pathLst>
                <a:path w="10855" h="7001" extrusionOk="0">
                  <a:moveTo>
                    <a:pt x="654" y="1"/>
                  </a:moveTo>
                  <a:cubicBezTo>
                    <a:pt x="169" y="1"/>
                    <a:pt x="22" y="127"/>
                    <a:pt x="22" y="633"/>
                  </a:cubicBezTo>
                  <a:cubicBezTo>
                    <a:pt x="43" y="2530"/>
                    <a:pt x="43" y="4448"/>
                    <a:pt x="22" y="6345"/>
                  </a:cubicBezTo>
                  <a:cubicBezTo>
                    <a:pt x="0" y="6893"/>
                    <a:pt x="211" y="6998"/>
                    <a:pt x="717" y="6998"/>
                  </a:cubicBezTo>
                  <a:cubicBezTo>
                    <a:pt x="1230" y="6991"/>
                    <a:pt x="1745" y="6989"/>
                    <a:pt x="2262" y="6989"/>
                  </a:cubicBezTo>
                  <a:cubicBezTo>
                    <a:pt x="3295" y="6989"/>
                    <a:pt x="4335" y="6998"/>
                    <a:pt x="5375" y="6998"/>
                  </a:cubicBezTo>
                  <a:cubicBezTo>
                    <a:pt x="6443" y="6998"/>
                    <a:pt x="7511" y="6989"/>
                    <a:pt x="8572" y="6989"/>
                  </a:cubicBezTo>
                  <a:cubicBezTo>
                    <a:pt x="9103" y="6989"/>
                    <a:pt x="9632" y="6991"/>
                    <a:pt x="10159" y="6998"/>
                  </a:cubicBezTo>
                  <a:cubicBezTo>
                    <a:pt x="10191" y="6999"/>
                    <a:pt x="10221" y="7000"/>
                    <a:pt x="10250" y="7000"/>
                  </a:cubicBezTo>
                  <a:cubicBezTo>
                    <a:pt x="10706" y="7000"/>
                    <a:pt x="10855" y="6840"/>
                    <a:pt x="10855" y="6345"/>
                  </a:cubicBezTo>
                  <a:cubicBezTo>
                    <a:pt x="10812" y="4448"/>
                    <a:pt x="10812" y="2572"/>
                    <a:pt x="10855" y="675"/>
                  </a:cubicBezTo>
                  <a:cubicBezTo>
                    <a:pt x="10855" y="191"/>
                    <a:pt x="10728" y="1"/>
                    <a:pt x="10180" y="1"/>
                  </a:cubicBezTo>
                  <a:cubicBezTo>
                    <a:pt x="8599" y="11"/>
                    <a:pt x="7014" y="17"/>
                    <a:pt x="5425" y="17"/>
                  </a:cubicBezTo>
                  <a:cubicBezTo>
                    <a:pt x="3836" y="17"/>
                    <a:pt x="22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9">
              <a:extLst>
                <a:ext uri="{FF2B5EF4-FFF2-40B4-BE49-F238E27FC236}">
                  <a16:creationId xmlns:a16="http://schemas.microsoft.com/office/drawing/2014/main" id="{934FE18E-6D08-DA9B-D2EF-A9F27A61D661}"/>
                </a:ext>
              </a:extLst>
            </p:cNvPr>
            <p:cNvSpPr/>
            <p:nvPr/>
          </p:nvSpPr>
          <p:spPr>
            <a:xfrm rot="-970049">
              <a:off x="7574270" y="3471541"/>
              <a:ext cx="2381597" cy="596854"/>
            </a:xfrm>
            <a:custGeom>
              <a:avLst/>
              <a:gdLst/>
              <a:ahLst/>
              <a:cxnLst/>
              <a:rect l="l" t="t" r="r" b="b"/>
              <a:pathLst>
                <a:path w="122748" h="30762" extrusionOk="0">
                  <a:moveTo>
                    <a:pt x="22318" y="7534"/>
                  </a:moveTo>
                  <a:cubicBezTo>
                    <a:pt x="22778" y="7534"/>
                    <a:pt x="22910" y="7712"/>
                    <a:pt x="22910" y="8210"/>
                  </a:cubicBezTo>
                  <a:cubicBezTo>
                    <a:pt x="22868" y="10254"/>
                    <a:pt x="22868" y="12320"/>
                    <a:pt x="22910" y="14385"/>
                  </a:cubicBezTo>
                  <a:cubicBezTo>
                    <a:pt x="22910" y="14912"/>
                    <a:pt x="22762" y="15060"/>
                    <a:pt x="22235" y="15060"/>
                  </a:cubicBezTo>
                  <a:cubicBezTo>
                    <a:pt x="21561" y="15053"/>
                    <a:pt x="20887" y="15050"/>
                    <a:pt x="20212" y="15050"/>
                  </a:cubicBezTo>
                  <a:cubicBezTo>
                    <a:pt x="18863" y="15050"/>
                    <a:pt x="17514" y="15060"/>
                    <a:pt x="16166" y="15060"/>
                  </a:cubicBezTo>
                  <a:cubicBezTo>
                    <a:pt x="14859" y="15060"/>
                    <a:pt x="13543" y="15050"/>
                    <a:pt x="12223" y="15050"/>
                  </a:cubicBezTo>
                  <a:cubicBezTo>
                    <a:pt x="11564" y="15050"/>
                    <a:pt x="10903" y="15053"/>
                    <a:pt x="10243" y="15060"/>
                  </a:cubicBezTo>
                  <a:cubicBezTo>
                    <a:pt x="9716" y="15060"/>
                    <a:pt x="9590" y="14912"/>
                    <a:pt x="9590" y="14385"/>
                  </a:cubicBezTo>
                  <a:cubicBezTo>
                    <a:pt x="9611" y="12320"/>
                    <a:pt x="9611" y="10254"/>
                    <a:pt x="9590" y="8189"/>
                  </a:cubicBezTo>
                  <a:cubicBezTo>
                    <a:pt x="9569" y="7683"/>
                    <a:pt x="9737" y="7536"/>
                    <a:pt x="10264" y="7536"/>
                  </a:cubicBezTo>
                  <a:cubicBezTo>
                    <a:pt x="12256" y="7546"/>
                    <a:pt x="14253" y="7551"/>
                    <a:pt x="16250" y="7551"/>
                  </a:cubicBezTo>
                  <a:cubicBezTo>
                    <a:pt x="18247" y="7551"/>
                    <a:pt x="20244" y="7546"/>
                    <a:pt x="22235" y="7536"/>
                  </a:cubicBezTo>
                  <a:cubicBezTo>
                    <a:pt x="22264" y="7534"/>
                    <a:pt x="22291" y="7534"/>
                    <a:pt x="22318" y="7534"/>
                  </a:cubicBezTo>
                  <a:close/>
                  <a:moveTo>
                    <a:pt x="49023" y="7536"/>
                  </a:moveTo>
                  <a:cubicBezTo>
                    <a:pt x="49466" y="7536"/>
                    <a:pt x="49634" y="7641"/>
                    <a:pt x="49634" y="8126"/>
                  </a:cubicBezTo>
                  <a:cubicBezTo>
                    <a:pt x="49613" y="10233"/>
                    <a:pt x="49613" y="12341"/>
                    <a:pt x="49634" y="14449"/>
                  </a:cubicBezTo>
                  <a:cubicBezTo>
                    <a:pt x="49655" y="14954"/>
                    <a:pt x="49445" y="15060"/>
                    <a:pt x="48981" y="15060"/>
                  </a:cubicBezTo>
                  <a:lnTo>
                    <a:pt x="42995" y="15060"/>
                  </a:lnTo>
                  <a:cubicBezTo>
                    <a:pt x="41661" y="15060"/>
                    <a:pt x="40326" y="15050"/>
                    <a:pt x="38997" y="15050"/>
                  </a:cubicBezTo>
                  <a:cubicBezTo>
                    <a:pt x="38333" y="15050"/>
                    <a:pt x="37670" y="15053"/>
                    <a:pt x="37010" y="15060"/>
                  </a:cubicBezTo>
                  <a:cubicBezTo>
                    <a:pt x="36504" y="15060"/>
                    <a:pt x="36314" y="14933"/>
                    <a:pt x="36314" y="14406"/>
                  </a:cubicBezTo>
                  <a:cubicBezTo>
                    <a:pt x="36335" y="12320"/>
                    <a:pt x="36335" y="10233"/>
                    <a:pt x="36314" y="8147"/>
                  </a:cubicBezTo>
                  <a:cubicBezTo>
                    <a:pt x="36314" y="7704"/>
                    <a:pt x="36441" y="7536"/>
                    <a:pt x="36904" y="7536"/>
                  </a:cubicBezTo>
                  <a:close/>
                  <a:moveTo>
                    <a:pt x="76317" y="7515"/>
                  </a:moveTo>
                  <a:cubicBezTo>
                    <a:pt x="76780" y="7515"/>
                    <a:pt x="76907" y="7683"/>
                    <a:pt x="76907" y="8126"/>
                  </a:cubicBezTo>
                  <a:cubicBezTo>
                    <a:pt x="76886" y="10233"/>
                    <a:pt x="76886" y="12341"/>
                    <a:pt x="76907" y="14449"/>
                  </a:cubicBezTo>
                  <a:cubicBezTo>
                    <a:pt x="76907" y="14975"/>
                    <a:pt x="76696" y="15060"/>
                    <a:pt x="76254" y="15060"/>
                  </a:cubicBezTo>
                  <a:lnTo>
                    <a:pt x="64409" y="15060"/>
                  </a:lnTo>
                  <a:cubicBezTo>
                    <a:pt x="63924" y="15060"/>
                    <a:pt x="63713" y="14975"/>
                    <a:pt x="63713" y="14406"/>
                  </a:cubicBezTo>
                  <a:cubicBezTo>
                    <a:pt x="63734" y="12320"/>
                    <a:pt x="63734" y="10254"/>
                    <a:pt x="63713" y="8168"/>
                  </a:cubicBezTo>
                  <a:cubicBezTo>
                    <a:pt x="63713" y="7683"/>
                    <a:pt x="63840" y="7515"/>
                    <a:pt x="64346" y="7515"/>
                  </a:cubicBezTo>
                  <a:cubicBezTo>
                    <a:pt x="66337" y="7525"/>
                    <a:pt x="68334" y="7530"/>
                    <a:pt x="70331" y="7530"/>
                  </a:cubicBezTo>
                  <a:cubicBezTo>
                    <a:pt x="72328" y="7530"/>
                    <a:pt x="74325" y="7525"/>
                    <a:pt x="76317" y="7515"/>
                  </a:cubicBezTo>
                  <a:close/>
                  <a:moveTo>
                    <a:pt x="88562" y="7515"/>
                  </a:moveTo>
                  <a:cubicBezTo>
                    <a:pt x="89026" y="7515"/>
                    <a:pt x="89152" y="7683"/>
                    <a:pt x="89152" y="8126"/>
                  </a:cubicBezTo>
                  <a:cubicBezTo>
                    <a:pt x="89131" y="10233"/>
                    <a:pt x="89131" y="12341"/>
                    <a:pt x="89152" y="14449"/>
                  </a:cubicBezTo>
                  <a:cubicBezTo>
                    <a:pt x="89152" y="14912"/>
                    <a:pt x="89005" y="15060"/>
                    <a:pt x="88541" y="15060"/>
                  </a:cubicBezTo>
                  <a:cubicBezTo>
                    <a:pt x="88000" y="15053"/>
                    <a:pt x="87459" y="15050"/>
                    <a:pt x="86918" y="15050"/>
                  </a:cubicBezTo>
                  <a:cubicBezTo>
                    <a:pt x="85836" y="15050"/>
                    <a:pt x="84754" y="15060"/>
                    <a:pt x="83672" y="15060"/>
                  </a:cubicBezTo>
                  <a:cubicBezTo>
                    <a:pt x="82576" y="15060"/>
                    <a:pt x="81499" y="15050"/>
                    <a:pt x="80422" y="15050"/>
                  </a:cubicBezTo>
                  <a:cubicBezTo>
                    <a:pt x="79883" y="15050"/>
                    <a:pt x="79345" y="15053"/>
                    <a:pt x="78804" y="15060"/>
                  </a:cubicBezTo>
                  <a:cubicBezTo>
                    <a:pt x="78340" y="15060"/>
                    <a:pt x="78193" y="14891"/>
                    <a:pt x="78193" y="14449"/>
                  </a:cubicBezTo>
                  <a:cubicBezTo>
                    <a:pt x="78214" y="12341"/>
                    <a:pt x="78214" y="10233"/>
                    <a:pt x="78193" y="8126"/>
                  </a:cubicBezTo>
                  <a:cubicBezTo>
                    <a:pt x="78193" y="7662"/>
                    <a:pt x="78340" y="7515"/>
                    <a:pt x="78804" y="7515"/>
                  </a:cubicBezTo>
                  <a:cubicBezTo>
                    <a:pt x="80427" y="7525"/>
                    <a:pt x="82049" y="7530"/>
                    <a:pt x="83675" y="7530"/>
                  </a:cubicBezTo>
                  <a:cubicBezTo>
                    <a:pt x="85300" y="7530"/>
                    <a:pt x="86929" y="7525"/>
                    <a:pt x="88562" y="7515"/>
                  </a:cubicBezTo>
                  <a:close/>
                  <a:moveTo>
                    <a:pt x="103041" y="7515"/>
                  </a:moveTo>
                  <a:cubicBezTo>
                    <a:pt x="103505" y="7515"/>
                    <a:pt x="103652" y="7683"/>
                    <a:pt x="103652" y="8126"/>
                  </a:cubicBezTo>
                  <a:cubicBezTo>
                    <a:pt x="103631" y="10233"/>
                    <a:pt x="103610" y="12341"/>
                    <a:pt x="103652" y="14449"/>
                  </a:cubicBezTo>
                  <a:cubicBezTo>
                    <a:pt x="103652" y="14975"/>
                    <a:pt x="103442" y="15060"/>
                    <a:pt x="102978" y="15060"/>
                  </a:cubicBezTo>
                  <a:lnTo>
                    <a:pt x="97056" y="15060"/>
                  </a:lnTo>
                  <a:cubicBezTo>
                    <a:pt x="95735" y="15060"/>
                    <a:pt x="94405" y="15050"/>
                    <a:pt x="93078" y="15050"/>
                  </a:cubicBezTo>
                  <a:cubicBezTo>
                    <a:pt x="92414" y="15050"/>
                    <a:pt x="91751" y="15053"/>
                    <a:pt x="91091" y="15060"/>
                  </a:cubicBezTo>
                  <a:cubicBezTo>
                    <a:pt x="90585" y="15060"/>
                    <a:pt x="90459" y="14891"/>
                    <a:pt x="90459" y="14406"/>
                  </a:cubicBezTo>
                  <a:cubicBezTo>
                    <a:pt x="90480" y="12341"/>
                    <a:pt x="90480" y="10254"/>
                    <a:pt x="90459" y="8168"/>
                  </a:cubicBezTo>
                  <a:cubicBezTo>
                    <a:pt x="90438" y="7683"/>
                    <a:pt x="90585" y="7515"/>
                    <a:pt x="91070" y="7515"/>
                  </a:cubicBezTo>
                  <a:cubicBezTo>
                    <a:pt x="93072" y="7525"/>
                    <a:pt x="95069" y="7530"/>
                    <a:pt x="97064" y="7530"/>
                  </a:cubicBezTo>
                  <a:cubicBezTo>
                    <a:pt x="99058" y="7530"/>
                    <a:pt x="101050" y="7525"/>
                    <a:pt x="103041" y="7515"/>
                  </a:cubicBezTo>
                  <a:close/>
                  <a:moveTo>
                    <a:pt x="115371" y="7515"/>
                  </a:moveTo>
                  <a:cubicBezTo>
                    <a:pt x="115856" y="7515"/>
                    <a:pt x="116024" y="7641"/>
                    <a:pt x="116024" y="8147"/>
                  </a:cubicBezTo>
                  <a:cubicBezTo>
                    <a:pt x="116003" y="10254"/>
                    <a:pt x="116003" y="12362"/>
                    <a:pt x="116024" y="14470"/>
                  </a:cubicBezTo>
                  <a:cubicBezTo>
                    <a:pt x="116024" y="14933"/>
                    <a:pt x="115877" y="15060"/>
                    <a:pt x="115413" y="15060"/>
                  </a:cubicBezTo>
                  <a:cubicBezTo>
                    <a:pt x="114865" y="15053"/>
                    <a:pt x="114317" y="15050"/>
                    <a:pt x="113769" y="15050"/>
                  </a:cubicBezTo>
                  <a:cubicBezTo>
                    <a:pt x="112673" y="15050"/>
                    <a:pt x="111577" y="15060"/>
                    <a:pt x="110481" y="15060"/>
                  </a:cubicBezTo>
                  <a:cubicBezTo>
                    <a:pt x="109399" y="15060"/>
                    <a:pt x="108317" y="15050"/>
                    <a:pt x="107235" y="15050"/>
                  </a:cubicBezTo>
                  <a:cubicBezTo>
                    <a:pt x="106694" y="15050"/>
                    <a:pt x="106154" y="15053"/>
                    <a:pt x="105613" y="15060"/>
                  </a:cubicBezTo>
                  <a:cubicBezTo>
                    <a:pt x="105128" y="15060"/>
                    <a:pt x="104938" y="14933"/>
                    <a:pt x="104938" y="14385"/>
                  </a:cubicBezTo>
                  <a:cubicBezTo>
                    <a:pt x="104959" y="12320"/>
                    <a:pt x="104959" y="10233"/>
                    <a:pt x="104938" y="8147"/>
                  </a:cubicBezTo>
                  <a:cubicBezTo>
                    <a:pt x="104917" y="7662"/>
                    <a:pt x="105086" y="7515"/>
                    <a:pt x="105570" y="7515"/>
                  </a:cubicBezTo>
                  <a:cubicBezTo>
                    <a:pt x="107204" y="7525"/>
                    <a:pt x="108837" y="7530"/>
                    <a:pt x="110471" y="7530"/>
                  </a:cubicBezTo>
                  <a:cubicBezTo>
                    <a:pt x="112104" y="7530"/>
                    <a:pt x="113737" y="7525"/>
                    <a:pt x="115371" y="7515"/>
                  </a:cubicBezTo>
                  <a:close/>
                  <a:moveTo>
                    <a:pt x="61795" y="7536"/>
                  </a:moveTo>
                  <a:cubicBezTo>
                    <a:pt x="62259" y="7536"/>
                    <a:pt x="62407" y="7662"/>
                    <a:pt x="62407" y="8126"/>
                  </a:cubicBezTo>
                  <a:cubicBezTo>
                    <a:pt x="62385" y="10233"/>
                    <a:pt x="62385" y="12341"/>
                    <a:pt x="62407" y="14449"/>
                  </a:cubicBezTo>
                  <a:cubicBezTo>
                    <a:pt x="62407" y="14891"/>
                    <a:pt x="62322" y="15081"/>
                    <a:pt x="61837" y="15081"/>
                  </a:cubicBezTo>
                  <a:cubicBezTo>
                    <a:pt x="60109" y="15070"/>
                    <a:pt x="58386" y="15065"/>
                    <a:pt x="56666" y="15065"/>
                  </a:cubicBezTo>
                  <a:cubicBezTo>
                    <a:pt x="54946" y="15065"/>
                    <a:pt x="53228" y="15070"/>
                    <a:pt x="51510" y="15081"/>
                  </a:cubicBezTo>
                  <a:cubicBezTo>
                    <a:pt x="51089" y="15081"/>
                    <a:pt x="50941" y="14954"/>
                    <a:pt x="50941" y="14512"/>
                  </a:cubicBezTo>
                  <a:cubicBezTo>
                    <a:pt x="50941" y="12383"/>
                    <a:pt x="50941" y="10254"/>
                    <a:pt x="50941" y="8147"/>
                  </a:cubicBezTo>
                  <a:cubicBezTo>
                    <a:pt x="50920" y="7662"/>
                    <a:pt x="51110" y="7557"/>
                    <a:pt x="51552" y="7557"/>
                  </a:cubicBezTo>
                  <a:lnTo>
                    <a:pt x="56737" y="7557"/>
                  </a:lnTo>
                  <a:cubicBezTo>
                    <a:pt x="58423" y="7557"/>
                    <a:pt x="60109" y="7557"/>
                    <a:pt x="61795" y="7536"/>
                  </a:cubicBezTo>
                  <a:close/>
                  <a:moveTo>
                    <a:pt x="34354" y="7557"/>
                  </a:moveTo>
                  <a:cubicBezTo>
                    <a:pt x="34839" y="7557"/>
                    <a:pt x="35029" y="7683"/>
                    <a:pt x="35029" y="8210"/>
                  </a:cubicBezTo>
                  <a:cubicBezTo>
                    <a:pt x="35008" y="10297"/>
                    <a:pt x="35008" y="12383"/>
                    <a:pt x="35029" y="14470"/>
                  </a:cubicBezTo>
                  <a:cubicBezTo>
                    <a:pt x="35029" y="14954"/>
                    <a:pt x="34881" y="15102"/>
                    <a:pt x="34396" y="15102"/>
                  </a:cubicBezTo>
                  <a:cubicBezTo>
                    <a:pt x="32805" y="15091"/>
                    <a:pt x="31214" y="15086"/>
                    <a:pt x="29623" y="15086"/>
                  </a:cubicBezTo>
                  <a:cubicBezTo>
                    <a:pt x="28031" y="15086"/>
                    <a:pt x="26440" y="15091"/>
                    <a:pt x="24849" y="15102"/>
                  </a:cubicBezTo>
                  <a:cubicBezTo>
                    <a:pt x="24385" y="15102"/>
                    <a:pt x="24196" y="14975"/>
                    <a:pt x="24196" y="14470"/>
                  </a:cubicBezTo>
                  <a:cubicBezTo>
                    <a:pt x="24217" y="12362"/>
                    <a:pt x="24217" y="10254"/>
                    <a:pt x="24196" y="8147"/>
                  </a:cubicBezTo>
                  <a:cubicBezTo>
                    <a:pt x="24196" y="7683"/>
                    <a:pt x="24364" y="7557"/>
                    <a:pt x="24807" y="7557"/>
                  </a:cubicBezTo>
                  <a:lnTo>
                    <a:pt x="29612" y="7557"/>
                  </a:lnTo>
                  <a:cubicBezTo>
                    <a:pt x="30666" y="7557"/>
                    <a:pt x="31720" y="7566"/>
                    <a:pt x="32773" y="7566"/>
                  </a:cubicBezTo>
                  <a:cubicBezTo>
                    <a:pt x="33300" y="7566"/>
                    <a:pt x="33827" y="7564"/>
                    <a:pt x="34354" y="7557"/>
                  </a:cubicBezTo>
                  <a:close/>
                  <a:moveTo>
                    <a:pt x="34375" y="16472"/>
                  </a:moveTo>
                  <a:cubicBezTo>
                    <a:pt x="34923" y="16472"/>
                    <a:pt x="35029" y="16683"/>
                    <a:pt x="35029" y="17167"/>
                  </a:cubicBezTo>
                  <a:cubicBezTo>
                    <a:pt x="35008" y="19043"/>
                    <a:pt x="34986" y="20940"/>
                    <a:pt x="35029" y="22816"/>
                  </a:cubicBezTo>
                  <a:cubicBezTo>
                    <a:pt x="35029" y="23343"/>
                    <a:pt x="34881" y="23490"/>
                    <a:pt x="34354" y="23490"/>
                  </a:cubicBezTo>
                  <a:cubicBezTo>
                    <a:pt x="33820" y="23483"/>
                    <a:pt x="33286" y="23481"/>
                    <a:pt x="32752" y="23481"/>
                  </a:cubicBezTo>
                  <a:cubicBezTo>
                    <a:pt x="31685" y="23481"/>
                    <a:pt x="30617" y="23490"/>
                    <a:pt x="29549" y="23490"/>
                  </a:cubicBezTo>
                  <a:cubicBezTo>
                    <a:pt x="28509" y="23490"/>
                    <a:pt x="27479" y="23481"/>
                    <a:pt x="26445" y="23481"/>
                  </a:cubicBezTo>
                  <a:cubicBezTo>
                    <a:pt x="25928" y="23481"/>
                    <a:pt x="25411" y="23483"/>
                    <a:pt x="24891" y="23490"/>
                  </a:cubicBezTo>
                  <a:cubicBezTo>
                    <a:pt x="24385" y="23490"/>
                    <a:pt x="24196" y="23385"/>
                    <a:pt x="24196" y="22837"/>
                  </a:cubicBezTo>
                  <a:cubicBezTo>
                    <a:pt x="24217" y="20940"/>
                    <a:pt x="24217" y="19022"/>
                    <a:pt x="24196" y="17125"/>
                  </a:cubicBezTo>
                  <a:cubicBezTo>
                    <a:pt x="24196" y="16619"/>
                    <a:pt x="24343" y="16472"/>
                    <a:pt x="24828" y="16472"/>
                  </a:cubicBezTo>
                  <a:cubicBezTo>
                    <a:pt x="26665" y="16484"/>
                    <a:pt x="28503" y="16496"/>
                    <a:pt x="30340" y="16496"/>
                  </a:cubicBezTo>
                  <a:cubicBezTo>
                    <a:pt x="31685" y="16496"/>
                    <a:pt x="33030" y="16490"/>
                    <a:pt x="34375" y="16472"/>
                  </a:cubicBezTo>
                  <a:close/>
                  <a:moveTo>
                    <a:pt x="102999" y="16493"/>
                  </a:moveTo>
                  <a:cubicBezTo>
                    <a:pt x="103484" y="16493"/>
                    <a:pt x="103652" y="16619"/>
                    <a:pt x="103652" y="17125"/>
                  </a:cubicBezTo>
                  <a:cubicBezTo>
                    <a:pt x="103610" y="19022"/>
                    <a:pt x="103610" y="20940"/>
                    <a:pt x="103652" y="22837"/>
                  </a:cubicBezTo>
                  <a:cubicBezTo>
                    <a:pt x="103652" y="23385"/>
                    <a:pt x="103463" y="23490"/>
                    <a:pt x="102957" y="23490"/>
                  </a:cubicBezTo>
                  <a:lnTo>
                    <a:pt x="96971" y="23490"/>
                  </a:lnTo>
                  <a:cubicBezTo>
                    <a:pt x="95679" y="23490"/>
                    <a:pt x="94377" y="23481"/>
                    <a:pt x="93078" y="23481"/>
                  </a:cubicBezTo>
                  <a:cubicBezTo>
                    <a:pt x="92428" y="23481"/>
                    <a:pt x="91780" y="23483"/>
                    <a:pt x="91133" y="23490"/>
                  </a:cubicBezTo>
                  <a:cubicBezTo>
                    <a:pt x="91103" y="23491"/>
                    <a:pt x="91074" y="23492"/>
                    <a:pt x="91045" y="23492"/>
                  </a:cubicBezTo>
                  <a:cubicBezTo>
                    <a:pt x="90608" y="23492"/>
                    <a:pt x="90459" y="23332"/>
                    <a:pt x="90459" y="22837"/>
                  </a:cubicBezTo>
                  <a:cubicBezTo>
                    <a:pt x="90480" y="20940"/>
                    <a:pt x="90480" y="19064"/>
                    <a:pt x="90459" y="17188"/>
                  </a:cubicBezTo>
                  <a:cubicBezTo>
                    <a:pt x="90438" y="16683"/>
                    <a:pt x="90543" y="16493"/>
                    <a:pt x="91091" y="16493"/>
                  </a:cubicBezTo>
                  <a:cubicBezTo>
                    <a:pt x="93083" y="16503"/>
                    <a:pt x="95069" y="16509"/>
                    <a:pt x="97053" y="16509"/>
                  </a:cubicBezTo>
                  <a:cubicBezTo>
                    <a:pt x="99037" y="16509"/>
                    <a:pt x="101018" y="16503"/>
                    <a:pt x="102999" y="16493"/>
                  </a:cubicBezTo>
                  <a:close/>
                  <a:moveTo>
                    <a:pt x="22172" y="16493"/>
                  </a:moveTo>
                  <a:cubicBezTo>
                    <a:pt x="22762" y="16493"/>
                    <a:pt x="22910" y="16683"/>
                    <a:pt x="22910" y="17252"/>
                  </a:cubicBezTo>
                  <a:cubicBezTo>
                    <a:pt x="22868" y="19127"/>
                    <a:pt x="22868" y="20982"/>
                    <a:pt x="22910" y="22858"/>
                  </a:cubicBezTo>
                  <a:cubicBezTo>
                    <a:pt x="22910" y="23385"/>
                    <a:pt x="22741" y="23511"/>
                    <a:pt x="22214" y="23511"/>
                  </a:cubicBezTo>
                  <a:cubicBezTo>
                    <a:pt x="20223" y="23501"/>
                    <a:pt x="18226" y="23495"/>
                    <a:pt x="16229" y="23495"/>
                  </a:cubicBezTo>
                  <a:cubicBezTo>
                    <a:pt x="14232" y="23495"/>
                    <a:pt x="12235" y="23501"/>
                    <a:pt x="10243" y="23511"/>
                  </a:cubicBezTo>
                  <a:cubicBezTo>
                    <a:pt x="9716" y="23511"/>
                    <a:pt x="9590" y="23343"/>
                    <a:pt x="9590" y="22837"/>
                  </a:cubicBezTo>
                  <a:cubicBezTo>
                    <a:pt x="9611" y="20940"/>
                    <a:pt x="9611" y="19064"/>
                    <a:pt x="9590" y="17167"/>
                  </a:cubicBezTo>
                  <a:cubicBezTo>
                    <a:pt x="9569" y="16640"/>
                    <a:pt x="9737" y="16514"/>
                    <a:pt x="10264" y="16514"/>
                  </a:cubicBezTo>
                  <a:lnTo>
                    <a:pt x="16250" y="16514"/>
                  </a:lnTo>
                  <a:cubicBezTo>
                    <a:pt x="17240" y="16514"/>
                    <a:pt x="18226" y="16519"/>
                    <a:pt x="19211" y="16519"/>
                  </a:cubicBezTo>
                  <a:cubicBezTo>
                    <a:pt x="20196" y="16519"/>
                    <a:pt x="21182" y="16514"/>
                    <a:pt x="22172" y="16493"/>
                  </a:cubicBezTo>
                  <a:close/>
                  <a:moveTo>
                    <a:pt x="49051" y="16512"/>
                  </a:moveTo>
                  <a:cubicBezTo>
                    <a:pt x="49504" y="16512"/>
                    <a:pt x="49634" y="16672"/>
                    <a:pt x="49634" y="17167"/>
                  </a:cubicBezTo>
                  <a:cubicBezTo>
                    <a:pt x="49613" y="19085"/>
                    <a:pt x="49613" y="21003"/>
                    <a:pt x="49634" y="22900"/>
                  </a:cubicBezTo>
                  <a:cubicBezTo>
                    <a:pt x="49634" y="23364"/>
                    <a:pt x="49508" y="23511"/>
                    <a:pt x="49044" y="23511"/>
                  </a:cubicBezTo>
                  <a:cubicBezTo>
                    <a:pt x="47021" y="23501"/>
                    <a:pt x="44998" y="23495"/>
                    <a:pt x="42977" y="23495"/>
                  </a:cubicBezTo>
                  <a:cubicBezTo>
                    <a:pt x="40956" y="23495"/>
                    <a:pt x="38938" y="23501"/>
                    <a:pt x="36925" y="23511"/>
                  </a:cubicBezTo>
                  <a:cubicBezTo>
                    <a:pt x="36462" y="23511"/>
                    <a:pt x="36314" y="23364"/>
                    <a:pt x="36314" y="22900"/>
                  </a:cubicBezTo>
                  <a:cubicBezTo>
                    <a:pt x="36335" y="20982"/>
                    <a:pt x="36335" y="19043"/>
                    <a:pt x="36314" y="17104"/>
                  </a:cubicBezTo>
                  <a:cubicBezTo>
                    <a:pt x="36314" y="16662"/>
                    <a:pt x="36462" y="16514"/>
                    <a:pt x="36925" y="16514"/>
                  </a:cubicBezTo>
                  <a:lnTo>
                    <a:pt x="48960" y="16514"/>
                  </a:lnTo>
                  <a:cubicBezTo>
                    <a:pt x="48992" y="16513"/>
                    <a:pt x="49022" y="16512"/>
                    <a:pt x="49051" y="16512"/>
                  </a:cubicBezTo>
                  <a:close/>
                  <a:moveTo>
                    <a:pt x="61816" y="16514"/>
                  </a:moveTo>
                  <a:cubicBezTo>
                    <a:pt x="62259" y="16514"/>
                    <a:pt x="62428" y="16640"/>
                    <a:pt x="62428" y="17104"/>
                  </a:cubicBezTo>
                  <a:cubicBezTo>
                    <a:pt x="62407" y="19043"/>
                    <a:pt x="62407" y="21003"/>
                    <a:pt x="62428" y="22963"/>
                  </a:cubicBezTo>
                  <a:cubicBezTo>
                    <a:pt x="62428" y="23385"/>
                    <a:pt x="62259" y="23511"/>
                    <a:pt x="61837" y="23511"/>
                  </a:cubicBezTo>
                  <a:cubicBezTo>
                    <a:pt x="60120" y="23501"/>
                    <a:pt x="58397" y="23495"/>
                    <a:pt x="56674" y="23495"/>
                  </a:cubicBezTo>
                  <a:cubicBezTo>
                    <a:pt x="54951" y="23495"/>
                    <a:pt x="53228" y="23501"/>
                    <a:pt x="51510" y="23511"/>
                  </a:cubicBezTo>
                  <a:cubicBezTo>
                    <a:pt x="51089" y="23511"/>
                    <a:pt x="50941" y="23385"/>
                    <a:pt x="50941" y="22942"/>
                  </a:cubicBezTo>
                  <a:cubicBezTo>
                    <a:pt x="50962" y="21003"/>
                    <a:pt x="50962" y="19043"/>
                    <a:pt x="50941" y="17104"/>
                  </a:cubicBezTo>
                  <a:cubicBezTo>
                    <a:pt x="50941" y="16619"/>
                    <a:pt x="51110" y="16514"/>
                    <a:pt x="51552" y="16514"/>
                  </a:cubicBezTo>
                  <a:close/>
                  <a:moveTo>
                    <a:pt x="76232" y="16514"/>
                  </a:moveTo>
                  <a:cubicBezTo>
                    <a:pt x="76717" y="16514"/>
                    <a:pt x="76907" y="16640"/>
                    <a:pt x="76907" y="17167"/>
                  </a:cubicBezTo>
                  <a:cubicBezTo>
                    <a:pt x="76886" y="19085"/>
                    <a:pt x="76886" y="20982"/>
                    <a:pt x="76907" y="22900"/>
                  </a:cubicBezTo>
                  <a:cubicBezTo>
                    <a:pt x="76907" y="23406"/>
                    <a:pt x="76738" y="23511"/>
                    <a:pt x="76254" y="23511"/>
                  </a:cubicBezTo>
                  <a:lnTo>
                    <a:pt x="64367" y="23511"/>
                  </a:lnTo>
                  <a:cubicBezTo>
                    <a:pt x="63882" y="23511"/>
                    <a:pt x="63713" y="23406"/>
                    <a:pt x="63713" y="22900"/>
                  </a:cubicBezTo>
                  <a:cubicBezTo>
                    <a:pt x="63734" y="20961"/>
                    <a:pt x="63734" y="19022"/>
                    <a:pt x="63713" y="17104"/>
                  </a:cubicBezTo>
                  <a:cubicBezTo>
                    <a:pt x="63713" y="16619"/>
                    <a:pt x="63882" y="16514"/>
                    <a:pt x="64324" y="16514"/>
                  </a:cubicBezTo>
                  <a:close/>
                  <a:moveTo>
                    <a:pt x="88541" y="16514"/>
                  </a:moveTo>
                  <a:cubicBezTo>
                    <a:pt x="88983" y="16514"/>
                    <a:pt x="89152" y="16619"/>
                    <a:pt x="89152" y="17104"/>
                  </a:cubicBezTo>
                  <a:cubicBezTo>
                    <a:pt x="89131" y="19043"/>
                    <a:pt x="89131" y="21003"/>
                    <a:pt x="89152" y="22942"/>
                  </a:cubicBezTo>
                  <a:cubicBezTo>
                    <a:pt x="89152" y="23385"/>
                    <a:pt x="89005" y="23511"/>
                    <a:pt x="88583" y="23511"/>
                  </a:cubicBezTo>
                  <a:cubicBezTo>
                    <a:pt x="86950" y="23501"/>
                    <a:pt x="85316" y="23495"/>
                    <a:pt x="83683" y="23495"/>
                  </a:cubicBezTo>
                  <a:cubicBezTo>
                    <a:pt x="82049" y="23495"/>
                    <a:pt x="80416" y="23501"/>
                    <a:pt x="78783" y="23511"/>
                  </a:cubicBezTo>
                  <a:cubicBezTo>
                    <a:pt x="78361" y="23511"/>
                    <a:pt x="78214" y="23385"/>
                    <a:pt x="78214" y="22942"/>
                  </a:cubicBezTo>
                  <a:cubicBezTo>
                    <a:pt x="78235" y="21003"/>
                    <a:pt x="78235" y="19043"/>
                    <a:pt x="78214" y="17104"/>
                  </a:cubicBezTo>
                  <a:cubicBezTo>
                    <a:pt x="78193" y="16640"/>
                    <a:pt x="78361" y="16514"/>
                    <a:pt x="78825" y="16514"/>
                  </a:cubicBezTo>
                  <a:close/>
                  <a:moveTo>
                    <a:pt x="115392" y="16514"/>
                  </a:moveTo>
                  <a:cubicBezTo>
                    <a:pt x="115877" y="16514"/>
                    <a:pt x="116024" y="16662"/>
                    <a:pt x="116024" y="17146"/>
                  </a:cubicBezTo>
                  <a:cubicBezTo>
                    <a:pt x="116003" y="19064"/>
                    <a:pt x="116003" y="20961"/>
                    <a:pt x="116024" y="22879"/>
                  </a:cubicBezTo>
                  <a:cubicBezTo>
                    <a:pt x="116045" y="23343"/>
                    <a:pt x="115919" y="23532"/>
                    <a:pt x="115413" y="23532"/>
                  </a:cubicBezTo>
                  <a:cubicBezTo>
                    <a:pt x="113769" y="23522"/>
                    <a:pt x="112125" y="23516"/>
                    <a:pt x="110481" y="23516"/>
                  </a:cubicBezTo>
                  <a:cubicBezTo>
                    <a:pt x="108837" y="23516"/>
                    <a:pt x="107193" y="23522"/>
                    <a:pt x="105549" y="23532"/>
                  </a:cubicBezTo>
                  <a:cubicBezTo>
                    <a:pt x="105086" y="23532"/>
                    <a:pt x="104938" y="23385"/>
                    <a:pt x="104938" y="22921"/>
                  </a:cubicBezTo>
                  <a:cubicBezTo>
                    <a:pt x="104959" y="20982"/>
                    <a:pt x="104959" y="19064"/>
                    <a:pt x="104938" y="17125"/>
                  </a:cubicBezTo>
                  <a:cubicBezTo>
                    <a:pt x="104938" y="16619"/>
                    <a:pt x="105128" y="16514"/>
                    <a:pt x="105591" y="16514"/>
                  </a:cubicBezTo>
                  <a:close/>
                  <a:moveTo>
                    <a:pt x="8968" y="1"/>
                  </a:moveTo>
                  <a:cubicBezTo>
                    <a:pt x="8763" y="1"/>
                    <a:pt x="8557" y="54"/>
                    <a:pt x="8367" y="159"/>
                  </a:cubicBezTo>
                  <a:cubicBezTo>
                    <a:pt x="8367" y="1887"/>
                    <a:pt x="8346" y="3615"/>
                    <a:pt x="8367" y="5344"/>
                  </a:cubicBezTo>
                  <a:cubicBezTo>
                    <a:pt x="8388" y="5892"/>
                    <a:pt x="8283" y="6102"/>
                    <a:pt x="7672" y="6102"/>
                  </a:cubicBezTo>
                  <a:cubicBezTo>
                    <a:pt x="5164" y="6081"/>
                    <a:pt x="2677" y="6081"/>
                    <a:pt x="190" y="6081"/>
                  </a:cubicBezTo>
                  <a:cubicBezTo>
                    <a:pt x="0" y="6566"/>
                    <a:pt x="0" y="7072"/>
                    <a:pt x="190" y="7536"/>
                  </a:cubicBezTo>
                  <a:cubicBezTo>
                    <a:pt x="1848" y="7536"/>
                    <a:pt x="3515" y="7545"/>
                    <a:pt x="5179" y="7545"/>
                  </a:cubicBezTo>
                  <a:cubicBezTo>
                    <a:pt x="6011" y="7545"/>
                    <a:pt x="6843" y="7543"/>
                    <a:pt x="7672" y="7536"/>
                  </a:cubicBezTo>
                  <a:cubicBezTo>
                    <a:pt x="7700" y="7535"/>
                    <a:pt x="7727" y="7534"/>
                    <a:pt x="7753" y="7534"/>
                  </a:cubicBezTo>
                  <a:cubicBezTo>
                    <a:pt x="8253" y="7534"/>
                    <a:pt x="8367" y="7730"/>
                    <a:pt x="8367" y="8231"/>
                  </a:cubicBezTo>
                  <a:cubicBezTo>
                    <a:pt x="8346" y="10275"/>
                    <a:pt x="8346" y="12320"/>
                    <a:pt x="8367" y="14343"/>
                  </a:cubicBezTo>
                  <a:cubicBezTo>
                    <a:pt x="8388" y="14891"/>
                    <a:pt x="8241" y="15060"/>
                    <a:pt x="7672" y="15060"/>
                  </a:cubicBezTo>
                  <a:cubicBezTo>
                    <a:pt x="5185" y="15039"/>
                    <a:pt x="2677" y="15039"/>
                    <a:pt x="190" y="15039"/>
                  </a:cubicBezTo>
                  <a:cubicBezTo>
                    <a:pt x="0" y="15523"/>
                    <a:pt x="0" y="16029"/>
                    <a:pt x="190" y="16493"/>
                  </a:cubicBezTo>
                  <a:cubicBezTo>
                    <a:pt x="1433" y="16493"/>
                    <a:pt x="2682" y="16498"/>
                    <a:pt x="3931" y="16498"/>
                  </a:cubicBezTo>
                  <a:cubicBezTo>
                    <a:pt x="5180" y="16498"/>
                    <a:pt x="6428" y="16493"/>
                    <a:pt x="7672" y="16472"/>
                  </a:cubicBezTo>
                  <a:cubicBezTo>
                    <a:pt x="8241" y="16472"/>
                    <a:pt x="8367" y="16640"/>
                    <a:pt x="8367" y="17188"/>
                  </a:cubicBezTo>
                  <a:cubicBezTo>
                    <a:pt x="8346" y="19043"/>
                    <a:pt x="8346" y="20919"/>
                    <a:pt x="8367" y="22774"/>
                  </a:cubicBezTo>
                  <a:cubicBezTo>
                    <a:pt x="8388" y="23322"/>
                    <a:pt x="8241" y="23490"/>
                    <a:pt x="7672" y="23490"/>
                  </a:cubicBezTo>
                  <a:cubicBezTo>
                    <a:pt x="5185" y="23469"/>
                    <a:pt x="2677" y="23469"/>
                    <a:pt x="190" y="23469"/>
                  </a:cubicBezTo>
                  <a:cubicBezTo>
                    <a:pt x="0" y="23933"/>
                    <a:pt x="0" y="24460"/>
                    <a:pt x="190" y="24923"/>
                  </a:cubicBezTo>
                  <a:cubicBezTo>
                    <a:pt x="1433" y="24923"/>
                    <a:pt x="2682" y="24929"/>
                    <a:pt x="3933" y="24929"/>
                  </a:cubicBezTo>
                  <a:cubicBezTo>
                    <a:pt x="5185" y="24929"/>
                    <a:pt x="6439" y="24923"/>
                    <a:pt x="7693" y="24902"/>
                  </a:cubicBezTo>
                  <a:cubicBezTo>
                    <a:pt x="8262" y="24902"/>
                    <a:pt x="8367" y="25092"/>
                    <a:pt x="8367" y="25619"/>
                  </a:cubicBezTo>
                  <a:cubicBezTo>
                    <a:pt x="8346" y="27115"/>
                    <a:pt x="8367" y="28612"/>
                    <a:pt x="8346" y="30108"/>
                  </a:cubicBezTo>
                  <a:cubicBezTo>
                    <a:pt x="8346" y="30551"/>
                    <a:pt x="8431" y="30740"/>
                    <a:pt x="8936" y="30740"/>
                  </a:cubicBezTo>
                  <a:cubicBezTo>
                    <a:pt x="9442" y="30740"/>
                    <a:pt x="9569" y="30551"/>
                    <a:pt x="9569" y="30087"/>
                  </a:cubicBezTo>
                  <a:cubicBezTo>
                    <a:pt x="9548" y="28591"/>
                    <a:pt x="9569" y="27094"/>
                    <a:pt x="9548" y="25598"/>
                  </a:cubicBezTo>
                  <a:cubicBezTo>
                    <a:pt x="9527" y="25113"/>
                    <a:pt x="9632" y="24902"/>
                    <a:pt x="10180" y="24902"/>
                  </a:cubicBezTo>
                  <a:cubicBezTo>
                    <a:pt x="12193" y="24913"/>
                    <a:pt x="14205" y="24918"/>
                    <a:pt x="16216" y="24918"/>
                  </a:cubicBezTo>
                  <a:cubicBezTo>
                    <a:pt x="18226" y="24918"/>
                    <a:pt x="20233" y="24913"/>
                    <a:pt x="22235" y="24902"/>
                  </a:cubicBezTo>
                  <a:cubicBezTo>
                    <a:pt x="22741" y="24902"/>
                    <a:pt x="22868" y="25092"/>
                    <a:pt x="22868" y="25556"/>
                  </a:cubicBezTo>
                  <a:cubicBezTo>
                    <a:pt x="22847" y="27031"/>
                    <a:pt x="22868" y="28506"/>
                    <a:pt x="22847" y="29960"/>
                  </a:cubicBezTo>
                  <a:cubicBezTo>
                    <a:pt x="22847" y="30445"/>
                    <a:pt x="22847" y="30719"/>
                    <a:pt x="23500" y="30740"/>
                  </a:cubicBezTo>
                  <a:cubicBezTo>
                    <a:pt x="23521" y="30741"/>
                    <a:pt x="23541" y="30741"/>
                    <a:pt x="23560" y="30741"/>
                  </a:cubicBezTo>
                  <a:cubicBezTo>
                    <a:pt x="24155" y="30741"/>
                    <a:pt x="24174" y="30430"/>
                    <a:pt x="24174" y="29960"/>
                  </a:cubicBezTo>
                  <a:cubicBezTo>
                    <a:pt x="24153" y="28506"/>
                    <a:pt x="24174" y="27052"/>
                    <a:pt x="24153" y="25598"/>
                  </a:cubicBezTo>
                  <a:cubicBezTo>
                    <a:pt x="24153" y="25113"/>
                    <a:pt x="24259" y="24923"/>
                    <a:pt x="24807" y="24923"/>
                  </a:cubicBezTo>
                  <a:cubicBezTo>
                    <a:pt x="26398" y="24934"/>
                    <a:pt x="27989" y="24939"/>
                    <a:pt x="29580" y="24939"/>
                  </a:cubicBezTo>
                  <a:cubicBezTo>
                    <a:pt x="31172" y="24939"/>
                    <a:pt x="32763" y="24934"/>
                    <a:pt x="34354" y="24923"/>
                  </a:cubicBezTo>
                  <a:cubicBezTo>
                    <a:pt x="34860" y="24923"/>
                    <a:pt x="34986" y="25092"/>
                    <a:pt x="34986" y="25577"/>
                  </a:cubicBezTo>
                  <a:cubicBezTo>
                    <a:pt x="34965" y="27073"/>
                    <a:pt x="34986" y="28548"/>
                    <a:pt x="34965" y="30045"/>
                  </a:cubicBezTo>
                  <a:cubicBezTo>
                    <a:pt x="34965" y="30529"/>
                    <a:pt x="35050" y="30761"/>
                    <a:pt x="35619" y="30761"/>
                  </a:cubicBezTo>
                  <a:cubicBezTo>
                    <a:pt x="36188" y="30761"/>
                    <a:pt x="36293" y="30551"/>
                    <a:pt x="36293" y="30024"/>
                  </a:cubicBezTo>
                  <a:cubicBezTo>
                    <a:pt x="36272" y="28591"/>
                    <a:pt x="36314" y="27178"/>
                    <a:pt x="36272" y="25745"/>
                  </a:cubicBezTo>
                  <a:cubicBezTo>
                    <a:pt x="36272" y="25134"/>
                    <a:pt x="36420" y="24923"/>
                    <a:pt x="37073" y="24923"/>
                  </a:cubicBezTo>
                  <a:cubicBezTo>
                    <a:pt x="39033" y="24934"/>
                    <a:pt x="40998" y="24939"/>
                    <a:pt x="42964" y="24939"/>
                  </a:cubicBezTo>
                  <a:cubicBezTo>
                    <a:pt x="44929" y="24939"/>
                    <a:pt x="46894" y="24934"/>
                    <a:pt x="48855" y="24923"/>
                  </a:cubicBezTo>
                  <a:cubicBezTo>
                    <a:pt x="49487" y="24923"/>
                    <a:pt x="49634" y="25134"/>
                    <a:pt x="49613" y="25703"/>
                  </a:cubicBezTo>
                  <a:cubicBezTo>
                    <a:pt x="49592" y="27094"/>
                    <a:pt x="49613" y="28485"/>
                    <a:pt x="49613" y="29855"/>
                  </a:cubicBezTo>
                  <a:cubicBezTo>
                    <a:pt x="49613" y="30298"/>
                    <a:pt x="49466" y="30740"/>
                    <a:pt x="50246" y="30761"/>
                  </a:cubicBezTo>
                  <a:cubicBezTo>
                    <a:pt x="50263" y="30762"/>
                    <a:pt x="50280" y="30762"/>
                    <a:pt x="50296" y="30762"/>
                  </a:cubicBezTo>
                  <a:cubicBezTo>
                    <a:pt x="51061" y="30762"/>
                    <a:pt x="50920" y="30288"/>
                    <a:pt x="50920" y="29834"/>
                  </a:cubicBezTo>
                  <a:cubicBezTo>
                    <a:pt x="50920" y="28422"/>
                    <a:pt x="50941" y="27010"/>
                    <a:pt x="50920" y="25619"/>
                  </a:cubicBezTo>
                  <a:cubicBezTo>
                    <a:pt x="50920" y="25113"/>
                    <a:pt x="51025" y="24923"/>
                    <a:pt x="51573" y="24923"/>
                  </a:cubicBezTo>
                  <a:cubicBezTo>
                    <a:pt x="53270" y="24934"/>
                    <a:pt x="54961" y="24939"/>
                    <a:pt x="56650" y="24939"/>
                  </a:cubicBezTo>
                  <a:cubicBezTo>
                    <a:pt x="58339" y="24939"/>
                    <a:pt x="60025" y="24934"/>
                    <a:pt x="61711" y="24923"/>
                  </a:cubicBezTo>
                  <a:cubicBezTo>
                    <a:pt x="62280" y="24923"/>
                    <a:pt x="62407" y="25113"/>
                    <a:pt x="62407" y="25640"/>
                  </a:cubicBezTo>
                  <a:cubicBezTo>
                    <a:pt x="62385" y="27073"/>
                    <a:pt x="62407" y="28485"/>
                    <a:pt x="62407" y="29918"/>
                  </a:cubicBezTo>
                  <a:cubicBezTo>
                    <a:pt x="62407" y="30382"/>
                    <a:pt x="62343" y="30761"/>
                    <a:pt x="63039" y="30761"/>
                  </a:cubicBezTo>
                  <a:cubicBezTo>
                    <a:pt x="63798" y="30761"/>
                    <a:pt x="63734" y="30361"/>
                    <a:pt x="63734" y="29897"/>
                  </a:cubicBezTo>
                  <a:cubicBezTo>
                    <a:pt x="63713" y="28464"/>
                    <a:pt x="63734" y="27031"/>
                    <a:pt x="63713" y="25598"/>
                  </a:cubicBezTo>
                  <a:cubicBezTo>
                    <a:pt x="63713" y="25113"/>
                    <a:pt x="63819" y="24923"/>
                    <a:pt x="64367" y="24923"/>
                  </a:cubicBezTo>
                  <a:cubicBezTo>
                    <a:pt x="66348" y="24934"/>
                    <a:pt x="68324" y="24939"/>
                    <a:pt x="70300" y="24939"/>
                  </a:cubicBezTo>
                  <a:cubicBezTo>
                    <a:pt x="72275" y="24939"/>
                    <a:pt x="74251" y="24934"/>
                    <a:pt x="76232" y="24923"/>
                  </a:cubicBezTo>
                  <a:cubicBezTo>
                    <a:pt x="76801" y="24923"/>
                    <a:pt x="76928" y="25113"/>
                    <a:pt x="76907" y="25640"/>
                  </a:cubicBezTo>
                  <a:cubicBezTo>
                    <a:pt x="76886" y="27052"/>
                    <a:pt x="76907" y="28443"/>
                    <a:pt x="76907" y="29855"/>
                  </a:cubicBezTo>
                  <a:cubicBezTo>
                    <a:pt x="76907" y="30298"/>
                    <a:pt x="76780" y="30740"/>
                    <a:pt x="77560" y="30761"/>
                  </a:cubicBezTo>
                  <a:cubicBezTo>
                    <a:pt x="77578" y="30762"/>
                    <a:pt x="77594" y="30762"/>
                    <a:pt x="77611" y="30762"/>
                  </a:cubicBezTo>
                  <a:cubicBezTo>
                    <a:pt x="78375" y="30762"/>
                    <a:pt x="78214" y="30288"/>
                    <a:pt x="78214" y="29834"/>
                  </a:cubicBezTo>
                  <a:cubicBezTo>
                    <a:pt x="78214" y="28422"/>
                    <a:pt x="78256" y="27010"/>
                    <a:pt x="78214" y="25619"/>
                  </a:cubicBezTo>
                  <a:cubicBezTo>
                    <a:pt x="78214" y="25113"/>
                    <a:pt x="78340" y="24923"/>
                    <a:pt x="78888" y="24923"/>
                  </a:cubicBezTo>
                  <a:cubicBezTo>
                    <a:pt x="80490" y="24934"/>
                    <a:pt x="82092" y="24939"/>
                    <a:pt x="83693" y="24939"/>
                  </a:cubicBezTo>
                  <a:cubicBezTo>
                    <a:pt x="85295" y="24939"/>
                    <a:pt x="86897" y="24934"/>
                    <a:pt x="88499" y="24923"/>
                  </a:cubicBezTo>
                  <a:cubicBezTo>
                    <a:pt x="89068" y="24923"/>
                    <a:pt x="89173" y="25113"/>
                    <a:pt x="89173" y="25640"/>
                  </a:cubicBezTo>
                  <a:cubicBezTo>
                    <a:pt x="89152" y="27094"/>
                    <a:pt x="89173" y="28548"/>
                    <a:pt x="89152" y="29982"/>
                  </a:cubicBezTo>
                  <a:cubicBezTo>
                    <a:pt x="89152" y="30466"/>
                    <a:pt x="89194" y="30761"/>
                    <a:pt x="89805" y="30761"/>
                  </a:cubicBezTo>
                  <a:cubicBezTo>
                    <a:pt x="90396" y="30740"/>
                    <a:pt x="90480" y="30551"/>
                    <a:pt x="90480" y="30024"/>
                  </a:cubicBezTo>
                  <a:cubicBezTo>
                    <a:pt x="90480" y="28527"/>
                    <a:pt x="90501" y="27031"/>
                    <a:pt x="90480" y="25534"/>
                  </a:cubicBezTo>
                  <a:cubicBezTo>
                    <a:pt x="90459" y="25092"/>
                    <a:pt x="90585" y="24923"/>
                    <a:pt x="91070" y="24923"/>
                  </a:cubicBezTo>
                  <a:cubicBezTo>
                    <a:pt x="93062" y="24934"/>
                    <a:pt x="95059" y="24939"/>
                    <a:pt x="97056" y="24939"/>
                  </a:cubicBezTo>
                  <a:cubicBezTo>
                    <a:pt x="99053" y="24939"/>
                    <a:pt x="101050" y="24934"/>
                    <a:pt x="103041" y="24923"/>
                  </a:cubicBezTo>
                  <a:cubicBezTo>
                    <a:pt x="103568" y="24923"/>
                    <a:pt x="103674" y="25113"/>
                    <a:pt x="103674" y="25577"/>
                  </a:cubicBezTo>
                  <a:cubicBezTo>
                    <a:pt x="103652" y="27052"/>
                    <a:pt x="103674" y="28527"/>
                    <a:pt x="103652" y="29982"/>
                  </a:cubicBezTo>
                  <a:cubicBezTo>
                    <a:pt x="103631" y="30466"/>
                    <a:pt x="103674" y="30761"/>
                    <a:pt x="104306" y="30761"/>
                  </a:cubicBezTo>
                  <a:cubicBezTo>
                    <a:pt x="104875" y="30740"/>
                    <a:pt x="104980" y="30551"/>
                    <a:pt x="104980" y="30024"/>
                  </a:cubicBezTo>
                  <a:cubicBezTo>
                    <a:pt x="104959" y="28527"/>
                    <a:pt x="104980" y="27031"/>
                    <a:pt x="104959" y="25534"/>
                  </a:cubicBezTo>
                  <a:cubicBezTo>
                    <a:pt x="104959" y="25092"/>
                    <a:pt x="105086" y="24923"/>
                    <a:pt x="105549" y="24923"/>
                  </a:cubicBezTo>
                  <a:cubicBezTo>
                    <a:pt x="107193" y="24934"/>
                    <a:pt x="108837" y="24939"/>
                    <a:pt x="110484" y="24939"/>
                  </a:cubicBezTo>
                  <a:cubicBezTo>
                    <a:pt x="112130" y="24939"/>
                    <a:pt x="113780" y="24934"/>
                    <a:pt x="115434" y="24923"/>
                  </a:cubicBezTo>
                  <a:cubicBezTo>
                    <a:pt x="115940" y="24923"/>
                    <a:pt x="116045" y="25113"/>
                    <a:pt x="116045" y="25577"/>
                  </a:cubicBezTo>
                  <a:cubicBezTo>
                    <a:pt x="116024" y="27052"/>
                    <a:pt x="116045" y="28527"/>
                    <a:pt x="116024" y="29982"/>
                  </a:cubicBezTo>
                  <a:cubicBezTo>
                    <a:pt x="116024" y="30466"/>
                    <a:pt x="116066" y="30761"/>
                    <a:pt x="116678" y="30761"/>
                  </a:cubicBezTo>
                  <a:cubicBezTo>
                    <a:pt x="117268" y="30740"/>
                    <a:pt x="117373" y="30551"/>
                    <a:pt x="117373" y="30024"/>
                  </a:cubicBezTo>
                  <a:cubicBezTo>
                    <a:pt x="117352" y="28527"/>
                    <a:pt x="117373" y="27031"/>
                    <a:pt x="117352" y="25534"/>
                  </a:cubicBezTo>
                  <a:cubicBezTo>
                    <a:pt x="117331" y="25092"/>
                    <a:pt x="117457" y="24923"/>
                    <a:pt x="117942" y="24923"/>
                  </a:cubicBezTo>
                  <a:cubicBezTo>
                    <a:pt x="119544" y="24944"/>
                    <a:pt x="121146" y="24944"/>
                    <a:pt x="122747" y="24944"/>
                  </a:cubicBezTo>
                  <a:lnTo>
                    <a:pt x="122747" y="23469"/>
                  </a:lnTo>
                  <a:cubicBezTo>
                    <a:pt x="121947" y="23480"/>
                    <a:pt x="121146" y="23480"/>
                    <a:pt x="120345" y="23480"/>
                  </a:cubicBezTo>
                  <a:cubicBezTo>
                    <a:pt x="119544" y="23480"/>
                    <a:pt x="118743" y="23480"/>
                    <a:pt x="117942" y="23490"/>
                  </a:cubicBezTo>
                  <a:cubicBezTo>
                    <a:pt x="117917" y="23491"/>
                    <a:pt x="117892" y="23492"/>
                    <a:pt x="117869" y="23492"/>
                  </a:cubicBezTo>
                  <a:cubicBezTo>
                    <a:pt x="117465" y="23492"/>
                    <a:pt x="117352" y="23318"/>
                    <a:pt x="117352" y="22900"/>
                  </a:cubicBezTo>
                  <a:cubicBezTo>
                    <a:pt x="117373" y="20961"/>
                    <a:pt x="117373" y="19022"/>
                    <a:pt x="117352" y="17104"/>
                  </a:cubicBezTo>
                  <a:cubicBezTo>
                    <a:pt x="117331" y="16640"/>
                    <a:pt x="117478" y="16493"/>
                    <a:pt x="117942" y="16493"/>
                  </a:cubicBezTo>
                  <a:cubicBezTo>
                    <a:pt x="119544" y="16514"/>
                    <a:pt x="121146" y="16514"/>
                    <a:pt x="122747" y="16514"/>
                  </a:cubicBezTo>
                  <a:lnTo>
                    <a:pt x="122747" y="15039"/>
                  </a:lnTo>
                  <a:cubicBezTo>
                    <a:pt x="121146" y="15039"/>
                    <a:pt x="119544" y="15039"/>
                    <a:pt x="117942" y="15060"/>
                  </a:cubicBezTo>
                  <a:cubicBezTo>
                    <a:pt x="117542" y="15060"/>
                    <a:pt x="117352" y="14975"/>
                    <a:pt x="117352" y="14512"/>
                  </a:cubicBezTo>
                  <a:cubicBezTo>
                    <a:pt x="117373" y="12362"/>
                    <a:pt x="117373" y="10212"/>
                    <a:pt x="117352" y="8063"/>
                  </a:cubicBezTo>
                  <a:cubicBezTo>
                    <a:pt x="117352" y="7620"/>
                    <a:pt x="117542" y="7536"/>
                    <a:pt x="117942" y="7536"/>
                  </a:cubicBezTo>
                  <a:cubicBezTo>
                    <a:pt x="119544" y="7557"/>
                    <a:pt x="121146" y="7557"/>
                    <a:pt x="122747" y="7557"/>
                  </a:cubicBezTo>
                  <a:lnTo>
                    <a:pt x="122747" y="6102"/>
                  </a:lnTo>
                  <a:cubicBezTo>
                    <a:pt x="121947" y="6102"/>
                    <a:pt x="121146" y="6097"/>
                    <a:pt x="120345" y="6097"/>
                  </a:cubicBezTo>
                  <a:cubicBezTo>
                    <a:pt x="119544" y="6097"/>
                    <a:pt x="118743" y="6102"/>
                    <a:pt x="117942" y="6124"/>
                  </a:cubicBezTo>
                  <a:cubicBezTo>
                    <a:pt x="117478" y="6124"/>
                    <a:pt x="117352" y="5955"/>
                    <a:pt x="117352" y="5512"/>
                  </a:cubicBezTo>
                  <a:lnTo>
                    <a:pt x="117352" y="180"/>
                  </a:lnTo>
                  <a:cubicBezTo>
                    <a:pt x="117141" y="75"/>
                    <a:pt x="116915" y="22"/>
                    <a:pt x="116688" y="22"/>
                  </a:cubicBezTo>
                  <a:cubicBezTo>
                    <a:pt x="116461" y="22"/>
                    <a:pt x="116235" y="75"/>
                    <a:pt x="116024" y="180"/>
                  </a:cubicBezTo>
                  <a:cubicBezTo>
                    <a:pt x="116045" y="1929"/>
                    <a:pt x="116024" y="3679"/>
                    <a:pt x="116045" y="5428"/>
                  </a:cubicBezTo>
                  <a:cubicBezTo>
                    <a:pt x="116045" y="5934"/>
                    <a:pt x="115940" y="6124"/>
                    <a:pt x="115392" y="6124"/>
                  </a:cubicBezTo>
                  <a:cubicBezTo>
                    <a:pt x="113758" y="6113"/>
                    <a:pt x="112125" y="6108"/>
                    <a:pt x="110494" y="6108"/>
                  </a:cubicBezTo>
                  <a:cubicBezTo>
                    <a:pt x="108864" y="6108"/>
                    <a:pt x="107235" y="6113"/>
                    <a:pt x="105613" y="6124"/>
                  </a:cubicBezTo>
                  <a:cubicBezTo>
                    <a:pt x="105065" y="6124"/>
                    <a:pt x="104959" y="5934"/>
                    <a:pt x="104959" y="5428"/>
                  </a:cubicBezTo>
                  <a:cubicBezTo>
                    <a:pt x="104959" y="3679"/>
                    <a:pt x="104959" y="1929"/>
                    <a:pt x="104959" y="180"/>
                  </a:cubicBezTo>
                  <a:cubicBezTo>
                    <a:pt x="104759" y="75"/>
                    <a:pt x="104532" y="22"/>
                    <a:pt x="104306" y="22"/>
                  </a:cubicBezTo>
                  <a:cubicBezTo>
                    <a:pt x="104079" y="22"/>
                    <a:pt x="103853" y="75"/>
                    <a:pt x="103652" y="180"/>
                  </a:cubicBezTo>
                  <a:cubicBezTo>
                    <a:pt x="103652" y="1929"/>
                    <a:pt x="103631" y="3679"/>
                    <a:pt x="103652" y="5428"/>
                  </a:cubicBezTo>
                  <a:cubicBezTo>
                    <a:pt x="103652" y="5934"/>
                    <a:pt x="103547" y="6124"/>
                    <a:pt x="102999" y="6124"/>
                  </a:cubicBezTo>
                  <a:cubicBezTo>
                    <a:pt x="101018" y="6113"/>
                    <a:pt x="99037" y="6108"/>
                    <a:pt x="97056" y="6108"/>
                  </a:cubicBezTo>
                  <a:cubicBezTo>
                    <a:pt x="95074" y="6108"/>
                    <a:pt x="93093" y="6113"/>
                    <a:pt x="91112" y="6124"/>
                  </a:cubicBezTo>
                  <a:cubicBezTo>
                    <a:pt x="90564" y="6124"/>
                    <a:pt x="90459" y="5934"/>
                    <a:pt x="90459" y="5428"/>
                  </a:cubicBezTo>
                  <a:cubicBezTo>
                    <a:pt x="90459" y="3679"/>
                    <a:pt x="90459" y="1929"/>
                    <a:pt x="90459" y="180"/>
                  </a:cubicBezTo>
                  <a:cubicBezTo>
                    <a:pt x="90259" y="75"/>
                    <a:pt x="90037" y="22"/>
                    <a:pt x="89813" y="22"/>
                  </a:cubicBezTo>
                  <a:cubicBezTo>
                    <a:pt x="89589" y="22"/>
                    <a:pt x="89363" y="75"/>
                    <a:pt x="89152" y="180"/>
                  </a:cubicBezTo>
                  <a:cubicBezTo>
                    <a:pt x="89152" y="1929"/>
                    <a:pt x="89131" y="3679"/>
                    <a:pt x="89236" y="5428"/>
                  </a:cubicBezTo>
                  <a:cubicBezTo>
                    <a:pt x="89236" y="5913"/>
                    <a:pt x="89131" y="6102"/>
                    <a:pt x="88583" y="6102"/>
                  </a:cubicBezTo>
                  <a:cubicBezTo>
                    <a:pt x="86971" y="6092"/>
                    <a:pt x="85358" y="6087"/>
                    <a:pt x="83749" y="6087"/>
                  </a:cubicBezTo>
                  <a:cubicBezTo>
                    <a:pt x="82139" y="6087"/>
                    <a:pt x="80532" y="6092"/>
                    <a:pt x="78930" y="6102"/>
                  </a:cubicBezTo>
                  <a:cubicBezTo>
                    <a:pt x="78382" y="6102"/>
                    <a:pt x="78277" y="5913"/>
                    <a:pt x="78277" y="5428"/>
                  </a:cubicBezTo>
                  <a:lnTo>
                    <a:pt x="78277" y="159"/>
                  </a:lnTo>
                  <a:cubicBezTo>
                    <a:pt x="78066" y="54"/>
                    <a:pt x="77839" y="1"/>
                    <a:pt x="77613" y="1"/>
                  </a:cubicBezTo>
                  <a:cubicBezTo>
                    <a:pt x="77386" y="1"/>
                    <a:pt x="77160" y="54"/>
                    <a:pt x="76949" y="159"/>
                  </a:cubicBezTo>
                  <a:cubicBezTo>
                    <a:pt x="76949" y="1908"/>
                    <a:pt x="76928" y="3679"/>
                    <a:pt x="76949" y="5428"/>
                  </a:cubicBezTo>
                  <a:cubicBezTo>
                    <a:pt x="76970" y="5913"/>
                    <a:pt x="76844" y="6102"/>
                    <a:pt x="76296" y="6102"/>
                  </a:cubicBezTo>
                  <a:cubicBezTo>
                    <a:pt x="74315" y="6092"/>
                    <a:pt x="72333" y="6087"/>
                    <a:pt x="70352" y="6087"/>
                  </a:cubicBezTo>
                  <a:cubicBezTo>
                    <a:pt x="68371" y="6087"/>
                    <a:pt x="66390" y="6092"/>
                    <a:pt x="64409" y="6102"/>
                  </a:cubicBezTo>
                  <a:cubicBezTo>
                    <a:pt x="63861" y="6102"/>
                    <a:pt x="63755" y="5913"/>
                    <a:pt x="63755" y="5428"/>
                  </a:cubicBezTo>
                  <a:cubicBezTo>
                    <a:pt x="63776" y="3679"/>
                    <a:pt x="63776" y="1908"/>
                    <a:pt x="63776" y="159"/>
                  </a:cubicBezTo>
                  <a:cubicBezTo>
                    <a:pt x="63566" y="54"/>
                    <a:pt x="63339" y="1"/>
                    <a:pt x="63113" y="1"/>
                  </a:cubicBezTo>
                  <a:cubicBezTo>
                    <a:pt x="62886" y="1"/>
                    <a:pt x="62659" y="54"/>
                    <a:pt x="62449" y="159"/>
                  </a:cubicBezTo>
                  <a:cubicBezTo>
                    <a:pt x="62449" y="1908"/>
                    <a:pt x="62428" y="3658"/>
                    <a:pt x="62449" y="5428"/>
                  </a:cubicBezTo>
                  <a:cubicBezTo>
                    <a:pt x="62470" y="5913"/>
                    <a:pt x="62364" y="6102"/>
                    <a:pt x="61816" y="6102"/>
                  </a:cubicBezTo>
                  <a:cubicBezTo>
                    <a:pt x="60120" y="6092"/>
                    <a:pt x="58423" y="6087"/>
                    <a:pt x="56726" y="6087"/>
                  </a:cubicBezTo>
                  <a:cubicBezTo>
                    <a:pt x="55030" y="6087"/>
                    <a:pt x="53333" y="6092"/>
                    <a:pt x="51637" y="6102"/>
                  </a:cubicBezTo>
                  <a:cubicBezTo>
                    <a:pt x="51089" y="6102"/>
                    <a:pt x="50983" y="5913"/>
                    <a:pt x="50983" y="5428"/>
                  </a:cubicBezTo>
                  <a:cubicBezTo>
                    <a:pt x="50983" y="3679"/>
                    <a:pt x="50983" y="1908"/>
                    <a:pt x="50983" y="159"/>
                  </a:cubicBezTo>
                  <a:cubicBezTo>
                    <a:pt x="50783" y="54"/>
                    <a:pt x="50556" y="1"/>
                    <a:pt x="50330" y="1"/>
                  </a:cubicBezTo>
                  <a:cubicBezTo>
                    <a:pt x="50103" y="1"/>
                    <a:pt x="49877" y="54"/>
                    <a:pt x="49677" y="159"/>
                  </a:cubicBezTo>
                  <a:cubicBezTo>
                    <a:pt x="49677" y="1908"/>
                    <a:pt x="49655" y="3679"/>
                    <a:pt x="49677" y="5428"/>
                  </a:cubicBezTo>
                  <a:cubicBezTo>
                    <a:pt x="49677" y="5913"/>
                    <a:pt x="49571" y="6102"/>
                    <a:pt x="49023" y="6102"/>
                  </a:cubicBezTo>
                  <a:cubicBezTo>
                    <a:pt x="47021" y="6092"/>
                    <a:pt x="45019" y="6087"/>
                    <a:pt x="43014" y="6087"/>
                  </a:cubicBezTo>
                  <a:cubicBezTo>
                    <a:pt x="41009" y="6087"/>
                    <a:pt x="39001" y="6092"/>
                    <a:pt x="36989" y="6102"/>
                  </a:cubicBezTo>
                  <a:cubicBezTo>
                    <a:pt x="36441" y="6102"/>
                    <a:pt x="36356" y="5913"/>
                    <a:pt x="36356" y="5428"/>
                  </a:cubicBezTo>
                  <a:lnTo>
                    <a:pt x="36356" y="159"/>
                  </a:lnTo>
                  <a:cubicBezTo>
                    <a:pt x="36146" y="54"/>
                    <a:pt x="35919" y="1"/>
                    <a:pt x="35693" y="1"/>
                  </a:cubicBezTo>
                  <a:cubicBezTo>
                    <a:pt x="35466" y="1"/>
                    <a:pt x="35239" y="54"/>
                    <a:pt x="35029" y="159"/>
                  </a:cubicBezTo>
                  <a:cubicBezTo>
                    <a:pt x="35029" y="1908"/>
                    <a:pt x="35008" y="3679"/>
                    <a:pt x="35029" y="5428"/>
                  </a:cubicBezTo>
                  <a:cubicBezTo>
                    <a:pt x="35029" y="5913"/>
                    <a:pt x="34923" y="6102"/>
                    <a:pt x="34375" y="6102"/>
                  </a:cubicBezTo>
                  <a:cubicBezTo>
                    <a:pt x="32795" y="6092"/>
                    <a:pt x="31209" y="6087"/>
                    <a:pt x="29620" y="6087"/>
                  </a:cubicBezTo>
                  <a:cubicBezTo>
                    <a:pt x="28031" y="6087"/>
                    <a:pt x="26440" y="6092"/>
                    <a:pt x="24849" y="6102"/>
                  </a:cubicBezTo>
                  <a:cubicBezTo>
                    <a:pt x="24301" y="6102"/>
                    <a:pt x="24196" y="5913"/>
                    <a:pt x="24196" y="5428"/>
                  </a:cubicBezTo>
                  <a:lnTo>
                    <a:pt x="24196" y="159"/>
                  </a:lnTo>
                  <a:cubicBezTo>
                    <a:pt x="23995" y="54"/>
                    <a:pt x="23774" y="1"/>
                    <a:pt x="23550" y="1"/>
                  </a:cubicBezTo>
                  <a:cubicBezTo>
                    <a:pt x="23326" y="1"/>
                    <a:pt x="23100" y="54"/>
                    <a:pt x="22889" y="159"/>
                  </a:cubicBezTo>
                  <a:cubicBezTo>
                    <a:pt x="22889" y="1950"/>
                    <a:pt x="22868" y="3721"/>
                    <a:pt x="22889" y="5491"/>
                  </a:cubicBezTo>
                  <a:cubicBezTo>
                    <a:pt x="22889" y="5955"/>
                    <a:pt x="22741" y="6102"/>
                    <a:pt x="22278" y="6102"/>
                  </a:cubicBezTo>
                  <a:cubicBezTo>
                    <a:pt x="20265" y="6092"/>
                    <a:pt x="18247" y="6087"/>
                    <a:pt x="16226" y="6087"/>
                  </a:cubicBezTo>
                  <a:cubicBezTo>
                    <a:pt x="14205" y="6087"/>
                    <a:pt x="12182" y="6092"/>
                    <a:pt x="10159" y="6102"/>
                  </a:cubicBezTo>
                  <a:cubicBezTo>
                    <a:pt x="9695" y="6102"/>
                    <a:pt x="9569" y="5955"/>
                    <a:pt x="9569" y="5491"/>
                  </a:cubicBezTo>
                  <a:cubicBezTo>
                    <a:pt x="9569" y="3721"/>
                    <a:pt x="9569" y="1950"/>
                    <a:pt x="9569" y="159"/>
                  </a:cubicBezTo>
                  <a:cubicBezTo>
                    <a:pt x="9379" y="54"/>
                    <a:pt x="9173" y="1"/>
                    <a:pt x="896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9" name="Google Shape;2679;p59">
            <a:extLst>
              <a:ext uri="{FF2B5EF4-FFF2-40B4-BE49-F238E27FC236}">
                <a16:creationId xmlns:a16="http://schemas.microsoft.com/office/drawing/2014/main" id="{67F222D3-25E3-E570-6AFE-5F5049F8991E}"/>
              </a:ext>
            </a:extLst>
          </p:cNvPr>
          <p:cNvGrpSpPr/>
          <p:nvPr/>
        </p:nvGrpSpPr>
        <p:grpSpPr>
          <a:xfrm>
            <a:off x="1815519" y="2789746"/>
            <a:ext cx="1179374" cy="1205478"/>
            <a:chOff x="6822150" y="3335625"/>
            <a:chExt cx="1512405" cy="1545881"/>
          </a:xfrm>
        </p:grpSpPr>
        <p:sp>
          <p:nvSpPr>
            <p:cNvPr id="2680" name="Google Shape;2680;p59">
              <a:extLst>
                <a:ext uri="{FF2B5EF4-FFF2-40B4-BE49-F238E27FC236}">
                  <a16:creationId xmlns:a16="http://schemas.microsoft.com/office/drawing/2014/main" id="{19A1BA17-7009-27A4-3B60-9E833A2F820A}"/>
                </a:ext>
              </a:extLst>
            </p:cNvPr>
            <p:cNvSpPr/>
            <p:nvPr/>
          </p:nvSpPr>
          <p:spPr>
            <a:xfrm>
              <a:off x="6822150" y="3335625"/>
              <a:ext cx="1512405" cy="1545881"/>
            </a:xfrm>
            <a:custGeom>
              <a:avLst/>
              <a:gdLst/>
              <a:ahLst/>
              <a:cxnLst/>
              <a:rect l="l" t="t" r="r" b="b"/>
              <a:pathLst>
                <a:path w="28598" h="29231" fill="none" extrusionOk="0">
                  <a:moveTo>
                    <a:pt x="28069" y="5810"/>
                  </a:moveTo>
                  <a:lnTo>
                    <a:pt x="24874" y="1585"/>
                  </a:lnTo>
                  <a:cubicBezTo>
                    <a:pt x="24425" y="951"/>
                    <a:pt x="23712" y="582"/>
                    <a:pt x="22920" y="555"/>
                  </a:cubicBezTo>
                  <a:lnTo>
                    <a:pt x="18933" y="449"/>
                  </a:lnTo>
                  <a:lnTo>
                    <a:pt x="18933" y="449"/>
                  </a:lnTo>
                  <a:lnTo>
                    <a:pt x="7922" y="159"/>
                  </a:lnTo>
                  <a:lnTo>
                    <a:pt x="5097" y="80"/>
                  </a:lnTo>
                  <a:lnTo>
                    <a:pt x="3143" y="27"/>
                  </a:lnTo>
                  <a:cubicBezTo>
                    <a:pt x="1743" y="1"/>
                    <a:pt x="581" y="1110"/>
                    <a:pt x="555" y="2509"/>
                  </a:cubicBezTo>
                  <a:lnTo>
                    <a:pt x="53" y="25719"/>
                  </a:lnTo>
                  <a:cubicBezTo>
                    <a:pt x="1" y="27092"/>
                    <a:pt x="1083" y="28228"/>
                    <a:pt x="2456" y="28280"/>
                  </a:cubicBezTo>
                  <a:lnTo>
                    <a:pt x="4146" y="28360"/>
                  </a:lnTo>
                  <a:lnTo>
                    <a:pt x="4146" y="28360"/>
                  </a:lnTo>
                  <a:lnTo>
                    <a:pt x="13018" y="28703"/>
                  </a:lnTo>
                  <a:lnTo>
                    <a:pt x="24531" y="29178"/>
                  </a:lnTo>
                  <a:cubicBezTo>
                    <a:pt x="25877" y="29231"/>
                    <a:pt x="27039" y="28201"/>
                    <a:pt x="27145" y="26828"/>
                  </a:cubicBezTo>
                  <a:lnTo>
                    <a:pt x="28571" y="7526"/>
                  </a:lnTo>
                  <a:cubicBezTo>
                    <a:pt x="28597" y="6892"/>
                    <a:pt x="28439" y="6311"/>
                    <a:pt x="28069" y="5810"/>
                  </a:cubicBezTo>
                  <a:close/>
                </a:path>
              </a:pathLst>
            </a:custGeom>
            <a:solidFill>
              <a:schemeClr val="accent4"/>
            </a:solidFill>
            <a:ln w="228600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9">
              <a:extLst>
                <a:ext uri="{FF2B5EF4-FFF2-40B4-BE49-F238E27FC236}">
                  <a16:creationId xmlns:a16="http://schemas.microsoft.com/office/drawing/2014/main" id="{B2619C38-AB75-582D-140A-1E612D394BD2}"/>
                </a:ext>
              </a:extLst>
            </p:cNvPr>
            <p:cNvSpPr/>
            <p:nvPr/>
          </p:nvSpPr>
          <p:spPr>
            <a:xfrm>
              <a:off x="6822150" y="3336947"/>
              <a:ext cx="1512405" cy="1541915"/>
            </a:xfrm>
            <a:custGeom>
              <a:avLst/>
              <a:gdLst/>
              <a:ahLst/>
              <a:cxnLst/>
              <a:rect l="l" t="t" r="r" b="b"/>
              <a:pathLst>
                <a:path w="28598" h="29156" extrusionOk="0">
                  <a:moveTo>
                    <a:pt x="3047" y="0"/>
                  </a:moveTo>
                  <a:cubicBezTo>
                    <a:pt x="1691" y="0"/>
                    <a:pt x="581" y="1090"/>
                    <a:pt x="555" y="2458"/>
                  </a:cubicBezTo>
                  <a:lnTo>
                    <a:pt x="53" y="25694"/>
                  </a:lnTo>
                  <a:cubicBezTo>
                    <a:pt x="1" y="27067"/>
                    <a:pt x="1083" y="28203"/>
                    <a:pt x="2456" y="28255"/>
                  </a:cubicBezTo>
                  <a:lnTo>
                    <a:pt x="24531" y="29153"/>
                  </a:lnTo>
                  <a:cubicBezTo>
                    <a:pt x="24564" y="29154"/>
                    <a:pt x="24597" y="29155"/>
                    <a:pt x="24630" y="29155"/>
                  </a:cubicBezTo>
                  <a:cubicBezTo>
                    <a:pt x="25934" y="29155"/>
                    <a:pt x="27042" y="28142"/>
                    <a:pt x="27145" y="26803"/>
                  </a:cubicBezTo>
                  <a:lnTo>
                    <a:pt x="28571" y="7501"/>
                  </a:lnTo>
                  <a:cubicBezTo>
                    <a:pt x="28597" y="6894"/>
                    <a:pt x="28439" y="6286"/>
                    <a:pt x="28069" y="5785"/>
                  </a:cubicBezTo>
                  <a:lnTo>
                    <a:pt x="24874" y="1560"/>
                  </a:lnTo>
                  <a:cubicBezTo>
                    <a:pt x="24425" y="926"/>
                    <a:pt x="23712" y="557"/>
                    <a:pt x="22920" y="530"/>
                  </a:cubicBezTo>
                  <a:lnTo>
                    <a:pt x="3143" y="2"/>
                  </a:lnTo>
                  <a:cubicBezTo>
                    <a:pt x="3111" y="1"/>
                    <a:pt x="3079" y="0"/>
                    <a:pt x="30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9">
              <a:extLst>
                <a:ext uri="{FF2B5EF4-FFF2-40B4-BE49-F238E27FC236}">
                  <a16:creationId xmlns:a16="http://schemas.microsoft.com/office/drawing/2014/main" id="{6C443C26-62A7-F0C5-EB6C-88AB76A1F8AD}"/>
                </a:ext>
              </a:extLst>
            </p:cNvPr>
            <p:cNvSpPr/>
            <p:nvPr/>
          </p:nvSpPr>
          <p:spPr>
            <a:xfrm>
              <a:off x="7225716" y="3344034"/>
              <a:ext cx="597706" cy="627005"/>
            </a:xfrm>
            <a:custGeom>
              <a:avLst/>
              <a:gdLst/>
              <a:ahLst/>
              <a:cxnLst/>
              <a:rect l="l" t="t" r="r" b="b"/>
              <a:pathLst>
                <a:path w="11302" h="11856" extrusionOk="0">
                  <a:moveTo>
                    <a:pt x="317" y="0"/>
                  </a:moveTo>
                  <a:lnTo>
                    <a:pt x="1" y="11856"/>
                  </a:lnTo>
                  <a:lnTo>
                    <a:pt x="8873" y="11777"/>
                  </a:lnTo>
                  <a:cubicBezTo>
                    <a:pt x="10087" y="11777"/>
                    <a:pt x="11091" y="10800"/>
                    <a:pt x="11117" y="9559"/>
                  </a:cubicBezTo>
                  <a:lnTo>
                    <a:pt x="11302" y="290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9">
              <a:extLst>
                <a:ext uri="{FF2B5EF4-FFF2-40B4-BE49-F238E27FC236}">
                  <a16:creationId xmlns:a16="http://schemas.microsoft.com/office/drawing/2014/main" id="{A69EF034-7B92-5CEA-D31E-D89D58EEBC07}"/>
                </a:ext>
              </a:extLst>
            </p:cNvPr>
            <p:cNvSpPr/>
            <p:nvPr/>
          </p:nvSpPr>
          <p:spPr>
            <a:xfrm>
              <a:off x="7594379" y="3441712"/>
              <a:ext cx="155059" cy="430219"/>
            </a:xfrm>
            <a:custGeom>
              <a:avLst/>
              <a:gdLst/>
              <a:ahLst/>
              <a:cxnLst/>
              <a:rect l="l" t="t" r="r" b="b"/>
              <a:pathLst>
                <a:path w="2932" h="8135" extrusionOk="0">
                  <a:moveTo>
                    <a:pt x="1589" y="0"/>
                  </a:moveTo>
                  <a:cubicBezTo>
                    <a:pt x="897" y="0"/>
                    <a:pt x="317" y="546"/>
                    <a:pt x="291" y="1242"/>
                  </a:cubicBezTo>
                  <a:lnTo>
                    <a:pt x="27" y="6761"/>
                  </a:lnTo>
                  <a:cubicBezTo>
                    <a:pt x="0" y="7500"/>
                    <a:pt x="581" y="8108"/>
                    <a:pt x="1321" y="8134"/>
                  </a:cubicBezTo>
                  <a:lnTo>
                    <a:pt x="1374" y="8134"/>
                  </a:lnTo>
                  <a:cubicBezTo>
                    <a:pt x="1390" y="8135"/>
                    <a:pt x="1406" y="8135"/>
                    <a:pt x="1422" y="8135"/>
                  </a:cubicBezTo>
                  <a:cubicBezTo>
                    <a:pt x="2138" y="8135"/>
                    <a:pt x="2694" y="7564"/>
                    <a:pt x="2720" y="6867"/>
                  </a:cubicBezTo>
                  <a:lnTo>
                    <a:pt x="2905" y="1348"/>
                  </a:lnTo>
                  <a:cubicBezTo>
                    <a:pt x="2931" y="635"/>
                    <a:pt x="2377" y="28"/>
                    <a:pt x="1638" y="1"/>
                  </a:cubicBezTo>
                  <a:cubicBezTo>
                    <a:pt x="1621" y="1"/>
                    <a:pt x="1605" y="0"/>
                    <a:pt x="1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9">
              <a:extLst>
                <a:ext uri="{FF2B5EF4-FFF2-40B4-BE49-F238E27FC236}">
                  <a16:creationId xmlns:a16="http://schemas.microsoft.com/office/drawing/2014/main" id="{18AC294D-4802-4DA0-6BEB-0319EA44DCE2}"/>
                </a:ext>
              </a:extLst>
            </p:cNvPr>
            <p:cNvSpPr/>
            <p:nvPr/>
          </p:nvSpPr>
          <p:spPr>
            <a:xfrm>
              <a:off x="7041412" y="4109228"/>
              <a:ext cx="865833" cy="759746"/>
            </a:xfrm>
            <a:custGeom>
              <a:avLst/>
              <a:gdLst/>
              <a:ahLst/>
              <a:cxnLst/>
              <a:rect l="l" t="t" r="r" b="b"/>
              <a:pathLst>
                <a:path w="16372" h="14366" extrusionOk="0">
                  <a:moveTo>
                    <a:pt x="1749" y="0"/>
                  </a:moveTo>
                  <a:cubicBezTo>
                    <a:pt x="924" y="0"/>
                    <a:pt x="237" y="677"/>
                    <a:pt x="211" y="1532"/>
                  </a:cubicBezTo>
                  <a:lnTo>
                    <a:pt x="0" y="13732"/>
                  </a:lnTo>
                  <a:lnTo>
                    <a:pt x="15949" y="14365"/>
                  </a:lnTo>
                  <a:lnTo>
                    <a:pt x="16345" y="1876"/>
                  </a:lnTo>
                  <a:cubicBezTo>
                    <a:pt x="16371" y="1031"/>
                    <a:pt x="15685" y="318"/>
                    <a:pt x="14813" y="291"/>
                  </a:cubicBezTo>
                  <a:lnTo>
                    <a:pt x="1796" y="1"/>
                  </a:lnTo>
                  <a:cubicBezTo>
                    <a:pt x="1780" y="0"/>
                    <a:pt x="1764" y="0"/>
                    <a:pt x="1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9">
              <a:extLst>
                <a:ext uri="{FF2B5EF4-FFF2-40B4-BE49-F238E27FC236}">
                  <a16:creationId xmlns:a16="http://schemas.microsoft.com/office/drawing/2014/main" id="{E564592F-3149-78BC-85ED-6B95A65613D9}"/>
                </a:ext>
              </a:extLst>
            </p:cNvPr>
            <p:cNvSpPr/>
            <p:nvPr/>
          </p:nvSpPr>
          <p:spPr>
            <a:xfrm>
              <a:off x="7206149" y="4261484"/>
              <a:ext cx="564230" cy="26548"/>
            </a:xfrm>
            <a:custGeom>
              <a:avLst/>
              <a:gdLst/>
              <a:ahLst/>
              <a:cxnLst/>
              <a:rect l="l" t="t" r="r" b="b"/>
              <a:pathLst>
                <a:path w="10669" h="502" fill="none" extrusionOk="0">
                  <a:moveTo>
                    <a:pt x="1" y="0"/>
                  </a:moveTo>
                  <a:lnTo>
                    <a:pt x="10669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9">
              <a:extLst>
                <a:ext uri="{FF2B5EF4-FFF2-40B4-BE49-F238E27FC236}">
                  <a16:creationId xmlns:a16="http://schemas.microsoft.com/office/drawing/2014/main" id="{75C21762-6C92-F99F-4A6B-D9979F008685}"/>
                </a:ext>
              </a:extLst>
            </p:cNvPr>
            <p:cNvSpPr/>
            <p:nvPr/>
          </p:nvSpPr>
          <p:spPr>
            <a:xfrm>
              <a:off x="7203399" y="4412260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3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9">
              <a:extLst>
                <a:ext uri="{FF2B5EF4-FFF2-40B4-BE49-F238E27FC236}">
                  <a16:creationId xmlns:a16="http://schemas.microsoft.com/office/drawing/2014/main" id="{ABFAC3BA-7302-F730-369B-65C98907FB5B}"/>
                </a:ext>
              </a:extLst>
            </p:cNvPr>
            <p:cNvSpPr/>
            <p:nvPr/>
          </p:nvSpPr>
          <p:spPr>
            <a:xfrm>
              <a:off x="7207577" y="4556107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9">
              <a:extLst>
                <a:ext uri="{FF2B5EF4-FFF2-40B4-BE49-F238E27FC236}">
                  <a16:creationId xmlns:a16="http://schemas.microsoft.com/office/drawing/2014/main" id="{3794243B-33FF-5B1D-F258-162C709007EE}"/>
                </a:ext>
              </a:extLst>
            </p:cNvPr>
            <p:cNvSpPr/>
            <p:nvPr/>
          </p:nvSpPr>
          <p:spPr>
            <a:xfrm>
              <a:off x="7207577" y="4704133"/>
              <a:ext cx="565605" cy="26601"/>
            </a:xfrm>
            <a:custGeom>
              <a:avLst/>
              <a:gdLst/>
              <a:ahLst/>
              <a:cxnLst/>
              <a:rect l="l" t="t" r="r" b="b"/>
              <a:pathLst>
                <a:path w="10695" h="503" fill="none" extrusionOk="0">
                  <a:moveTo>
                    <a:pt x="0" y="1"/>
                  </a:moveTo>
                  <a:lnTo>
                    <a:pt x="10694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9">
              <a:extLst>
                <a:ext uri="{FF2B5EF4-FFF2-40B4-BE49-F238E27FC236}">
                  <a16:creationId xmlns:a16="http://schemas.microsoft.com/office/drawing/2014/main" id="{92400899-E14F-BAB9-A592-9FB873A938B3}"/>
                </a:ext>
              </a:extLst>
            </p:cNvPr>
            <p:cNvSpPr/>
            <p:nvPr/>
          </p:nvSpPr>
          <p:spPr>
            <a:xfrm>
              <a:off x="6869694" y="4669123"/>
              <a:ext cx="131261" cy="78376"/>
            </a:xfrm>
            <a:custGeom>
              <a:avLst/>
              <a:gdLst/>
              <a:ahLst/>
              <a:cxnLst/>
              <a:rect l="l" t="t" r="r" b="b"/>
              <a:pathLst>
                <a:path w="2482" h="1482" extrusionOk="0">
                  <a:moveTo>
                    <a:pt x="669" y="1"/>
                  </a:moveTo>
                  <a:cubicBezTo>
                    <a:pt x="316" y="1"/>
                    <a:pt x="0" y="308"/>
                    <a:pt x="26" y="689"/>
                  </a:cubicBezTo>
                  <a:lnTo>
                    <a:pt x="26" y="821"/>
                  </a:lnTo>
                  <a:cubicBezTo>
                    <a:pt x="26" y="1191"/>
                    <a:pt x="343" y="1481"/>
                    <a:pt x="739" y="1481"/>
                  </a:cubicBezTo>
                  <a:lnTo>
                    <a:pt x="1821" y="1455"/>
                  </a:lnTo>
                  <a:cubicBezTo>
                    <a:pt x="2165" y="1428"/>
                    <a:pt x="2455" y="1138"/>
                    <a:pt x="2481" y="795"/>
                  </a:cubicBezTo>
                  <a:lnTo>
                    <a:pt x="2481" y="715"/>
                  </a:lnTo>
                  <a:cubicBezTo>
                    <a:pt x="2481" y="319"/>
                    <a:pt x="2191" y="29"/>
                    <a:pt x="1821" y="29"/>
                  </a:cubicBezTo>
                  <a:lnTo>
                    <a:pt x="712" y="2"/>
                  </a:lnTo>
                  <a:cubicBezTo>
                    <a:pt x="698" y="1"/>
                    <a:pt x="683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9">
              <a:extLst>
                <a:ext uri="{FF2B5EF4-FFF2-40B4-BE49-F238E27FC236}">
                  <a16:creationId xmlns:a16="http://schemas.microsoft.com/office/drawing/2014/main" id="{44CA64EA-49C6-E002-EE71-AD3CA5E2D76D}"/>
                </a:ext>
              </a:extLst>
            </p:cNvPr>
            <p:cNvSpPr/>
            <p:nvPr/>
          </p:nvSpPr>
          <p:spPr>
            <a:xfrm>
              <a:off x="7997945" y="4699849"/>
              <a:ext cx="139669" cy="88106"/>
            </a:xfrm>
            <a:custGeom>
              <a:avLst/>
              <a:gdLst/>
              <a:ahLst/>
              <a:cxnLst/>
              <a:rect l="l" t="t" r="r" b="b"/>
              <a:pathLst>
                <a:path w="2641" h="1666" extrusionOk="0">
                  <a:moveTo>
                    <a:pt x="747" y="1"/>
                  </a:moveTo>
                  <a:cubicBezTo>
                    <a:pt x="370" y="1"/>
                    <a:pt x="52" y="308"/>
                    <a:pt x="27" y="689"/>
                  </a:cubicBezTo>
                  <a:lnTo>
                    <a:pt x="27" y="821"/>
                  </a:lnTo>
                  <a:cubicBezTo>
                    <a:pt x="1" y="1243"/>
                    <a:pt x="317" y="1587"/>
                    <a:pt x="713" y="1587"/>
                  </a:cubicBezTo>
                  <a:lnTo>
                    <a:pt x="1875" y="1666"/>
                  </a:lnTo>
                  <a:cubicBezTo>
                    <a:pt x="2271" y="1666"/>
                    <a:pt x="2641" y="1349"/>
                    <a:pt x="2641" y="953"/>
                  </a:cubicBezTo>
                  <a:lnTo>
                    <a:pt x="2641" y="821"/>
                  </a:lnTo>
                  <a:cubicBezTo>
                    <a:pt x="2641" y="425"/>
                    <a:pt x="2351" y="108"/>
                    <a:pt x="1954" y="82"/>
                  </a:cubicBezTo>
                  <a:lnTo>
                    <a:pt x="793" y="2"/>
                  </a:lnTo>
                  <a:cubicBezTo>
                    <a:pt x="777" y="1"/>
                    <a:pt x="762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9">
              <a:extLst>
                <a:ext uri="{FF2B5EF4-FFF2-40B4-BE49-F238E27FC236}">
                  <a16:creationId xmlns:a16="http://schemas.microsoft.com/office/drawing/2014/main" id="{5FDC3DDF-DA8E-EDDE-4B85-F3A8E92CF6AA}"/>
                </a:ext>
              </a:extLst>
            </p:cNvPr>
            <p:cNvSpPr/>
            <p:nvPr/>
          </p:nvSpPr>
          <p:spPr>
            <a:xfrm>
              <a:off x="7021897" y="3338428"/>
              <a:ext cx="220636" cy="632663"/>
            </a:xfrm>
            <a:custGeom>
              <a:avLst/>
              <a:gdLst/>
              <a:ahLst/>
              <a:cxnLst/>
              <a:rect l="l" t="t" r="r" b="b"/>
              <a:pathLst>
                <a:path w="4172" h="11963" extrusionOk="0">
                  <a:moveTo>
                    <a:pt x="633" y="0"/>
                  </a:moveTo>
                  <a:lnTo>
                    <a:pt x="79" y="9585"/>
                  </a:lnTo>
                  <a:cubicBezTo>
                    <a:pt x="0" y="10864"/>
                    <a:pt x="1031" y="11962"/>
                    <a:pt x="2304" y="11962"/>
                  </a:cubicBezTo>
                  <a:cubicBezTo>
                    <a:pt x="2319" y="11962"/>
                    <a:pt x="2334" y="11962"/>
                    <a:pt x="2350" y="11962"/>
                  </a:cubicBezTo>
                  <a:lnTo>
                    <a:pt x="3855" y="11962"/>
                  </a:lnTo>
                  <a:lnTo>
                    <a:pt x="4171" y="106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2" name="Google Shape;2692;p59">
            <a:extLst>
              <a:ext uri="{FF2B5EF4-FFF2-40B4-BE49-F238E27FC236}">
                <a16:creationId xmlns:a16="http://schemas.microsoft.com/office/drawing/2014/main" id="{0E507392-12C4-4760-49B5-28201D1EFEFB}"/>
              </a:ext>
            </a:extLst>
          </p:cNvPr>
          <p:cNvGrpSpPr/>
          <p:nvPr/>
        </p:nvGrpSpPr>
        <p:grpSpPr>
          <a:xfrm>
            <a:off x="3570788" y="1035792"/>
            <a:ext cx="1439039" cy="1076266"/>
            <a:chOff x="9306403" y="944486"/>
            <a:chExt cx="2293654" cy="1715438"/>
          </a:xfrm>
        </p:grpSpPr>
        <p:sp>
          <p:nvSpPr>
            <p:cNvPr id="2693" name="Google Shape;2693;p59">
              <a:extLst>
                <a:ext uri="{FF2B5EF4-FFF2-40B4-BE49-F238E27FC236}">
                  <a16:creationId xmlns:a16="http://schemas.microsoft.com/office/drawing/2014/main" id="{7488A433-7C77-2BE6-792D-DEE5B2D7BED6}"/>
                </a:ext>
              </a:extLst>
            </p:cNvPr>
            <p:cNvSpPr/>
            <p:nvPr/>
          </p:nvSpPr>
          <p:spPr>
            <a:xfrm>
              <a:off x="9306403" y="944486"/>
              <a:ext cx="2293654" cy="1715438"/>
            </a:xfrm>
            <a:custGeom>
              <a:avLst/>
              <a:gdLst/>
              <a:ahLst/>
              <a:cxnLst/>
              <a:rect l="l" t="t" r="r" b="b"/>
              <a:pathLst>
                <a:path w="32770" h="26141" fill="none" extrusionOk="0">
                  <a:moveTo>
                    <a:pt x="32769" y="24134"/>
                  </a:moveTo>
                  <a:lnTo>
                    <a:pt x="32083" y="8714"/>
                  </a:lnTo>
                  <a:cubicBezTo>
                    <a:pt x="31977" y="7446"/>
                    <a:pt x="30894" y="6469"/>
                    <a:pt x="29627" y="6548"/>
                  </a:cubicBezTo>
                  <a:lnTo>
                    <a:pt x="29046" y="6575"/>
                  </a:lnTo>
                  <a:lnTo>
                    <a:pt x="27356" y="1558"/>
                  </a:lnTo>
                  <a:cubicBezTo>
                    <a:pt x="27013" y="607"/>
                    <a:pt x="26115" y="0"/>
                    <a:pt x="25112" y="79"/>
                  </a:cubicBezTo>
                  <a:lnTo>
                    <a:pt x="5202" y="1399"/>
                  </a:lnTo>
                  <a:cubicBezTo>
                    <a:pt x="4146" y="1452"/>
                    <a:pt x="3275" y="2244"/>
                    <a:pt x="3143" y="3301"/>
                  </a:cubicBezTo>
                  <a:lnTo>
                    <a:pt x="2483" y="8291"/>
                  </a:lnTo>
                  <a:lnTo>
                    <a:pt x="2192" y="8318"/>
                  </a:lnTo>
                  <a:cubicBezTo>
                    <a:pt x="951" y="8397"/>
                    <a:pt x="1" y="9479"/>
                    <a:pt x="53" y="10720"/>
                  </a:cubicBezTo>
                  <a:lnTo>
                    <a:pt x="872" y="26141"/>
                  </a:lnTo>
                  <a:close/>
                </a:path>
              </a:pathLst>
            </a:custGeom>
            <a:solidFill>
              <a:schemeClr val="accent4"/>
            </a:solidFill>
            <a:ln w="148525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3060000" algn="bl" rotWithShape="0">
                <a:schemeClr val="dk1">
                  <a:alpha val="8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9">
              <a:extLst>
                <a:ext uri="{FF2B5EF4-FFF2-40B4-BE49-F238E27FC236}">
                  <a16:creationId xmlns:a16="http://schemas.microsoft.com/office/drawing/2014/main" id="{526B0624-326F-35F8-90C9-2A2B2A08C49A}"/>
                </a:ext>
              </a:extLst>
            </p:cNvPr>
            <p:cNvSpPr/>
            <p:nvPr/>
          </p:nvSpPr>
          <p:spPr>
            <a:xfrm>
              <a:off x="9357025" y="1425474"/>
              <a:ext cx="2195956" cy="1170677"/>
            </a:xfrm>
            <a:custGeom>
              <a:avLst/>
              <a:gdLst/>
              <a:ahLst/>
              <a:cxnLst/>
              <a:rect l="l" t="t" r="r" b="b"/>
              <a:pathLst>
                <a:path w="32849" h="17512" extrusionOk="0">
                  <a:moveTo>
                    <a:pt x="29771" y="1"/>
                  </a:moveTo>
                  <a:cubicBezTo>
                    <a:pt x="29723" y="1"/>
                    <a:pt x="29675" y="2"/>
                    <a:pt x="29627" y="5"/>
                  </a:cubicBezTo>
                  <a:lnTo>
                    <a:pt x="2192" y="1801"/>
                  </a:lnTo>
                  <a:cubicBezTo>
                    <a:pt x="951" y="1880"/>
                    <a:pt x="1" y="2963"/>
                    <a:pt x="53" y="4204"/>
                  </a:cubicBezTo>
                  <a:lnTo>
                    <a:pt x="740" y="17512"/>
                  </a:lnTo>
                  <a:lnTo>
                    <a:pt x="32848" y="15875"/>
                  </a:lnTo>
                  <a:lnTo>
                    <a:pt x="32083" y="2171"/>
                  </a:lnTo>
                  <a:cubicBezTo>
                    <a:pt x="31981" y="951"/>
                    <a:pt x="30975" y="1"/>
                    <a:pt x="29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9">
              <a:extLst>
                <a:ext uri="{FF2B5EF4-FFF2-40B4-BE49-F238E27FC236}">
                  <a16:creationId xmlns:a16="http://schemas.microsoft.com/office/drawing/2014/main" id="{00DDEAF1-3133-8587-E5C8-1C6BBF02259F}"/>
                </a:ext>
              </a:extLst>
            </p:cNvPr>
            <p:cNvSpPr/>
            <p:nvPr/>
          </p:nvSpPr>
          <p:spPr>
            <a:xfrm>
              <a:off x="9522946" y="992888"/>
              <a:ext cx="1775870" cy="551245"/>
            </a:xfrm>
            <a:custGeom>
              <a:avLst/>
              <a:gdLst/>
              <a:ahLst/>
              <a:cxnLst/>
              <a:rect l="l" t="t" r="r" b="b"/>
              <a:pathLst>
                <a:path w="26565" h="8246" extrusionOk="0">
                  <a:moveTo>
                    <a:pt x="22799" y="1"/>
                  </a:moveTo>
                  <a:cubicBezTo>
                    <a:pt x="22743" y="1"/>
                    <a:pt x="22686" y="3"/>
                    <a:pt x="22630" y="7"/>
                  </a:cubicBezTo>
                  <a:lnTo>
                    <a:pt x="2720" y="1327"/>
                  </a:lnTo>
                  <a:cubicBezTo>
                    <a:pt x="1664" y="1380"/>
                    <a:pt x="793" y="2199"/>
                    <a:pt x="661" y="3229"/>
                  </a:cubicBezTo>
                  <a:lnTo>
                    <a:pt x="1" y="8246"/>
                  </a:lnTo>
                  <a:lnTo>
                    <a:pt x="26564" y="6529"/>
                  </a:lnTo>
                  <a:lnTo>
                    <a:pt x="24874" y="1512"/>
                  </a:lnTo>
                  <a:cubicBezTo>
                    <a:pt x="24550" y="615"/>
                    <a:pt x="23733" y="1"/>
                    <a:pt x="22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9">
              <a:extLst>
                <a:ext uri="{FF2B5EF4-FFF2-40B4-BE49-F238E27FC236}">
                  <a16:creationId xmlns:a16="http://schemas.microsoft.com/office/drawing/2014/main" id="{3ADDB934-DE0F-B942-4DD6-225B35E7A31D}"/>
                </a:ext>
              </a:extLst>
            </p:cNvPr>
            <p:cNvSpPr/>
            <p:nvPr/>
          </p:nvSpPr>
          <p:spPr>
            <a:xfrm>
              <a:off x="9913082" y="1097107"/>
              <a:ext cx="995597" cy="307911"/>
            </a:xfrm>
            <a:custGeom>
              <a:avLst/>
              <a:gdLst/>
              <a:ahLst/>
              <a:cxnLst/>
              <a:rect l="l" t="t" r="r" b="b"/>
              <a:pathLst>
                <a:path w="14893" h="4606" extrusionOk="0">
                  <a:moveTo>
                    <a:pt x="12953" y="1"/>
                  </a:moveTo>
                  <a:cubicBezTo>
                    <a:pt x="12904" y="1"/>
                    <a:pt x="12856" y="2"/>
                    <a:pt x="12807" y="6"/>
                  </a:cubicBezTo>
                  <a:lnTo>
                    <a:pt x="1769" y="693"/>
                  </a:lnTo>
                  <a:cubicBezTo>
                    <a:pt x="766" y="745"/>
                    <a:pt x="0" y="1564"/>
                    <a:pt x="0" y="2567"/>
                  </a:cubicBezTo>
                  <a:lnTo>
                    <a:pt x="0" y="2726"/>
                  </a:lnTo>
                  <a:cubicBezTo>
                    <a:pt x="0" y="3787"/>
                    <a:pt x="846" y="4606"/>
                    <a:pt x="1867" y="4606"/>
                  </a:cubicBezTo>
                  <a:cubicBezTo>
                    <a:pt x="1913" y="4606"/>
                    <a:pt x="1960" y="4604"/>
                    <a:pt x="2007" y="4601"/>
                  </a:cubicBezTo>
                  <a:lnTo>
                    <a:pt x="13071" y="3729"/>
                  </a:lnTo>
                  <a:cubicBezTo>
                    <a:pt x="14100" y="3650"/>
                    <a:pt x="14893" y="2752"/>
                    <a:pt x="14787" y="1696"/>
                  </a:cubicBezTo>
                  <a:cubicBezTo>
                    <a:pt x="14712" y="741"/>
                    <a:pt x="13918" y="1"/>
                    <a:pt x="12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9">
              <a:extLst>
                <a:ext uri="{FF2B5EF4-FFF2-40B4-BE49-F238E27FC236}">
                  <a16:creationId xmlns:a16="http://schemas.microsoft.com/office/drawing/2014/main" id="{CE707EDD-E0D0-8425-3D40-703997B36706}"/>
                </a:ext>
              </a:extLst>
            </p:cNvPr>
            <p:cNvSpPr/>
            <p:nvPr/>
          </p:nvSpPr>
          <p:spPr>
            <a:xfrm>
              <a:off x="9838945" y="1524011"/>
              <a:ext cx="1143870" cy="1007496"/>
            </a:xfrm>
            <a:custGeom>
              <a:avLst/>
              <a:gdLst/>
              <a:ahLst/>
              <a:cxnLst/>
              <a:rect l="l" t="t" r="r" b="b"/>
              <a:pathLst>
                <a:path w="17111" h="15071" extrusionOk="0">
                  <a:moveTo>
                    <a:pt x="8555" y="0"/>
                  </a:moveTo>
                  <a:cubicBezTo>
                    <a:pt x="7578" y="0"/>
                    <a:pt x="6584" y="190"/>
                    <a:pt x="5624" y="591"/>
                  </a:cubicBezTo>
                  <a:cubicBezTo>
                    <a:pt x="1796" y="2202"/>
                    <a:pt x="0" y="6638"/>
                    <a:pt x="1611" y="10467"/>
                  </a:cubicBezTo>
                  <a:cubicBezTo>
                    <a:pt x="2821" y="13342"/>
                    <a:pt x="5624" y="15071"/>
                    <a:pt x="8567" y="15071"/>
                  </a:cubicBezTo>
                  <a:cubicBezTo>
                    <a:pt x="9543" y="15071"/>
                    <a:pt x="10533" y="14881"/>
                    <a:pt x="11486" y="14480"/>
                  </a:cubicBezTo>
                  <a:cubicBezTo>
                    <a:pt x="15315" y="12869"/>
                    <a:pt x="17111" y="8460"/>
                    <a:pt x="15500" y="4605"/>
                  </a:cubicBezTo>
                  <a:cubicBezTo>
                    <a:pt x="14290" y="1729"/>
                    <a:pt x="11501" y="0"/>
                    <a:pt x="8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9">
              <a:extLst>
                <a:ext uri="{FF2B5EF4-FFF2-40B4-BE49-F238E27FC236}">
                  <a16:creationId xmlns:a16="http://schemas.microsoft.com/office/drawing/2014/main" id="{D4C1BDC7-9866-85F9-7608-04A09E520FD1}"/>
                </a:ext>
              </a:extLst>
            </p:cNvPr>
            <p:cNvSpPr/>
            <p:nvPr/>
          </p:nvSpPr>
          <p:spPr>
            <a:xfrm>
              <a:off x="9913082" y="1587652"/>
              <a:ext cx="995597" cy="878409"/>
            </a:xfrm>
            <a:custGeom>
              <a:avLst/>
              <a:gdLst/>
              <a:ahLst/>
              <a:cxnLst/>
              <a:rect l="l" t="t" r="r" b="b"/>
              <a:pathLst>
                <a:path w="14893" h="13140" extrusionOk="0">
                  <a:moveTo>
                    <a:pt x="7431" y="1"/>
                  </a:moveTo>
                  <a:cubicBezTo>
                    <a:pt x="6589" y="1"/>
                    <a:pt x="5734" y="164"/>
                    <a:pt x="4912" y="510"/>
                  </a:cubicBezTo>
                  <a:cubicBezTo>
                    <a:pt x="1558" y="1936"/>
                    <a:pt x="0" y="5765"/>
                    <a:pt x="1400" y="9118"/>
                  </a:cubicBezTo>
                  <a:cubicBezTo>
                    <a:pt x="2453" y="11623"/>
                    <a:pt x="4898" y="13140"/>
                    <a:pt x="7462" y="13140"/>
                  </a:cubicBezTo>
                  <a:cubicBezTo>
                    <a:pt x="8304" y="13140"/>
                    <a:pt x="9159" y="12976"/>
                    <a:pt x="9981" y="12630"/>
                  </a:cubicBezTo>
                  <a:cubicBezTo>
                    <a:pt x="13335" y="11231"/>
                    <a:pt x="14893" y="7376"/>
                    <a:pt x="13493" y="4022"/>
                  </a:cubicBezTo>
                  <a:cubicBezTo>
                    <a:pt x="12440" y="1518"/>
                    <a:pt x="9995" y="1"/>
                    <a:pt x="7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9">
              <a:extLst>
                <a:ext uri="{FF2B5EF4-FFF2-40B4-BE49-F238E27FC236}">
                  <a16:creationId xmlns:a16="http://schemas.microsoft.com/office/drawing/2014/main" id="{BC49B4E7-0ED4-F58C-40F8-CF5CD9CACDCC}"/>
                </a:ext>
              </a:extLst>
            </p:cNvPr>
            <p:cNvSpPr/>
            <p:nvPr/>
          </p:nvSpPr>
          <p:spPr>
            <a:xfrm>
              <a:off x="10184893" y="1800035"/>
              <a:ext cx="453711" cy="453711"/>
            </a:xfrm>
            <a:custGeom>
              <a:avLst/>
              <a:gdLst/>
              <a:ahLst/>
              <a:cxnLst/>
              <a:rect l="l" t="t" r="r" b="b"/>
              <a:pathLst>
                <a:path w="6787" h="6787" extrusionOk="0">
                  <a:moveTo>
                    <a:pt x="3380" y="0"/>
                  </a:moveTo>
                  <a:cubicBezTo>
                    <a:pt x="1506" y="0"/>
                    <a:pt x="1" y="1532"/>
                    <a:pt x="1" y="3407"/>
                  </a:cubicBezTo>
                  <a:cubicBezTo>
                    <a:pt x="1" y="5281"/>
                    <a:pt x="1506" y="6786"/>
                    <a:pt x="3380" y="6786"/>
                  </a:cubicBezTo>
                  <a:cubicBezTo>
                    <a:pt x="5255" y="6786"/>
                    <a:pt x="6787" y="5281"/>
                    <a:pt x="6787" y="3407"/>
                  </a:cubicBezTo>
                  <a:cubicBezTo>
                    <a:pt x="6787" y="1532"/>
                    <a:pt x="5255" y="0"/>
                    <a:pt x="33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9">
              <a:extLst>
                <a:ext uri="{FF2B5EF4-FFF2-40B4-BE49-F238E27FC236}">
                  <a16:creationId xmlns:a16="http://schemas.microsoft.com/office/drawing/2014/main" id="{4840DDC7-BB16-8A8F-5434-E55B191E952E}"/>
                </a:ext>
              </a:extLst>
            </p:cNvPr>
            <p:cNvSpPr/>
            <p:nvPr/>
          </p:nvSpPr>
          <p:spPr>
            <a:xfrm>
              <a:off x="11012762" y="1561715"/>
              <a:ext cx="398961" cy="293338"/>
            </a:xfrm>
            <a:custGeom>
              <a:avLst/>
              <a:gdLst/>
              <a:ahLst/>
              <a:cxnLst/>
              <a:rect l="l" t="t" r="r" b="b"/>
              <a:pathLst>
                <a:path w="5968" h="4388" extrusionOk="0">
                  <a:moveTo>
                    <a:pt x="1189" y="1"/>
                  </a:moveTo>
                  <a:cubicBezTo>
                    <a:pt x="529" y="1"/>
                    <a:pt x="0" y="529"/>
                    <a:pt x="27" y="1189"/>
                  </a:cubicBezTo>
                  <a:lnTo>
                    <a:pt x="133" y="3301"/>
                  </a:lnTo>
                  <a:cubicBezTo>
                    <a:pt x="158" y="3904"/>
                    <a:pt x="661" y="4388"/>
                    <a:pt x="1256" y="4388"/>
                  </a:cubicBezTo>
                  <a:cubicBezTo>
                    <a:pt x="1286" y="4388"/>
                    <a:pt x="1316" y="4386"/>
                    <a:pt x="1347" y="4384"/>
                  </a:cubicBezTo>
                  <a:lnTo>
                    <a:pt x="4885" y="4120"/>
                  </a:lnTo>
                  <a:cubicBezTo>
                    <a:pt x="5493" y="4067"/>
                    <a:pt x="5968" y="3539"/>
                    <a:pt x="5942" y="2905"/>
                  </a:cubicBezTo>
                  <a:lnTo>
                    <a:pt x="5836" y="1057"/>
                  </a:lnTo>
                  <a:cubicBezTo>
                    <a:pt x="5810" y="476"/>
                    <a:pt x="5308" y="1"/>
                    <a:pt x="4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9">
              <a:extLst>
                <a:ext uri="{FF2B5EF4-FFF2-40B4-BE49-F238E27FC236}">
                  <a16:creationId xmlns:a16="http://schemas.microsoft.com/office/drawing/2014/main" id="{0F255C13-09E9-CB87-1DA8-F1FFDA2AD328}"/>
                </a:ext>
              </a:extLst>
            </p:cNvPr>
            <p:cNvSpPr/>
            <p:nvPr/>
          </p:nvSpPr>
          <p:spPr>
            <a:xfrm>
              <a:off x="9482368" y="2200733"/>
              <a:ext cx="278965" cy="239390"/>
            </a:xfrm>
            <a:custGeom>
              <a:avLst/>
              <a:gdLst/>
              <a:ahLst/>
              <a:cxnLst/>
              <a:rect l="l" t="t" r="r" b="b"/>
              <a:pathLst>
                <a:path w="4173" h="3581" extrusionOk="0">
                  <a:moveTo>
                    <a:pt x="2403" y="0"/>
                  </a:moveTo>
                  <a:cubicBezTo>
                    <a:pt x="819" y="0"/>
                    <a:pt x="0" y="1928"/>
                    <a:pt x="1136" y="3063"/>
                  </a:cubicBezTo>
                  <a:cubicBezTo>
                    <a:pt x="1493" y="3420"/>
                    <a:pt x="1935" y="3580"/>
                    <a:pt x="2370" y="3580"/>
                  </a:cubicBezTo>
                  <a:cubicBezTo>
                    <a:pt x="3286" y="3580"/>
                    <a:pt x="4172" y="2870"/>
                    <a:pt x="4172" y="1796"/>
                  </a:cubicBezTo>
                  <a:cubicBezTo>
                    <a:pt x="4172" y="819"/>
                    <a:pt x="3380" y="0"/>
                    <a:pt x="24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85511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9A50156C-6531-C174-AA29-23055A485C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935;p50">
            <a:extLst>
              <a:ext uri="{FF2B5EF4-FFF2-40B4-BE49-F238E27FC236}">
                <a16:creationId xmlns:a16="http://schemas.microsoft.com/office/drawing/2014/main" id="{410DAE91-91F9-4E3C-DFE9-34FD33EB25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33042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Reflection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5FA67C-5381-718F-B317-1064B780A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524" y="970297"/>
            <a:ext cx="2267634" cy="320290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E563D6D-82F8-0CEE-FFD0-9CA203ABF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2842" y="970297"/>
            <a:ext cx="2267634" cy="320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55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7">
          <a:extLst>
            <a:ext uri="{FF2B5EF4-FFF2-40B4-BE49-F238E27FC236}">
              <a16:creationId xmlns:a16="http://schemas.microsoft.com/office/drawing/2014/main" id="{7CD71860-F27F-4AB4-C977-0DCCE1CA2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59">
            <a:extLst>
              <a:ext uri="{FF2B5EF4-FFF2-40B4-BE49-F238E27FC236}">
                <a16:creationId xmlns:a16="http://schemas.microsoft.com/office/drawing/2014/main" id="{2DC5B6C9-4A45-2A48-CFB1-68CD9245BC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50224" y="2780728"/>
            <a:ext cx="4320600" cy="8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9600" dirty="0"/>
              <a:t>Settings</a:t>
            </a:r>
            <a:endParaRPr sz="9600" dirty="0"/>
          </a:p>
        </p:txBody>
      </p:sp>
      <p:sp>
        <p:nvSpPr>
          <p:cNvPr id="2600" name="Google Shape;2600;p59">
            <a:extLst>
              <a:ext uri="{FF2B5EF4-FFF2-40B4-BE49-F238E27FC236}">
                <a16:creationId xmlns:a16="http://schemas.microsoft.com/office/drawing/2014/main" id="{7B95D610-F90C-4BAD-900E-DD2B79EB032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349924" y="1000925"/>
            <a:ext cx="1620900" cy="11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2601" name="Google Shape;2601;p59">
            <a:extLst>
              <a:ext uri="{FF2B5EF4-FFF2-40B4-BE49-F238E27FC236}">
                <a16:creationId xmlns:a16="http://schemas.microsoft.com/office/drawing/2014/main" id="{7CFBD49E-48C9-D549-A8ED-153211443B1A}"/>
              </a:ext>
            </a:extLst>
          </p:cNvPr>
          <p:cNvGrpSpPr/>
          <p:nvPr/>
        </p:nvGrpSpPr>
        <p:grpSpPr>
          <a:xfrm>
            <a:off x="6471736" y="964059"/>
            <a:ext cx="1553648" cy="1421934"/>
            <a:chOff x="-164200" y="1462250"/>
            <a:chExt cx="1037425" cy="949475"/>
          </a:xfrm>
        </p:grpSpPr>
        <p:sp>
          <p:nvSpPr>
            <p:cNvPr id="2602" name="Google Shape;2602;p59">
              <a:extLst>
                <a:ext uri="{FF2B5EF4-FFF2-40B4-BE49-F238E27FC236}">
                  <a16:creationId xmlns:a16="http://schemas.microsoft.com/office/drawing/2014/main" id="{05B83E63-95A7-2813-3EFF-01D103E70AAB}"/>
                </a:ext>
              </a:extLst>
            </p:cNvPr>
            <p:cNvSpPr/>
            <p:nvPr/>
          </p:nvSpPr>
          <p:spPr>
            <a:xfrm>
              <a:off x="-75800" y="1462250"/>
              <a:ext cx="946050" cy="851550"/>
            </a:xfrm>
            <a:custGeom>
              <a:avLst/>
              <a:gdLst/>
              <a:ahLst/>
              <a:cxnLst/>
              <a:rect l="l" t="t" r="r" b="b"/>
              <a:pathLst>
                <a:path w="37842" h="34062" extrusionOk="0">
                  <a:moveTo>
                    <a:pt x="35826" y="993"/>
                  </a:moveTo>
                  <a:cubicBezTo>
                    <a:pt x="36076" y="1010"/>
                    <a:pt x="36318" y="1018"/>
                    <a:pt x="36555" y="1018"/>
                  </a:cubicBezTo>
                  <a:cubicBezTo>
                    <a:pt x="36658" y="1018"/>
                    <a:pt x="36759" y="1017"/>
                    <a:pt x="36860" y="1014"/>
                  </a:cubicBezTo>
                  <a:lnTo>
                    <a:pt x="36860" y="1014"/>
                  </a:lnTo>
                  <a:lnTo>
                    <a:pt x="36860" y="33083"/>
                  </a:lnTo>
                  <a:lnTo>
                    <a:pt x="1968" y="33083"/>
                  </a:lnTo>
                  <a:cubicBezTo>
                    <a:pt x="1735" y="33050"/>
                    <a:pt x="1493" y="33033"/>
                    <a:pt x="1251" y="33033"/>
                  </a:cubicBezTo>
                  <a:cubicBezTo>
                    <a:pt x="1145" y="33033"/>
                    <a:pt x="1039" y="33036"/>
                    <a:pt x="934" y="33043"/>
                  </a:cubicBezTo>
                  <a:lnTo>
                    <a:pt x="934" y="33043"/>
                  </a:lnTo>
                  <a:lnTo>
                    <a:pt x="934" y="993"/>
                  </a:lnTo>
                  <a:close/>
                  <a:moveTo>
                    <a:pt x="2019" y="0"/>
                  </a:moveTo>
                  <a:cubicBezTo>
                    <a:pt x="1520" y="0"/>
                    <a:pt x="1023" y="15"/>
                    <a:pt x="534" y="59"/>
                  </a:cubicBezTo>
                  <a:lnTo>
                    <a:pt x="467" y="59"/>
                  </a:lnTo>
                  <a:cubicBezTo>
                    <a:pt x="200" y="59"/>
                    <a:pt x="0" y="260"/>
                    <a:pt x="0" y="526"/>
                  </a:cubicBezTo>
                  <a:lnTo>
                    <a:pt x="0" y="33550"/>
                  </a:lnTo>
                  <a:cubicBezTo>
                    <a:pt x="0" y="33784"/>
                    <a:pt x="200" y="34017"/>
                    <a:pt x="467" y="34017"/>
                  </a:cubicBezTo>
                  <a:lnTo>
                    <a:pt x="32790" y="34017"/>
                  </a:lnTo>
                  <a:cubicBezTo>
                    <a:pt x="33769" y="34017"/>
                    <a:pt x="34777" y="34062"/>
                    <a:pt x="35775" y="34062"/>
                  </a:cubicBezTo>
                  <a:cubicBezTo>
                    <a:pt x="36274" y="34062"/>
                    <a:pt x="36771" y="34050"/>
                    <a:pt x="37260" y="34017"/>
                  </a:cubicBezTo>
                  <a:lnTo>
                    <a:pt x="37327" y="34017"/>
                  </a:lnTo>
                  <a:cubicBezTo>
                    <a:pt x="37686" y="34017"/>
                    <a:pt x="37841" y="33718"/>
                    <a:pt x="37794" y="33458"/>
                  </a:cubicBezTo>
                  <a:lnTo>
                    <a:pt x="37794" y="33458"/>
                  </a:lnTo>
                  <a:lnTo>
                    <a:pt x="37794" y="526"/>
                  </a:lnTo>
                  <a:cubicBezTo>
                    <a:pt x="37794" y="260"/>
                    <a:pt x="37594" y="59"/>
                    <a:pt x="37327" y="59"/>
                  </a:cubicBezTo>
                  <a:lnTo>
                    <a:pt x="5004" y="59"/>
                  </a:lnTo>
                  <a:cubicBezTo>
                    <a:pt x="4025" y="59"/>
                    <a:pt x="301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9">
              <a:extLst>
                <a:ext uri="{FF2B5EF4-FFF2-40B4-BE49-F238E27FC236}">
                  <a16:creationId xmlns:a16="http://schemas.microsoft.com/office/drawing/2014/main" id="{592DDA4C-E399-B430-BC78-2AD85E77DB19}"/>
                </a:ext>
              </a:extLst>
            </p:cNvPr>
            <p:cNvSpPr/>
            <p:nvPr/>
          </p:nvSpPr>
          <p:spPr>
            <a:xfrm>
              <a:off x="-164200" y="1462700"/>
              <a:ext cx="1037425" cy="949025"/>
            </a:xfrm>
            <a:custGeom>
              <a:avLst/>
              <a:gdLst/>
              <a:ahLst/>
              <a:cxnLst/>
              <a:rect l="l" t="t" r="r" b="b"/>
              <a:pathLst>
                <a:path w="41497" h="37961" extrusionOk="0">
                  <a:moveTo>
                    <a:pt x="3970" y="1"/>
                  </a:moveTo>
                  <a:cubicBezTo>
                    <a:pt x="3867" y="1"/>
                    <a:pt x="3761" y="42"/>
                    <a:pt x="3670" y="141"/>
                  </a:cubicBezTo>
                  <a:lnTo>
                    <a:pt x="3670" y="175"/>
                  </a:lnTo>
                  <a:lnTo>
                    <a:pt x="934" y="3310"/>
                  </a:lnTo>
                  <a:cubicBezTo>
                    <a:pt x="667" y="3611"/>
                    <a:pt x="67" y="4078"/>
                    <a:pt x="34" y="4545"/>
                  </a:cubicBezTo>
                  <a:cubicBezTo>
                    <a:pt x="0" y="4645"/>
                    <a:pt x="0" y="4778"/>
                    <a:pt x="34" y="4878"/>
                  </a:cubicBezTo>
                  <a:cubicBezTo>
                    <a:pt x="34" y="6946"/>
                    <a:pt x="67" y="9014"/>
                    <a:pt x="100" y="11083"/>
                  </a:cubicBezTo>
                  <a:lnTo>
                    <a:pt x="234" y="21757"/>
                  </a:lnTo>
                  <a:cubicBezTo>
                    <a:pt x="267" y="25193"/>
                    <a:pt x="334" y="28629"/>
                    <a:pt x="367" y="32064"/>
                  </a:cubicBezTo>
                  <a:lnTo>
                    <a:pt x="434" y="35667"/>
                  </a:lnTo>
                  <a:cubicBezTo>
                    <a:pt x="434" y="36234"/>
                    <a:pt x="401" y="36834"/>
                    <a:pt x="434" y="37401"/>
                  </a:cubicBezTo>
                  <a:lnTo>
                    <a:pt x="434" y="37468"/>
                  </a:lnTo>
                  <a:cubicBezTo>
                    <a:pt x="434" y="37735"/>
                    <a:pt x="667" y="37935"/>
                    <a:pt x="901" y="37935"/>
                  </a:cubicBezTo>
                  <a:lnTo>
                    <a:pt x="36993" y="37935"/>
                  </a:lnTo>
                  <a:cubicBezTo>
                    <a:pt x="37227" y="37952"/>
                    <a:pt x="37460" y="37960"/>
                    <a:pt x="37694" y="37960"/>
                  </a:cubicBezTo>
                  <a:cubicBezTo>
                    <a:pt x="37927" y="37960"/>
                    <a:pt x="38161" y="37952"/>
                    <a:pt x="38394" y="37935"/>
                  </a:cubicBezTo>
                  <a:cubicBezTo>
                    <a:pt x="38928" y="37902"/>
                    <a:pt x="39228" y="37068"/>
                    <a:pt x="39462" y="36701"/>
                  </a:cubicBezTo>
                  <a:lnTo>
                    <a:pt x="40963" y="34299"/>
                  </a:lnTo>
                  <a:lnTo>
                    <a:pt x="41263" y="33799"/>
                  </a:lnTo>
                  <a:cubicBezTo>
                    <a:pt x="41496" y="33426"/>
                    <a:pt x="41175" y="33085"/>
                    <a:pt x="40847" y="33085"/>
                  </a:cubicBezTo>
                  <a:cubicBezTo>
                    <a:pt x="40705" y="33085"/>
                    <a:pt x="40563" y="33148"/>
                    <a:pt x="40462" y="33299"/>
                  </a:cubicBezTo>
                  <a:lnTo>
                    <a:pt x="38172" y="37001"/>
                  </a:lnTo>
                  <a:lnTo>
                    <a:pt x="2469" y="37001"/>
                  </a:lnTo>
                  <a:cubicBezTo>
                    <a:pt x="2219" y="36968"/>
                    <a:pt x="1968" y="36951"/>
                    <a:pt x="1718" y="36951"/>
                  </a:cubicBezTo>
                  <a:cubicBezTo>
                    <a:pt x="1599" y="36951"/>
                    <a:pt x="1481" y="36955"/>
                    <a:pt x="1362" y="36962"/>
                  </a:cubicBezTo>
                  <a:lnTo>
                    <a:pt x="1362" y="36962"/>
                  </a:lnTo>
                  <a:lnTo>
                    <a:pt x="1234" y="26327"/>
                  </a:lnTo>
                  <a:cubicBezTo>
                    <a:pt x="1168" y="20423"/>
                    <a:pt x="1101" y="14485"/>
                    <a:pt x="1001" y="8581"/>
                  </a:cubicBezTo>
                  <a:cubicBezTo>
                    <a:pt x="1001" y="7306"/>
                    <a:pt x="971" y="6001"/>
                    <a:pt x="968" y="4723"/>
                  </a:cubicBezTo>
                  <a:lnTo>
                    <a:pt x="968" y="4723"/>
                  </a:lnTo>
                  <a:lnTo>
                    <a:pt x="4337" y="809"/>
                  </a:lnTo>
                  <a:cubicBezTo>
                    <a:pt x="4645" y="474"/>
                    <a:pt x="4319" y="1"/>
                    <a:pt x="3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9">
              <a:extLst>
                <a:ext uri="{FF2B5EF4-FFF2-40B4-BE49-F238E27FC236}">
                  <a16:creationId xmlns:a16="http://schemas.microsoft.com/office/drawing/2014/main" id="{CB803166-3575-68DB-98F4-E52B26087A50}"/>
                </a:ext>
              </a:extLst>
            </p:cNvPr>
            <p:cNvSpPr/>
            <p:nvPr/>
          </p:nvSpPr>
          <p:spPr>
            <a:xfrm>
              <a:off x="-159200" y="1543150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2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lnTo>
                    <a:pt x="3736" y="1293"/>
                  </a:ln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2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9">
              <a:extLst>
                <a:ext uri="{FF2B5EF4-FFF2-40B4-BE49-F238E27FC236}">
                  <a16:creationId xmlns:a16="http://schemas.microsoft.com/office/drawing/2014/main" id="{5F6B5298-9000-66AC-F6D7-9D8EC959A461}"/>
                </a:ext>
              </a:extLst>
            </p:cNvPr>
            <p:cNvSpPr/>
            <p:nvPr/>
          </p:nvSpPr>
          <p:spPr>
            <a:xfrm>
              <a:off x="-163400" y="1609475"/>
              <a:ext cx="116000" cy="122150"/>
            </a:xfrm>
            <a:custGeom>
              <a:avLst/>
              <a:gdLst/>
              <a:ahLst/>
              <a:cxnLst/>
              <a:rect l="l" t="t" r="r" b="b"/>
              <a:pathLst>
                <a:path w="4640" h="4886" extrusionOk="0">
                  <a:moveTo>
                    <a:pt x="3969" y="1"/>
                  </a:moveTo>
                  <a:cubicBezTo>
                    <a:pt x="3860" y="1"/>
                    <a:pt x="3744" y="42"/>
                    <a:pt x="3638" y="141"/>
                  </a:cubicBezTo>
                  <a:lnTo>
                    <a:pt x="769" y="3610"/>
                  </a:lnTo>
                  <a:lnTo>
                    <a:pt x="335" y="4077"/>
                  </a:lnTo>
                  <a:cubicBezTo>
                    <a:pt x="1" y="4412"/>
                    <a:pt x="321" y="4885"/>
                    <a:pt x="684" y="4885"/>
                  </a:cubicBezTo>
                  <a:cubicBezTo>
                    <a:pt x="792" y="4885"/>
                    <a:pt x="903" y="4844"/>
                    <a:pt x="1002" y="4745"/>
                  </a:cubicBezTo>
                  <a:cubicBezTo>
                    <a:pt x="1970" y="3610"/>
                    <a:pt x="2937" y="2443"/>
                    <a:pt x="3904" y="1309"/>
                  </a:cubicBezTo>
                  <a:lnTo>
                    <a:pt x="4305" y="808"/>
                  </a:lnTo>
                  <a:cubicBezTo>
                    <a:pt x="4639" y="474"/>
                    <a:pt x="4339" y="1"/>
                    <a:pt x="3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9">
              <a:extLst>
                <a:ext uri="{FF2B5EF4-FFF2-40B4-BE49-F238E27FC236}">
                  <a16:creationId xmlns:a16="http://schemas.microsoft.com/office/drawing/2014/main" id="{7E540AFC-1844-4B91-48D3-3206560B61E5}"/>
                </a:ext>
              </a:extLst>
            </p:cNvPr>
            <p:cNvSpPr/>
            <p:nvPr/>
          </p:nvSpPr>
          <p:spPr>
            <a:xfrm>
              <a:off x="-159200" y="1676575"/>
              <a:ext cx="108425" cy="121375"/>
            </a:xfrm>
            <a:custGeom>
              <a:avLst/>
              <a:gdLst/>
              <a:ahLst/>
              <a:cxnLst/>
              <a:rect l="l" t="t" r="r" b="b"/>
              <a:pathLst>
                <a:path w="4337" h="4855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3"/>
                    <a:pt x="384" y="4854"/>
                    <a:pt x="501" y="4854"/>
                  </a:cubicBezTo>
                  <a:cubicBezTo>
                    <a:pt x="618" y="4854"/>
                    <a:pt x="734" y="4813"/>
                    <a:pt x="834" y="4729"/>
                  </a:cubicBezTo>
                  <a:cubicBezTo>
                    <a:pt x="1802" y="3595"/>
                    <a:pt x="2769" y="2428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9">
              <a:extLst>
                <a:ext uri="{FF2B5EF4-FFF2-40B4-BE49-F238E27FC236}">
                  <a16:creationId xmlns:a16="http://schemas.microsoft.com/office/drawing/2014/main" id="{0543A1B6-8FCE-2CB7-B6FA-643743058853}"/>
                </a:ext>
              </a:extLst>
            </p:cNvPr>
            <p:cNvSpPr/>
            <p:nvPr/>
          </p:nvSpPr>
          <p:spPr>
            <a:xfrm>
              <a:off x="-159200" y="174330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5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84" y="4854"/>
                    <a:pt x="501" y="4854"/>
                  </a:cubicBezTo>
                  <a:cubicBezTo>
                    <a:pt x="618" y="4854"/>
                    <a:pt x="734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5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9">
              <a:extLst>
                <a:ext uri="{FF2B5EF4-FFF2-40B4-BE49-F238E27FC236}">
                  <a16:creationId xmlns:a16="http://schemas.microsoft.com/office/drawing/2014/main" id="{FE336815-8246-4364-2B9D-206EB7997343}"/>
                </a:ext>
              </a:extLst>
            </p:cNvPr>
            <p:cNvSpPr/>
            <p:nvPr/>
          </p:nvSpPr>
          <p:spPr>
            <a:xfrm>
              <a:off x="-159200" y="180937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51"/>
                    <a:pt x="3470" y="151"/>
                  </a:cubicBezTo>
                  <a:lnTo>
                    <a:pt x="601" y="3587"/>
                  </a:lnTo>
                  <a:lnTo>
                    <a:pt x="167" y="4087"/>
                  </a:lnTo>
                  <a:cubicBezTo>
                    <a:pt x="0" y="4254"/>
                    <a:pt x="0" y="4554"/>
                    <a:pt x="167" y="4754"/>
                  </a:cubicBezTo>
                  <a:cubicBezTo>
                    <a:pt x="267" y="4838"/>
                    <a:pt x="384" y="4879"/>
                    <a:pt x="501" y="4879"/>
                  </a:cubicBezTo>
                  <a:cubicBezTo>
                    <a:pt x="618" y="4879"/>
                    <a:pt x="734" y="4838"/>
                    <a:pt x="834" y="4754"/>
                  </a:cubicBezTo>
                  <a:cubicBezTo>
                    <a:pt x="1802" y="3587"/>
                    <a:pt x="2769" y="2453"/>
                    <a:pt x="3736" y="1285"/>
                  </a:cubicBezTo>
                  <a:lnTo>
                    <a:pt x="4137" y="818"/>
                  </a:lnTo>
                  <a:cubicBezTo>
                    <a:pt x="4337" y="618"/>
                    <a:pt x="4337" y="318"/>
                    <a:pt x="4137" y="151"/>
                  </a:cubicBezTo>
                  <a:cubicBezTo>
                    <a:pt x="4053" y="51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9">
              <a:extLst>
                <a:ext uri="{FF2B5EF4-FFF2-40B4-BE49-F238E27FC236}">
                  <a16:creationId xmlns:a16="http://schemas.microsoft.com/office/drawing/2014/main" id="{52A830DA-D5F9-0443-198F-28A1DD92E733}"/>
                </a:ext>
              </a:extLst>
            </p:cNvPr>
            <p:cNvSpPr/>
            <p:nvPr/>
          </p:nvSpPr>
          <p:spPr>
            <a:xfrm>
              <a:off x="-160025" y="1876100"/>
              <a:ext cx="109250" cy="121775"/>
            </a:xfrm>
            <a:custGeom>
              <a:avLst/>
              <a:gdLst/>
              <a:ahLst/>
              <a:cxnLst/>
              <a:rect l="l" t="t" r="r" b="b"/>
              <a:pathLst>
                <a:path w="4370" h="4871" extrusionOk="0">
                  <a:moveTo>
                    <a:pt x="3849" y="1"/>
                  </a:moveTo>
                  <a:cubicBezTo>
                    <a:pt x="3728" y="1"/>
                    <a:pt x="3603" y="51"/>
                    <a:pt x="3503" y="151"/>
                  </a:cubicBezTo>
                  <a:lnTo>
                    <a:pt x="600" y="3586"/>
                  </a:lnTo>
                  <a:lnTo>
                    <a:pt x="200" y="4087"/>
                  </a:lnTo>
                  <a:cubicBezTo>
                    <a:pt x="0" y="4254"/>
                    <a:pt x="0" y="4554"/>
                    <a:pt x="200" y="4721"/>
                  </a:cubicBezTo>
                  <a:cubicBezTo>
                    <a:pt x="284" y="4821"/>
                    <a:pt x="400" y="4871"/>
                    <a:pt x="521" y="4871"/>
                  </a:cubicBezTo>
                  <a:cubicBezTo>
                    <a:pt x="642" y="4871"/>
                    <a:pt x="767" y="4821"/>
                    <a:pt x="867" y="4721"/>
                  </a:cubicBezTo>
                  <a:lnTo>
                    <a:pt x="867" y="4754"/>
                  </a:lnTo>
                  <a:lnTo>
                    <a:pt x="3769" y="1285"/>
                  </a:lnTo>
                  <a:lnTo>
                    <a:pt x="4170" y="818"/>
                  </a:lnTo>
                  <a:cubicBezTo>
                    <a:pt x="4370" y="618"/>
                    <a:pt x="4370" y="317"/>
                    <a:pt x="4170" y="151"/>
                  </a:cubicBezTo>
                  <a:cubicBezTo>
                    <a:pt x="4086" y="51"/>
                    <a:pt x="3970" y="1"/>
                    <a:pt x="3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9">
              <a:extLst>
                <a:ext uri="{FF2B5EF4-FFF2-40B4-BE49-F238E27FC236}">
                  <a16:creationId xmlns:a16="http://schemas.microsoft.com/office/drawing/2014/main" id="{26AB2EC3-7A44-A306-EFD2-C2B87B43D1AA}"/>
                </a:ext>
              </a:extLst>
            </p:cNvPr>
            <p:cNvSpPr/>
            <p:nvPr/>
          </p:nvSpPr>
          <p:spPr>
            <a:xfrm>
              <a:off x="-159200" y="1942825"/>
              <a:ext cx="108425" cy="121775"/>
            </a:xfrm>
            <a:custGeom>
              <a:avLst/>
              <a:gdLst/>
              <a:ahLst/>
              <a:cxnLst/>
              <a:rect l="l" t="t" r="r" b="b"/>
              <a:pathLst>
                <a:path w="4337" h="4871" extrusionOk="0">
                  <a:moveTo>
                    <a:pt x="3816" y="0"/>
                  </a:moveTo>
                  <a:cubicBezTo>
                    <a:pt x="3695" y="0"/>
                    <a:pt x="3570" y="50"/>
                    <a:pt x="3470" y="150"/>
                  </a:cubicBezTo>
                  <a:lnTo>
                    <a:pt x="601" y="3586"/>
                  </a:lnTo>
                  <a:lnTo>
                    <a:pt x="167" y="4086"/>
                  </a:lnTo>
                  <a:cubicBezTo>
                    <a:pt x="0" y="4253"/>
                    <a:pt x="0" y="4553"/>
                    <a:pt x="167" y="4720"/>
                  </a:cubicBezTo>
                  <a:cubicBezTo>
                    <a:pt x="267" y="4820"/>
                    <a:pt x="384" y="4870"/>
                    <a:pt x="501" y="4870"/>
                  </a:cubicBezTo>
                  <a:cubicBezTo>
                    <a:pt x="618" y="4870"/>
                    <a:pt x="734" y="4820"/>
                    <a:pt x="834" y="4720"/>
                  </a:cubicBezTo>
                  <a:lnTo>
                    <a:pt x="3736" y="1284"/>
                  </a:lnTo>
                  <a:lnTo>
                    <a:pt x="4137" y="817"/>
                  </a:lnTo>
                  <a:cubicBezTo>
                    <a:pt x="4337" y="617"/>
                    <a:pt x="4337" y="317"/>
                    <a:pt x="4137" y="150"/>
                  </a:cubicBezTo>
                  <a:cubicBezTo>
                    <a:pt x="4053" y="50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9">
              <a:extLst>
                <a:ext uri="{FF2B5EF4-FFF2-40B4-BE49-F238E27FC236}">
                  <a16:creationId xmlns:a16="http://schemas.microsoft.com/office/drawing/2014/main" id="{60493B7A-725E-3746-AEA8-48F49C78866B}"/>
                </a:ext>
              </a:extLst>
            </p:cNvPr>
            <p:cNvSpPr/>
            <p:nvPr/>
          </p:nvSpPr>
          <p:spPr>
            <a:xfrm>
              <a:off x="-163325" y="2008925"/>
              <a:ext cx="115925" cy="122250"/>
            </a:xfrm>
            <a:custGeom>
              <a:avLst/>
              <a:gdLst/>
              <a:ahLst/>
              <a:cxnLst/>
              <a:rect l="l" t="t" r="r" b="b"/>
              <a:pathLst>
                <a:path w="4637" h="4890" extrusionOk="0">
                  <a:moveTo>
                    <a:pt x="3966" y="1"/>
                  </a:moveTo>
                  <a:cubicBezTo>
                    <a:pt x="3857" y="1"/>
                    <a:pt x="3741" y="42"/>
                    <a:pt x="3635" y="141"/>
                  </a:cubicBezTo>
                  <a:lnTo>
                    <a:pt x="766" y="3611"/>
                  </a:lnTo>
                  <a:lnTo>
                    <a:pt x="332" y="4078"/>
                  </a:lnTo>
                  <a:cubicBezTo>
                    <a:pt x="0" y="4435"/>
                    <a:pt x="313" y="4890"/>
                    <a:pt x="672" y="4890"/>
                  </a:cubicBezTo>
                  <a:cubicBezTo>
                    <a:pt x="783" y="4890"/>
                    <a:pt x="897" y="4847"/>
                    <a:pt x="999" y="4745"/>
                  </a:cubicBezTo>
                  <a:cubicBezTo>
                    <a:pt x="1967" y="3611"/>
                    <a:pt x="2934" y="2443"/>
                    <a:pt x="3901" y="1309"/>
                  </a:cubicBezTo>
                  <a:lnTo>
                    <a:pt x="4302" y="809"/>
                  </a:lnTo>
                  <a:cubicBezTo>
                    <a:pt x="4636" y="474"/>
                    <a:pt x="4336" y="1"/>
                    <a:pt x="3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9">
              <a:extLst>
                <a:ext uri="{FF2B5EF4-FFF2-40B4-BE49-F238E27FC236}">
                  <a16:creationId xmlns:a16="http://schemas.microsoft.com/office/drawing/2014/main" id="{94458CC8-345F-2B60-99D8-4C2733BABA41}"/>
                </a:ext>
              </a:extLst>
            </p:cNvPr>
            <p:cNvSpPr/>
            <p:nvPr/>
          </p:nvSpPr>
          <p:spPr>
            <a:xfrm>
              <a:off x="-159200" y="207602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3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cubicBezTo>
                    <a:pt x="1802" y="3595"/>
                    <a:pt x="2769" y="2428"/>
                    <a:pt x="3736" y="1294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9">
              <a:extLst>
                <a:ext uri="{FF2B5EF4-FFF2-40B4-BE49-F238E27FC236}">
                  <a16:creationId xmlns:a16="http://schemas.microsoft.com/office/drawing/2014/main" id="{981446F3-D936-F7BA-0730-0F1DF5EBC442}"/>
                </a:ext>
              </a:extLst>
            </p:cNvPr>
            <p:cNvSpPr/>
            <p:nvPr/>
          </p:nvSpPr>
          <p:spPr>
            <a:xfrm>
              <a:off x="-159200" y="214275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92" y="4854"/>
                    <a:pt x="513" y="4854"/>
                  </a:cubicBezTo>
                  <a:cubicBezTo>
                    <a:pt x="634" y="4854"/>
                    <a:pt x="751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9">
              <a:extLst>
                <a:ext uri="{FF2B5EF4-FFF2-40B4-BE49-F238E27FC236}">
                  <a16:creationId xmlns:a16="http://schemas.microsoft.com/office/drawing/2014/main" id="{DBCC069A-EC00-5B4A-D72D-B015A1EEF3A7}"/>
                </a:ext>
              </a:extLst>
            </p:cNvPr>
            <p:cNvSpPr/>
            <p:nvPr/>
          </p:nvSpPr>
          <p:spPr>
            <a:xfrm>
              <a:off x="-160025" y="2209475"/>
              <a:ext cx="109250" cy="121975"/>
            </a:xfrm>
            <a:custGeom>
              <a:avLst/>
              <a:gdLst/>
              <a:ahLst/>
              <a:cxnLst/>
              <a:rect l="l" t="t" r="r" b="b"/>
              <a:pathLst>
                <a:path w="4370" h="4879" extrusionOk="0">
                  <a:moveTo>
                    <a:pt x="3849" y="0"/>
                  </a:moveTo>
                  <a:cubicBezTo>
                    <a:pt x="3728" y="0"/>
                    <a:pt x="3603" y="42"/>
                    <a:pt x="3503" y="125"/>
                  </a:cubicBezTo>
                  <a:lnTo>
                    <a:pt x="600" y="3594"/>
                  </a:lnTo>
                  <a:lnTo>
                    <a:pt x="200" y="4095"/>
                  </a:lnTo>
                  <a:cubicBezTo>
                    <a:pt x="0" y="4261"/>
                    <a:pt x="0" y="4562"/>
                    <a:pt x="200" y="4728"/>
                  </a:cubicBezTo>
                  <a:cubicBezTo>
                    <a:pt x="284" y="4829"/>
                    <a:pt x="400" y="4879"/>
                    <a:pt x="521" y="4879"/>
                  </a:cubicBezTo>
                  <a:cubicBezTo>
                    <a:pt x="642" y="4879"/>
                    <a:pt x="767" y="4829"/>
                    <a:pt x="867" y="4728"/>
                  </a:cubicBezTo>
                  <a:cubicBezTo>
                    <a:pt x="1835" y="3561"/>
                    <a:pt x="2802" y="2427"/>
                    <a:pt x="3769" y="1259"/>
                  </a:cubicBezTo>
                  <a:lnTo>
                    <a:pt x="4170" y="792"/>
                  </a:lnTo>
                  <a:cubicBezTo>
                    <a:pt x="4370" y="592"/>
                    <a:pt x="4370" y="325"/>
                    <a:pt x="4170" y="125"/>
                  </a:cubicBezTo>
                  <a:cubicBezTo>
                    <a:pt x="4086" y="42"/>
                    <a:pt x="3970" y="0"/>
                    <a:pt x="3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9">
              <a:extLst>
                <a:ext uri="{FF2B5EF4-FFF2-40B4-BE49-F238E27FC236}">
                  <a16:creationId xmlns:a16="http://schemas.microsoft.com/office/drawing/2014/main" id="{5BA0A3C9-95B2-760A-E228-BDE17E8E5EAE}"/>
                </a:ext>
              </a:extLst>
            </p:cNvPr>
            <p:cNvSpPr/>
            <p:nvPr/>
          </p:nvSpPr>
          <p:spPr>
            <a:xfrm>
              <a:off x="-1542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70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1" y="4153"/>
                    <a:pt x="1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9">
              <a:extLst>
                <a:ext uri="{FF2B5EF4-FFF2-40B4-BE49-F238E27FC236}">
                  <a16:creationId xmlns:a16="http://schemas.microsoft.com/office/drawing/2014/main" id="{FDCB4BE5-519B-657F-70E9-CFA85E3D8046}"/>
                </a:ext>
              </a:extLst>
            </p:cNvPr>
            <p:cNvSpPr/>
            <p:nvPr/>
          </p:nvSpPr>
          <p:spPr>
            <a:xfrm>
              <a:off x="-766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84" y="4779"/>
                    <a:pt x="501" y="4779"/>
                  </a:cubicBezTo>
                  <a:cubicBezTo>
                    <a:pt x="618" y="4779"/>
                    <a:pt x="735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9">
              <a:extLst>
                <a:ext uri="{FF2B5EF4-FFF2-40B4-BE49-F238E27FC236}">
                  <a16:creationId xmlns:a16="http://schemas.microsoft.com/office/drawing/2014/main" id="{C96B15B9-463E-9794-5C89-A9A77784BB9F}"/>
                </a:ext>
              </a:extLst>
            </p:cNvPr>
            <p:cNvSpPr/>
            <p:nvPr/>
          </p:nvSpPr>
          <p:spPr>
            <a:xfrm>
              <a:off x="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6" y="0"/>
                  </a:moveTo>
                  <a:cubicBezTo>
                    <a:pt x="3495" y="0"/>
                    <a:pt x="3370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4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lnTo>
                    <a:pt x="3570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53" y="50"/>
                    <a:pt x="3737" y="0"/>
                    <a:pt x="3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9">
              <a:extLst>
                <a:ext uri="{FF2B5EF4-FFF2-40B4-BE49-F238E27FC236}">
                  <a16:creationId xmlns:a16="http://schemas.microsoft.com/office/drawing/2014/main" id="{CA07A51F-7FBC-B474-3183-1F1F759EDEE4}"/>
                </a:ext>
              </a:extLst>
            </p:cNvPr>
            <p:cNvSpPr/>
            <p:nvPr/>
          </p:nvSpPr>
          <p:spPr>
            <a:xfrm>
              <a:off x="776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9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93" y="4779"/>
                    <a:pt x="514" y="4779"/>
                  </a:cubicBezTo>
                  <a:cubicBezTo>
                    <a:pt x="635" y="4779"/>
                    <a:pt x="751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9">
              <a:extLst>
                <a:ext uri="{FF2B5EF4-FFF2-40B4-BE49-F238E27FC236}">
                  <a16:creationId xmlns:a16="http://schemas.microsoft.com/office/drawing/2014/main" id="{9119E0A2-068D-87E9-E114-AE90F6B91CF2}"/>
                </a:ext>
              </a:extLst>
            </p:cNvPr>
            <p:cNvSpPr/>
            <p:nvPr/>
          </p:nvSpPr>
          <p:spPr>
            <a:xfrm>
              <a:off x="155200" y="2288900"/>
              <a:ext cx="102575" cy="119475"/>
            </a:xfrm>
            <a:custGeom>
              <a:avLst/>
              <a:gdLst/>
              <a:ahLst/>
              <a:cxnLst/>
              <a:rect l="l" t="t" r="r" b="b"/>
              <a:pathLst>
                <a:path w="4103" h="4779" extrusionOk="0">
                  <a:moveTo>
                    <a:pt x="3590" y="0"/>
                  </a:moveTo>
                  <a:cubicBezTo>
                    <a:pt x="3469" y="0"/>
                    <a:pt x="3352" y="50"/>
                    <a:pt x="3269" y="150"/>
                  </a:cubicBezTo>
                  <a:cubicBezTo>
                    <a:pt x="2368" y="1251"/>
                    <a:pt x="1434" y="2385"/>
                    <a:pt x="534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50" y="4737"/>
                    <a:pt x="367" y="4779"/>
                    <a:pt x="488" y="4779"/>
                  </a:cubicBezTo>
                  <a:cubicBezTo>
                    <a:pt x="609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9">
              <a:extLst>
                <a:ext uri="{FF2B5EF4-FFF2-40B4-BE49-F238E27FC236}">
                  <a16:creationId xmlns:a16="http://schemas.microsoft.com/office/drawing/2014/main" id="{0C29F818-F374-8356-E519-336C9CEAEA49}"/>
                </a:ext>
              </a:extLst>
            </p:cNvPr>
            <p:cNvSpPr/>
            <p:nvPr/>
          </p:nvSpPr>
          <p:spPr>
            <a:xfrm>
              <a:off x="232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9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7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9">
              <a:extLst>
                <a:ext uri="{FF2B5EF4-FFF2-40B4-BE49-F238E27FC236}">
                  <a16:creationId xmlns:a16="http://schemas.microsoft.com/office/drawing/2014/main" id="{762DA69A-8BEE-1287-DA3C-84623C6B014D}"/>
                </a:ext>
              </a:extLst>
            </p:cNvPr>
            <p:cNvSpPr/>
            <p:nvPr/>
          </p:nvSpPr>
          <p:spPr>
            <a:xfrm>
              <a:off x="3094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8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9">
              <a:extLst>
                <a:ext uri="{FF2B5EF4-FFF2-40B4-BE49-F238E27FC236}">
                  <a16:creationId xmlns:a16="http://schemas.microsoft.com/office/drawing/2014/main" id="{E1D54016-94D1-4D55-B2E4-50070FE570AD}"/>
                </a:ext>
              </a:extLst>
            </p:cNvPr>
            <p:cNvSpPr/>
            <p:nvPr/>
          </p:nvSpPr>
          <p:spPr>
            <a:xfrm>
              <a:off x="386175" y="2288900"/>
              <a:ext cx="103450" cy="119475"/>
            </a:xfrm>
            <a:custGeom>
              <a:avLst/>
              <a:gdLst/>
              <a:ahLst/>
              <a:cxnLst/>
              <a:rect l="l" t="t" r="r" b="b"/>
              <a:pathLst>
                <a:path w="4138" h="4779" extrusionOk="0">
                  <a:moveTo>
                    <a:pt x="3620" y="0"/>
                  </a:moveTo>
                  <a:cubicBezTo>
                    <a:pt x="3503" y="0"/>
                    <a:pt x="3387" y="50"/>
                    <a:pt x="3303" y="150"/>
                  </a:cubicBezTo>
                  <a:lnTo>
                    <a:pt x="568" y="3520"/>
                  </a:ln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5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cubicBezTo>
                    <a:pt x="1769" y="3520"/>
                    <a:pt x="2670" y="2419"/>
                    <a:pt x="3570" y="1285"/>
                  </a:cubicBezTo>
                  <a:lnTo>
                    <a:pt x="3937" y="818"/>
                  </a:lnTo>
                  <a:cubicBezTo>
                    <a:pt x="4137" y="617"/>
                    <a:pt x="4137" y="317"/>
                    <a:pt x="3937" y="150"/>
                  </a:cubicBezTo>
                  <a:cubicBezTo>
                    <a:pt x="3854" y="50"/>
                    <a:pt x="3737" y="0"/>
                    <a:pt x="3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9">
              <a:extLst>
                <a:ext uri="{FF2B5EF4-FFF2-40B4-BE49-F238E27FC236}">
                  <a16:creationId xmlns:a16="http://schemas.microsoft.com/office/drawing/2014/main" id="{D7318743-8175-C7EC-29F1-100EF98BE408}"/>
                </a:ext>
              </a:extLst>
            </p:cNvPr>
            <p:cNvSpPr/>
            <p:nvPr/>
          </p:nvSpPr>
          <p:spPr>
            <a:xfrm>
              <a:off x="463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0" y="4779"/>
                    <a:pt x="517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69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9">
              <a:extLst>
                <a:ext uri="{FF2B5EF4-FFF2-40B4-BE49-F238E27FC236}">
                  <a16:creationId xmlns:a16="http://schemas.microsoft.com/office/drawing/2014/main" id="{77170567-C257-462B-6E69-C5D5D24CE232}"/>
                </a:ext>
              </a:extLst>
            </p:cNvPr>
            <p:cNvSpPr/>
            <p:nvPr/>
          </p:nvSpPr>
          <p:spPr>
            <a:xfrm>
              <a:off x="5413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70" y="0"/>
                    <a:pt x="3353" y="50"/>
                    <a:pt x="3269" y="150"/>
                  </a:cubicBezTo>
                  <a:lnTo>
                    <a:pt x="567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8" y="4779"/>
                    <a:pt x="734" y="4737"/>
                    <a:pt x="834" y="4654"/>
                  </a:cubicBezTo>
                  <a:cubicBezTo>
                    <a:pt x="1735" y="3520"/>
                    <a:pt x="2636" y="2419"/>
                    <a:pt x="3536" y="1285"/>
                  </a:cubicBez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9">
              <a:extLst>
                <a:ext uri="{FF2B5EF4-FFF2-40B4-BE49-F238E27FC236}">
                  <a16:creationId xmlns:a16="http://schemas.microsoft.com/office/drawing/2014/main" id="{687ED120-4556-E1A1-BF1F-DCC340B3CA51}"/>
                </a:ext>
              </a:extLst>
            </p:cNvPr>
            <p:cNvSpPr/>
            <p:nvPr/>
          </p:nvSpPr>
          <p:spPr>
            <a:xfrm>
              <a:off x="6180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5" y="0"/>
                  </a:moveTo>
                  <a:cubicBezTo>
                    <a:pt x="3494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1" y="4779"/>
                    <a:pt x="521" y="4779"/>
                  </a:cubicBezTo>
                  <a:cubicBezTo>
                    <a:pt x="642" y="4779"/>
                    <a:pt x="767" y="4737"/>
                    <a:pt x="868" y="4654"/>
                  </a:cubicBezTo>
                  <a:lnTo>
                    <a:pt x="3569" y="1285"/>
                  </a:ln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53" y="50"/>
                    <a:pt x="3736" y="0"/>
                    <a:pt x="3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9">
              <a:extLst>
                <a:ext uri="{FF2B5EF4-FFF2-40B4-BE49-F238E27FC236}">
                  <a16:creationId xmlns:a16="http://schemas.microsoft.com/office/drawing/2014/main" id="{B0C91041-7F29-8A9C-223E-7027E13476EC}"/>
                </a:ext>
              </a:extLst>
            </p:cNvPr>
            <p:cNvSpPr/>
            <p:nvPr/>
          </p:nvSpPr>
          <p:spPr>
            <a:xfrm>
              <a:off x="6955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69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7" name="Google Shape;2627;p59">
            <a:extLst>
              <a:ext uri="{FF2B5EF4-FFF2-40B4-BE49-F238E27FC236}">
                <a16:creationId xmlns:a16="http://schemas.microsoft.com/office/drawing/2014/main" id="{35A630FB-3E8B-AD2B-3D2C-6C5423060554}"/>
              </a:ext>
            </a:extLst>
          </p:cNvPr>
          <p:cNvGrpSpPr/>
          <p:nvPr/>
        </p:nvGrpSpPr>
        <p:grpSpPr>
          <a:xfrm rot="1046361" flipH="1">
            <a:off x="6065346" y="4710594"/>
            <a:ext cx="1693749" cy="857898"/>
            <a:chOff x="0" y="6078527"/>
            <a:chExt cx="2501774" cy="1267169"/>
          </a:xfrm>
        </p:grpSpPr>
        <p:sp>
          <p:nvSpPr>
            <p:cNvPr id="2628" name="Google Shape;2628;p59">
              <a:extLst>
                <a:ext uri="{FF2B5EF4-FFF2-40B4-BE49-F238E27FC236}">
                  <a16:creationId xmlns:a16="http://schemas.microsoft.com/office/drawing/2014/main" id="{10484551-0E1C-A822-3CB3-B45F4ED54B1A}"/>
                </a:ext>
              </a:extLst>
            </p:cNvPr>
            <p:cNvSpPr/>
            <p:nvPr/>
          </p:nvSpPr>
          <p:spPr>
            <a:xfrm>
              <a:off x="0" y="6078527"/>
              <a:ext cx="2501774" cy="1267169"/>
            </a:xfrm>
            <a:custGeom>
              <a:avLst/>
              <a:gdLst/>
              <a:ahLst/>
              <a:cxnLst/>
              <a:rect l="l" t="t" r="r" b="b"/>
              <a:pathLst>
                <a:path w="136448" h="69112" extrusionOk="0">
                  <a:moveTo>
                    <a:pt x="124307" y="3227"/>
                  </a:moveTo>
                  <a:lnTo>
                    <a:pt x="124307" y="3227"/>
                  </a:lnTo>
                  <a:cubicBezTo>
                    <a:pt x="123991" y="3965"/>
                    <a:pt x="123443" y="4450"/>
                    <a:pt x="123022" y="4998"/>
                  </a:cubicBezTo>
                  <a:cubicBezTo>
                    <a:pt x="122242" y="6051"/>
                    <a:pt x="121420" y="7084"/>
                    <a:pt x="120619" y="8117"/>
                  </a:cubicBezTo>
                  <a:cubicBezTo>
                    <a:pt x="120577" y="8201"/>
                    <a:pt x="120556" y="8264"/>
                    <a:pt x="120535" y="8349"/>
                  </a:cubicBezTo>
                  <a:cubicBezTo>
                    <a:pt x="122347" y="9065"/>
                    <a:pt x="124139" y="9803"/>
                    <a:pt x="125951" y="10498"/>
                  </a:cubicBezTo>
                  <a:cubicBezTo>
                    <a:pt x="126457" y="10688"/>
                    <a:pt x="126394" y="10899"/>
                    <a:pt x="126141" y="11236"/>
                  </a:cubicBezTo>
                  <a:cubicBezTo>
                    <a:pt x="125108" y="12543"/>
                    <a:pt x="124076" y="13828"/>
                    <a:pt x="123043" y="15135"/>
                  </a:cubicBezTo>
                  <a:cubicBezTo>
                    <a:pt x="122853" y="15388"/>
                    <a:pt x="122685" y="15641"/>
                    <a:pt x="122495" y="15873"/>
                  </a:cubicBezTo>
                  <a:lnTo>
                    <a:pt x="128544" y="18339"/>
                  </a:lnTo>
                  <a:cubicBezTo>
                    <a:pt x="127701" y="19392"/>
                    <a:pt x="126858" y="20446"/>
                    <a:pt x="126078" y="21500"/>
                  </a:cubicBezTo>
                  <a:cubicBezTo>
                    <a:pt x="125572" y="22153"/>
                    <a:pt x="124940" y="22722"/>
                    <a:pt x="124645" y="23523"/>
                  </a:cubicBezTo>
                  <a:cubicBezTo>
                    <a:pt x="126457" y="24261"/>
                    <a:pt x="128270" y="24999"/>
                    <a:pt x="130103" y="25736"/>
                  </a:cubicBezTo>
                  <a:cubicBezTo>
                    <a:pt x="130504" y="25884"/>
                    <a:pt x="130567" y="26031"/>
                    <a:pt x="130272" y="26411"/>
                  </a:cubicBezTo>
                  <a:cubicBezTo>
                    <a:pt x="129029" y="27928"/>
                    <a:pt x="127827" y="29488"/>
                    <a:pt x="126605" y="31026"/>
                  </a:cubicBezTo>
                  <a:cubicBezTo>
                    <a:pt x="127827" y="31701"/>
                    <a:pt x="129155" y="32080"/>
                    <a:pt x="130420" y="32628"/>
                  </a:cubicBezTo>
                  <a:cubicBezTo>
                    <a:pt x="131052" y="32923"/>
                    <a:pt x="131747" y="33092"/>
                    <a:pt x="132485" y="33555"/>
                  </a:cubicBezTo>
                  <a:lnTo>
                    <a:pt x="11466" y="65970"/>
                  </a:lnTo>
                  <a:cubicBezTo>
                    <a:pt x="12414" y="64748"/>
                    <a:pt x="13278" y="63673"/>
                    <a:pt x="14100" y="62577"/>
                  </a:cubicBezTo>
                  <a:cubicBezTo>
                    <a:pt x="14543" y="61987"/>
                    <a:pt x="15112" y="61481"/>
                    <a:pt x="15428" y="60786"/>
                  </a:cubicBezTo>
                  <a:cubicBezTo>
                    <a:pt x="13721" y="60111"/>
                    <a:pt x="12014" y="59437"/>
                    <a:pt x="10307" y="58741"/>
                  </a:cubicBezTo>
                  <a:cubicBezTo>
                    <a:pt x="9400" y="58383"/>
                    <a:pt x="9400" y="58383"/>
                    <a:pt x="10012" y="57603"/>
                  </a:cubicBezTo>
                  <a:cubicBezTo>
                    <a:pt x="11108" y="56170"/>
                    <a:pt x="12225" y="54737"/>
                    <a:pt x="13342" y="53304"/>
                  </a:cubicBezTo>
                  <a:cubicBezTo>
                    <a:pt x="12899" y="52840"/>
                    <a:pt x="12267" y="52756"/>
                    <a:pt x="11698" y="52524"/>
                  </a:cubicBezTo>
                  <a:cubicBezTo>
                    <a:pt x="10454" y="51997"/>
                    <a:pt x="9211" y="51470"/>
                    <a:pt x="7925" y="51006"/>
                  </a:cubicBezTo>
                  <a:cubicBezTo>
                    <a:pt x="7440" y="50838"/>
                    <a:pt x="7419" y="50669"/>
                    <a:pt x="7714" y="50311"/>
                  </a:cubicBezTo>
                  <a:cubicBezTo>
                    <a:pt x="8789" y="48962"/>
                    <a:pt x="9864" y="47613"/>
                    <a:pt x="10939" y="46243"/>
                  </a:cubicBezTo>
                  <a:cubicBezTo>
                    <a:pt x="11087" y="46075"/>
                    <a:pt x="11213" y="45864"/>
                    <a:pt x="11339" y="45653"/>
                  </a:cubicBezTo>
                  <a:cubicBezTo>
                    <a:pt x="9674" y="44852"/>
                    <a:pt x="7925" y="44262"/>
                    <a:pt x="6239" y="43545"/>
                  </a:cubicBezTo>
                  <a:cubicBezTo>
                    <a:pt x="5312" y="43166"/>
                    <a:pt x="5333" y="43187"/>
                    <a:pt x="5944" y="42407"/>
                  </a:cubicBezTo>
                  <a:cubicBezTo>
                    <a:pt x="7103" y="40953"/>
                    <a:pt x="8305" y="39541"/>
                    <a:pt x="9358" y="38002"/>
                  </a:cubicBezTo>
                  <a:lnTo>
                    <a:pt x="3541" y="35705"/>
                  </a:lnTo>
                  <a:lnTo>
                    <a:pt x="3562" y="35558"/>
                  </a:lnTo>
                  <a:lnTo>
                    <a:pt x="7946" y="34377"/>
                  </a:lnTo>
                  <a:cubicBezTo>
                    <a:pt x="13995" y="32755"/>
                    <a:pt x="20044" y="31132"/>
                    <a:pt x="26114" y="29509"/>
                  </a:cubicBezTo>
                  <a:cubicBezTo>
                    <a:pt x="34460" y="27275"/>
                    <a:pt x="42806" y="25062"/>
                    <a:pt x="51152" y="22828"/>
                  </a:cubicBezTo>
                  <a:cubicBezTo>
                    <a:pt x="57180" y="21205"/>
                    <a:pt x="63229" y="19582"/>
                    <a:pt x="69278" y="17959"/>
                  </a:cubicBezTo>
                  <a:lnTo>
                    <a:pt x="93410" y="11510"/>
                  </a:lnTo>
                  <a:cubicBezTo>
                    <a:pt x="100133" y="9719"/>
                    <a:pt x="106856" y="7906"/>
                    <a:pt x="113559" y="6093"/>
                  </a:cubicBezTo>
                  <a:cubicBezTo>
                    <a:pt x="117036" y="5166"/>
                    <a:pt x="120493" y="4239"/>
                    <a:pt x="123949" y="3290"/>
                  </a:cubicBezTo>
                  <a:cubicBezTo>
                    <a:pt x="124034" y="3269"/>
                    <a:pt x="124118" y="3269"/>
                    <a:pt x="124307" y="3227"/>
                  </a:cubicBezTo>
                  <a:close/>
                  <a:moveTo>
                    <a:pt x="124677" y="1"/>
                  </a:moveTo>
                  <a:cubicBezTo>
                    <a:pt x="124482" y="1"/>
                    <a:pt x="124281" y="22"/>
                    <a:pt x="124076" y="66"/>
                  </a:cubicBezTo>
                  <a:cubicBezTo>
                    <a:pt x="120893" y="740"/>
                    <a:pt x="117795" y="1689"/>
                    <a:pt x="114676" y="2532"/>
                  </a:cubicBezTo>
                  <a:cubicBezTo>
                    <a:pt x="106941" y="4576"/>
                    <a:pt x="99206" y="6641"/>
                    <a:pt x="91471" y="8728"/>
                  </a:cubicBezTo>
                  <a:cubicBezTo>
                    <a:pt x="84453" y="10625"/>
                    <a:pt x="77413" y="12501"/>
                    <a:pt x="70374" y="14397"/>
                  </a:cubicBezTo>
                  <a:cubicBezTo>
                    <a:pt x="64620" y="15936"/>
                    <a:pt x="58866" y="17453"/>
                    <a:pt x="53133" y="18992"/>
                  </a:cubicBezTo>
                  <a:lnTo>
                    <a:pt x="29107" y="25420"/>
                  </a:lnTo>
                  <a:lnTo>
                    <a:pt x="8557" y="30921"/>
                  </a:lnTo>
                  <a:cubicBezTo>
                    <a:pt x="6597" y="31448"/>
                    <a:pt x="4616" y="31975"/>
                    <a:pt x="2656" y="32502"/>
                  </a:cubicBezTo>
                  <a:cubicBezTo>
                    <a:pt x="1223" y="32881"/>
                    <a:pt x="275" y="33893"/>
                    <a:pt x="148" y="35284"/>
                  </a:cubicBezTo>
                  <a:cubicBezTo>
                    <a:pt x="1" y="36675"/>
                    <a:pt x="738" y="37918"/>
                    <a:pt x="2108" y="38529"/>
                  </a:cubicBezTo>
                  <a:cubicBezTo>
                    <a:pt x="2677" y="38782"/>
                    <a:pt x="3246" y="38993"/>
                    <a:pt x="3815" y="39204"/>
                  </a:cubicBezTo>
                  <a:cubicBezTo>
                    <a:pt x="4216" y="39351"/>
                    <a:pt x="4237" y="39499"/>
                    <a:pt x="3963" y="39794"/>
                  </a:cubicBezTo>
                  <a:cubicBezTo>
                    <a:pt x="3562" y="40237"/>
                    <a:pt x="3183" y="40700"/>
                    <a:pt x="2867" y="41185"/>
                  </a:cubicBezTo>
                  <a:cubicBezTo>
                    <a:pt x="1855" y="42660"/>
                    <a:pt x="1855" y="44241"/>
                    <a:pt x="3267" y="45548"/>
                  </a:cubicBezTo>
                  <a:cubicBezTo>
                    <a:pt x="3984" y="46201"/>
                    <a:pt x="4911" y="46433"/>
                    <a:pt x="5775" y="46791"/>
                  </a:cubicBezTo>
                  <a:cubicBezTo>
                    <a:pt x="6218" y="46960"/>
                    <a:pt x="6218" y="47086"/>
                    <a:pt x="5944" y="47423"/>
                  </a:cubicBezTo>
                  <a:cubicBezTo>
                    <a:pt x="5501" y="47950"/>
                    <a:pt x="5101" y="48477"/>
                    <a:pt x="4722" y="49046"/>
                  </a:cubicBezTo>
                  <a:cubicBezTo>
                    <a:pt x="3900" y="50290"/>
                    <a:pt x="4068" y="51934"/>
                    <a:pt x="5143" y="52966"/>
                  </a:cubicBezTo>
                  <a:cubicBezTo>
                    <a:pt x="5902" y="53746"/>
                    <a:pt x="6935" y="53999"/>
                    <a:pt x="7904" y="54400"/>
                  </a:cubicBezTo>
                  <a:cubicBezTo>
                    <a:pt x="8220" y="54526"/>
                    <a:pt x="8368" y="54610"/>
                    <a:pt x="8073" y="54926"/>
                  </a:cubicBezTo>
                  <a:cubicBezTo>
                    <a:pt x="7714" y="55306"/>
                    <a:pt x="7440" y="55748"/>
                    <a:pt x="7082" y="56149"/>
                  </a:cubicBezTo>
                  <a:cubicBezTo>
                    <a:pt x="6007" y="57350"/>
                    <a:pt x="5944" y="59163"/>
                    <a:pt x="6956" y="60427"/>
                  </a:cubicBezTo>
                  <a:cubicBezTo>
                    <a:pt x="7525" y="61123"/>
                    <a:pt x="8347" y="61397"/>
                    <a:pt x="9148" y="61713"/>
                  </a:cubicBezTo>
                  <a:cubicBezTo>
                    <a:pt x="10328" y="62156"/>
                    <a:pt x="10328" y="62156"/>
                    <a:pt x="9590" y="63146"/>
                  </a:cubicBezTo>
                  <a:cubicBezTo>
                    <a:pt x="8979" y="63989"/>
                    <a:pt x="8157" y="64727"/>
                    <a:pt x="8305" y="65886"/>
                  </a:cubicBezTo>
                  <a:cubicBezTo>
                    <a:pt x="8177" y="67642"/>
                    <a:pt x="9651" y="69112"/>
                    <a:pt x="11449" y="69112"/>
                  </a:cubicBezTo>
                  <a:cubicBezTo>
                    <a:pt x="11722" y="69112"/>
                    <a:pt x="12004" y="69078"/>
                    <a:pt x="12288" y="69005"/>
                  </a:cubicBezTo>
                  <a:cubicBezTo>
                    <a:pt x="16377" y="67930"/>
                    <a:pt x="20465" y="66813"/>
                    <a:pt x="24575" y="65717"/>
                  </a:cubicBezTo>
                  <a:cubicBezTo>
                    <a:pt x="32310" y="63652"/>
                    <a:pt x="40045" y="61586"/>
                    <a:pt x="47780" y="59500"/>
                  </a:cubicBezTo>
                  <a:cubicBezTo>
                    <a:pt x="54820" y="57624"/>
                    <a:pt x="61859" y="55706"/>
                    <a:pt x="68898" y="53809"/>
                  </a:cubicBezTo>
                  <a:cubicBezTo>
                    <a:pt x="74294" y="52355"/>
                    <a:pt x="79668" y="50901"/>
                    <a:pt x="85064" y="49468"/>
                  </a:cubicBezTo>
                  <a:cubicBezTo>
                    <a:pt x="92757" y="47423"/>
                    <a:pt x="100449" y="45358"/>
                    <a:pt x="108142" y="43314"/>
                  </a:cubicBezTo>
                  <a:cubicBezTo>
                    <a:pt x="115013" y="41480"/>
                    <a:pt x="121905" y="39667"/>
                    <a:pt x="128755" y="37792"/>
                  </a:cubicBezTo>
                  <a:cubicBezTo>
                    <a:pt x="130462" y="37328"/>
                    <a:pt x="132190" y="36991"/>
                    <a:pt x="133855" y="36359"/>
                  </a:cubicBezTo>
                  <a:cubicBezTo>
                    <a:pt x="135899" y="35600"/>
                    <a:pt x="136447" y="32944"/>
                    <a:pt x="134972" y="31364"/>
                  </a:cubicBezTo>
                  <a:cubicBezTo>
                    <a:pt x="134213" y="30542"/>
                    <a:pt x="133223" y="30310"/>
                    <a:pt x="132274" y="29930"/>
                  </a:cubicBezTo>
                  <a:cubicBezTo>
                    <a:pt x="131768" y="29741"/>
                    <a:pt x="131726" y="29530"/>
                    <a:pt x="132085" y="29129"/>
                  </a:cubicBezTo>
                  <a:cubicBezTo>
                    <a:pt x="132464" y="28708"/>
                    <a:pt x="132822" y="28223"/>
                    <a:pt x="133202" y="27760"/>
                  </a:cubicBezTo>
                  <a:cubicBezTo>
                    <a:pt x="133981" y="26811"/>
                    <a:pt x="133876" y="24556"/>
                    <a:pt x="132928" y="23755"/>
                  </a:cubicBezTo>
                  <a:cubicBezTo>
                    <a:pt x="132042" y="23017"/>
                    <a:pt x="131031" y="22680"/>
                    <a:pt x="130040" y="22238"/>
                  </a:cubicBezTo>
                  <a:cubicBezTo>
                    <a:pt x="129724" y="22111"/>
                    <a:pt x="129577" y="22048"/>
                    <a:pt x="129872" y="21711"/>
                  </a:cubicBezTo>
                  <a:cubicBezTo>
                    <a:pt x="130272" y="21289"/>
                    <a:pt x="130630" y="20804"/>
                    <a:pt x="130989" y="20341"/>
                  </a:cubicBezTo>
                  <a:cubicBezTo>
                    <a:pt x="132295" y="18676"/>
                    <a:pt x="131895" y="16610"/>
                    <a:pt x="130061" y="15514"/>
                  </a:cubicBezTo>
                  <a:cubicBezTo>
                    <a:pt x="129450" y="15198"/>
                    <a:pt x="128797" y="14924"/>
                    <a:pt x="128143" y="14692"/>
                  </a:cubicBezTo>
                  <a:cubicBezTo>
                    <a:pt x="127764" y="14545"/>
                    <a:pt x="127574" y="14418"/>
                    <a:pt x="127954" y="14018"/>
                  </a:cubicBezTo>
                  <a:cubicBezTo>
                    <a:pt x="128333" y="13597"/>
                    <a:pt x="128691" y="13175"/>
                    <a:pt x="129007" y="12711"/>
                  </a:cubicBezTo>
                  <a:cubicBezTo>
                    <a:pt x="130251" y="11025"/>
                    <a:pt x="129829" y="9002"/>
                    <a:pt x="128017" y="7948"/>
                  </a:cubicBezTo>
                  <a:cubicBezTo>
                    <a:pt x="127406" y="7611"/>
                    <a:pt x="126752" y="7337"/>
                    <a:pt x="126099" y="7105"/>
                  </a:cubicBezTo>
                  <a:cubicBezTo>
                    <a:pt x="125762" y="6979"/>
                    <a:pt x="125551" y="6810"/>
                    <a:pt x="125909" y="6452"/>
                  </a:cubicBezTo>
                  <a:cubicBezTo>
                    <a:pt x="126162" y="6199"/>
                    <a:pt x="126394" y="5946"/>
                    <a:pt x="126584" y="5651"/>
                  </a:cubicBezTo>
                  <a:cubicBezTo>
                    <a:pt x="127216" y="4850"/>
                    <a:pt x="127722" y="4007"/>
                    <a:pt x="127659" y="2911"/>
                  </a:cubicBezTo>
                  <a:cubicBezTo>
                    <a:pt x="127564" y="1515"/>
                    <a:pt x="126339" y="1"/>
                    <a:pt x="124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180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9">
              <a:extLst>
                <a:ext uri="{FF2B5EF4-FFF2-40B4-BE49-F238E27FC236}">
                  <a16:creationId xmlns:a16="http://schemas.microsoft.com/office/drawing/2014/main" id="{33D350EB-D8C6-2F03-F79C-71016F1A124C}"/>
                </a:ext>
              </a:extLst>
            </p:cNvPr>
            <p:cNvSpPr/>
            <p:nvPr/>
          </p:nvSpPr>
          <p:spPr>
            <a:xfrm>
              <a:off x="129158" y="6370241"/>
              <a:ext cx="2231644" cy="690152"/>
            </a:xfrm>
            <a:custGeom>
              <a:avLst/>
              <a:gdLst/>
              <a:ahLst/>
              <a:cxnLst/>
              <a:rect l="l" t="t" r="r" b="b"/>
              <a:pathLst>
                <a:path w="121104" h="37432" extrusionOk="0">
                  <a:moveTo>
                    <a:pt x="115076" y="1"/>
                  </a:moveTo>
                  <a:cubicBezTo>
                    <a:pt x="112968" y="570"/>
                    <a:pt x="110861" y="1097"/>
                    <a:pt x="108732" y="1645"/>
                  </a:cubicBezTo>
                  <a:cubicBezTo>
                    <a:pt x="100407" y="3879"/>
                    <a:pt x="92061" y="6092"/>
                    <a:pt x="83715" y="8326"/>
                  </a:cubicBezTo>
                  <a:cubicBezTo>
                    <a:pt x="76991" y="10117"/>
                    <a:pt x="70289" y="11909"/>
                    <a:pt x="63566" y="13721"/>
                  </a:cubicBezTo>
                  <a:lnTo>
                    <a:pt x="41457" y="19644"/>
                  </a:lnTo>
                  <a:lnTo>
                    <a:pt x="17325" y="26114"/>
                  </a:lnTo>
                  <a:cubicBezTo>
                    <a:pt x="13089" y="27231"/>
                    <a:pt x="8873" y="28369"/>
                    <a:pt x="4658" y="29507"/>
                  </a:cubicBezTo>
                  <a:cubicBezTo>
                    <a:pt x="4405" y="29570"/>
                    <a:pt x="4152" y="29676"/>
                    <a:pt x="3920" y="29781"/>
                  </a:cubicBezTo>
                  <a:cubicBezTo>
                    <a:pt x="3773" y="29971"/>
                    <a:pt x="3668" y="30181"/>
                    <a:pt x="3520" y="30371"/>
                  </a:cubicBezTo>
                  <a:cubicBezTo>
                    <a:pt x="2445" y="31720"/>
                    <a:pt x="1370" y="33069"/>
                    <a:pt x="274" y="34418"/>
                  </a:cubicBezTo>
                  <a:cubicBezTo>
                    <a:pt x="0" y="34776"/>
                    <a:pt x="21" y="34945"/>
                    <a:pt x="506" y="35134"/>
                  </a:cubicBezTo>
                  <a:cubicBezTo>
                    <a:pt x="1771" y="35577"/>
                    <a:pt x="3035" y="36104"/>
                    <a:pt x="4279" y="36631"/>
                  </a:cubicBezTo>
                  <a:cubicBezTo>
                    <a:pt x="4827" y="36884"/>
                    <a:pt x="5459" y="36968"/>
                    <a:pt x="5902" y="37432"/>
                  </a:cubicBezTo>
                  <a:cubicBezTo>
                    <a:pt x="8136" y="36799"/>
                    <a:pt x="10370" y="36188"/>
                    <a:pt x="12625" y="35577"/>
                  </a:cubicBezTo>
                  <a:cubicBezTo>
                    <a:pt x="18948" y="33870"/>
                    <a:pt x="25292" y="32184"/>
                    <a:pt x="31615" y="30477"/>
                  </a:cubicBezTo>
                  <a:cubicBezTo>
                    <a:pt x="35724" y="29381"/>
                    <a:pt x="39834" y="28306"/>
                    <a:pt x="43923" y="27210"/>
                  </a:cubicBezTo>
                  <a:cubicBezTo>
                    <a:pt x="49824" y="25629"/>
                    <a:pt x="55705" y="24048"/>
                    <a:pt x="61606" y="22468"/>
                  </a:cubicBezTo>
                  <a:cubicBezTo>
                    <a:pt x="69952" y="20234"/>
                    <a:pt x="78298" y="18000"/>
                    <a:pt x="86644" y="15787"/>
                  </a:cubicBezTo>
                  <a:cubicBezTo>
                    <a:pt x="94021" y="13805"/>
                    <a:pt x="101398" y="11824"/>
                    <a:pt x="108774" y="9843"/>
                  </a:cubicBezTo>
                  <a:cubicBezTo>
                    <a:pt x="111409" y="9148"/>
                    <a:pt x="114043" y="8410"/>
                    <a:pt x="116678" y="7693"/>
                  </a:cubicBezTo>
                  <a:cubicBezTo>
                    <a:pt x="116846" y="7672"/>
                    <a:pt x="117015" y="7651"/>
                    <a:pt x="117205" y="7630"/>
                  </a:cubicBezTo>
                  <a:cubicBezTo>
                    <a:pt x="117500" y="6829"/>
                    <a:pt x="118132" y="6281"/>
                    <a:pt x="118638" y="5628"/>
                  </a:cubicBezTo>
                  <a:cubicBezTo>
                    <a:pt x="119439" y="4574"/>
                    <a:pt x="120261" y="3520"/>
                    <a:pt x="121104" y="2467"/>
                  </a:cubicBezTo>
                  <a:lnTo>
                    <a:pt x="115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9">
              <a:extLst>
                <a:ext uri="{FF2B5EF4-FFF2-40B4-BE49-F238E27FC236}">
                  <a16:creationId xmlns:a16="http://schemas.microsoft.com/office/drawing/2014/main" id="{F87EA100-01DD-B8EA-B007-5E49A7BD0BB8}"/>
                </a:ext>
              </a:extLst>
            </p:cNvPr>
            <p:cNvSpPr/>
            <p:nvPr/>
          </p:nvSpPr>
          <p:spPr>
            <a:xfrm>
              <a:off x="165662" y="6510918"/>
              <a:ext cx="2232436" cy="687424"/>
            </a:xfrm>
            <a:custGeom>
              <a:avLst/>
              <a:gdLst/>
              <a:ahLst/>
              <a:cxnLst/>
              <a:rect l="l" t="t" r="r" b="b"/>
              <a:pathLst>
                <a:path w="121147" h="37284" extrusionOk="0">
                  <a:moveTo>
                    <a:pt x="115224" y="0"/>
                  </a:moveTo>
                  <a:cubicBezTo>
                    <a:pt x="115034" y="0"/>
                    <a:pt x="114865" y="42"/>
                    <a:pt x="114697" y="63"/>
                  </a:cubicBezTo>
                  <a:cubicBezTo>
                    <a:pt x="112062" y="780"/>
                    <a:pt x="109428" y="1518"/>
                    <a:pt x="106793" y="2213"/>
                  </a:cubicBezTo>
                  <a:cubicBezTo>
                    <a:pt x="99417" y="4194"/>
                    <a:pt x="92040" y="6175"/>
                    <a:pt x="84663" y="8136"/>
                  </a:cubicBezTo>
                  <a:cubicBezTo>
                    <a:pt x="76317" y="10370"/>
                    <a:pt x="67971" y="12604"/>
                    <a:pt x="59625" y="14838"/>
                  </a:cubicBezTo>
                  <a:cubicBezTo>
                    <a:pt x="53745" y="16397"/>
                    <a:pt x="47843" y="17978"/>
                    <a:pt x="41942" y="19580"/>
                  </a:cubicBezTo>
                  <a:cubicBezTo>
                    <a:pt x="37853" y="20676"/>
                    <a:pt x="33743" y="21751"/>
                    <a:pt x="29655" y="22847"/>
                  </a:cubicBezTo>
                  <a:cubicBezTo>
                    <a:pt x="23311" y="24533"/>
                    <a:pt x="16967" y="26240"/>
                    <a:pt x="10644" y="27947"/>
                  </a:cubicBezTo>
                  <a:cubicBezTo>
                    <a:pt x="8410" y="28558"/>
                    <a:pt x="6176" y="29190"/>
                    <a:pt x="3942" y="29802"/>
                  </a:cubicBezTo>
                  <a:cubicBezTo>
                    <a:pt x="2825" y="31235"/>
                    <a:pt x="1708" y="32668"/>
                    <a:pt x="612" y="34080"/>
                  </a:cubicBezTo>
                  <a:cubicBezTo>
                    <a:pt x="0" y="34881"/>
                    <a:pt x="0" y="34881"/>
                    <a:pt x="907" y="35239"/>
                  </a:cubicBezTo>
                  <a:cubicBezTo>
                    <a:pt x="2614" y="35914"/>
                    <a:pt x="4321" y="36609"/>
                    <a:pt x="6028" y="37284"/>
                  </a:cubicBezTo>
                  <a:cubicBezTo>
                    <a:pt x="8241" y="36693"/>
                    <a:pt x="10454" y="36124"/>
                    <a:pt x="12667" y="35513"/>
                  </a:cubicBezTo>
                  <a:cubicBezTo>
                    <a:pt x="16292" y="34565"/>
                    <a:pt x="19896" y="33595"/>
                    <a:pt x="23500" y="32626"/>
                  </a:cubicBezTo>
                  <a:cubicBezTo>
                    <a:pt x="29402" y="31045"/>
                    <a:pt x="35282" y="29464"/>
                    <a:pt x="41183" y="27884"/>
                  </a:cubicBezTo>
                  <a:cubicBezTo>
                    <a:pt x="50204" y="25481"/>
                    <a:pt x="59203" y="23057"/>
                    <a:pt x="68224" y="20655"/>
                  </a:cubicBezTo>
                  <a:cubicBezTo>
                    <a:pt x="74252" y="19032"/>
                    <a:pt x="80301" y="17409"/>
                    <a:pt x="86349" y="15786"/>
                  </a:cubicBezTo>
                  <a:cubicBezTo>
                    <a:pt x="94379" y="13636"/>
                    <a:pt x="102430" y="11487"/>
                    <a:pt x="110482" y="9337"/>
                  </a:cubicBezTo>
                  <a:cubicBezTo>
                    <a:pt x="112716" y="8726"/>
                    <a:pt x="114950" y="8114"/>
                    <a:pt x="117184" y="7524"/>
                  </a:cubicBezTo>
                  <a:cubicBezTo>
                    <a:pt x="118406" y="5965"/>
                    <a:pt x="119607" y="4405"/>
                    <a:pt x="120851" y="2888"/>
                  </a:cubicBezTo>
                  <a:cubicBezTo>
                    <a:pt x="121146" y="2508"/>
                    <a:pt x="121083" y="2382"/>
                    <a:pt x="120682" y="2213"/>
                  </a:cubicBezTo>
                  <a:cubicBezTo>
                    <a:pt x="118849" y="1476"/>
                    <a:pt x="117036" y="738"/>
                    <a:pt x="115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9">
              <a:extLst>
                <a:ext uri="{FF2B5EF4-FFF2-40B4-BE49-F238E27FC236}">
                  <a16:creationId xmlns:a16="http://schemas.microsoft.com/office/drawing/2014/main" id="{040D91EA-23DA-D6E2-ECDE-DA39F9853DE2}"/>
                </a:ext>
              </a:extLst>
            </p:cNvPr>
            <p:cNvSpPr/>
            <p:nvPr/>
          </p:nvSpPr>
          <p:spPr>
            <a:xfrm>
              <a:off x="90315" y="6231518"/>
              <a:ext cx="2232823" cy="687829"/>
            </a:xfrm>
            <a:custGeom>
              <a:avLst/>
              <a:gdLst/>
              <a:ahLst/>
              <a:cxnLst/>
              <a:rect l="l" t="t" r="r" b="b"/>
              <a:pathLst>
                <a:path w="121168" h="37306" extrusionOk="0">
                  <a:moveTo>
                    <a:pt x="115224" y="1"/>
                  </a:moveTo>
                  <a:cubicBezTo>
                    <a:pt x="113917" y="338"/>
                    <a:pt x="112610" y="654"/>
                    <a:pt x="111283" y="1012"/>
                  </a:cubicBezTo>
                  <a:cubicBezTo>
                    <a:pt x="107636" y="1982"/>
                    <a:pt x="103990" y="2972"/>
                    <a:pt x="100323" y="3942"/>
                  </a:cubicBezTo>
                  <a:cubicBezTo>
                    <a:pt x="94000" y="5649"/>
                    <a:pt x="87656" y="7356"/>
                    <a:pt x="81312" y="9063"/>
                  </a:cubicBezTo>
                  <a:cubicBezTo>
                    <a:pt x="76633" y="10307"/>
                    <a:pt x="71934" y="11550"/>
                    <a:pt x="67255" y="12794"/>
                  </a:cubicBezTo>
                  <a:cubicBezTo>
                    <a:pt x="60784" y="14543"/>
                    <a:pt x="54314" y="16292"/>
                    <a:pt x="47865" y="18021"/>
                  </a:cubicBezTo>
                  <a:cubicBezTo>
                    <a:pt x="43122" y="19285"/>
                    <a:pt x="38401" y="20529"/>
                    <a:pt x="33659" y="21793"/>
                  </a:cubicBezTo>
                  <a:cubicBezTo>
                    <a:pt x="27252" y="23521"/>
                    <a:pt x="20845" y="25229"/>
                    <a:pt x="14459" y="26957"/>
                  </a:cubicBezTo>
                  <a:cubicBezTo>
                    <a:pt x="11171" y="27821"/>
                    <a:pt x="7904" y="28706"/>
                    <a:pt x="4616" y="29570"/>
                  </a:cubicBezTo>
                  <a:cubicBezTo>
                    <a:pt x="4427" y="29612"/>
                    <a:pt x="4237" y="29633"/>
                    <a:pt x="4047" y="29654"/>
                  </a:cubicBezTo>
                  <a:cubicBezTo>
                    <a:pt x="2994" y="31193"/>
                    <a:pt x="1771" y="32605"/>
                    <a:pt x="612" y="34059"/>
                  </a:cubicBezTo>
                  <a:cubicBezTo>
                    <a:pt x="22" y="34839"/>
                    <a:pt x="1" y="34818"/>
                    <a:pt x="907" y="35197"/>
                  </a:cubicBezTo>
                  <a:cubicBezTo>
                    <a:pt x="2614" y="35914"/>
                    <a:pt x="4363" y="36525"/>
                    <a:pt x="6028" y="37305"/>
                  </a:cubicBezTo>
                  <a:cubicBezTo>
                    <a:pt x="6260" y="37221"/>
                    <a:pt x="6492" y="37115"/>
                    <a:pt x="6766" y="37052"/>
                  </a:cubicBezTo>
                  <a:cubicBezTo>
                    <a:pt x="11002" y="35914"/>
                    <a:pt x="15218" y="34776"/>
                    <a:pt x="19433" y="33638"/>
                  </a:cubicBezTo>
                  <a:lnTo>
                    <a:pt x="43565" y="27189"/>
                  </a:lnTo>
                  <a:lnTo>
                    <a:pt x="65674" y="21245"/>
                  </a:lnTo>
                  <a:cubicBezTo>
                    <a:pt x="72397" y="19454"/>
                    <a:pt x="79099" y="17662"/>
                    <a:pt x="85823" y="15850"/>
                  </a:cubicBezTo>
                  <a:cubicBezTo>
                    <a:pt x="94169" y="13637"/>
                    <a:pt x="102494" y="11403"/>
                    <a:pt x="110840" y="9190"/>
                  </a:cubicBezTo>
                  <a:cubicBezTo>
                    <a:pt x="112969" y="8621"/>
                    <a:pt x="115076" y="8073"/>
                    <a:pt x="117184" y="7525"/>
                  </a:cubicBezTo>
                  <a:cubicBezTo>
                    <a:pt x="117374" y="7293"/>
                    <a:pt x="117563" y="7040"/>
                    <a:pt x="117732" y="6787"/>
                  </a:cubicBezTo>
                  <a:cubicBezTo>
                    <a:pt x="118765" y="5480"/>
                    <a:pt x="119797" y="4174"/>
                    <a:pt x="120830" y="2888"/>
                  </a:cubicBezTo>
                  <a:cubicBezTo>
                    <a:pt x="121104" y="2551"/>
                    <a:pt x="121167" y="2340"/>
                    <a:pt x="120662" y="2150"/>
                  </a:cubicBezTo>
                  <a:cubicBezTo>
                    <a:pt x="118849" y="1455"/>
                    <a:pt x="117036" y="717"/>
                    <a:pt x="115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9">
              <a:extLst>
                <a:ext uri="{FF2B5EF4-FFF2-40B4-BE49-F238E27FC236}">
                  <a16:creationId xmlns:a16="http://schemas.microsoft.com/office/drawing/2014/main" id="{CF0FEAE2-7E71-0A3B-5455-2A6B938EBFA8}"/>
                </a:ext>
              </a:extLst>
            </p:cNvPr>
            <p:cNvSpPr/>
            <p:nvPr/>
          </p:nvSpPr>
          <p:spPr>
            <a:xfrm>
              <a:off x="203326" y="6649642"/>
              <a:ext cx="2230096" cy="644298"/>
            </a:xfrm>
            <a:custGeom>
              <a:avLst/>
              <a:gdLst/>
              <a:ahLst/>
              <a:cxnLst/>
              <a:rect l="l" t="t" r="r" b="b"/>
              <a:pathLst>
                <a:path w="121020" h="34945" extrusionOk="0">
                  <a:moveTo>
                    <a:pt x="115140" y="0"/>
                  </a:moveTo>
                  <a:cubicBezTo>
                    <a:pt x="112927" y="612"/>
                    <a:pt x="110672" y="1223"/>
                    <a:pt x="108438" y="1834"/>
                  </a:cubicBezTo>
                  <a:cubicBezTo>
                    <a:pt x="100386" y="3984"/>
                    <a:pt x="92356" y="6133"/>
                    <a:pt x="84305" y="8283"/>
                  </a:cubicBezTo>
                  <a:cubicBezTo>
                    <a:pt x="78257" y="9906"/>
                    <a:pt x="72229" y="11529"/>
                    <a:pt x="66180" y="13152"/>
                  </a:cubicBezTo>
                  <a:cubicBezTo>
                    <a:pt x="57159" y="15554"/>
                    <a:pt x="48139" y="17957"/>
                    <a:pt x="39139" y="20360"/>
                  </a:cubicBezTo>
                  <a:lnTo>
                    <a:pt x="21456" y="25102"/>
                  </a:lnTo>
                  <a:cubicBezTo>
                    <a:pt x="17852" y="26071"/>
                    <a:pt x="14227" y="27041"/>
                    <a:pt x="10623" y="28010"/>
                  </a:cubicBezTo>
                  <a:cubicBezTo>
                    <a:pt x="8410" y="28600"/>
                    <a:pt x="6197" y="29191"/>
                    <a:pt x="3963" y="29760"/>
                  </a:cubicBezTo>
                  <a:cubicBezTo>
                    <a:pt x="3668" y="30455"/>
                    <a:pt x="3099" y="30961"/>
                    <a:pt x="2635" y="31551"/>
                  </a:cubicBezTo>
                  <a:cubicBezTo>
                    <a:pt x="1813" y="32647"/>
                    <a:pt x="949" y="33722"/>
                    <a:pt x="1" y="34944"/>
                  </a:cubicBezTo>
                  <a:lnTo>
                    <a:pt x="121020" y="2529"/>
                  </a:lnTo>
                  <a:cubicBezTo>
                    <a:pt x="120303" y="2066"/>
                    <a:pt x="119587" y="1897"/>
                    <a:pt x="118954" y="1602"/>
                  </a:cubicBezTo>
                  <a:cubicBezTo>
                    <a:pt x="117690" y="1054"/>
                    <a:pt x="116362" y="675"/>
                    <a:pt x="115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9">
              <a:extLst>
                <a:ext uri="{FF2B5EF4-FFF2-40B4-BE49-F238E27FC236}">
                  <a16:creationId xmlns:a16="http://schemas.microsoft.com/office/drawing/2014/main" id="{51EBD58C-DF67-3008-3D44-331A5CD0B629}"/>
                </a:ext>
              </a:extLst>
            </p:cNvPr>
            <p:cNvSpPr/>
            <p:nvPr/>
          </p:nvSpPr>
          <p:spPr>
            <a:xfrm>
              <a:off x="57312" y="6136303"/>
              <a:ext cx="2225434" cy="641183"/>
            </a:xfrm>
            <a:custGeom>
              <a:avLst/>
              <a:gdLst/>
              <a:ahLst/>
              <a:cxnLst/>
              <a:rect l="l" t="t" r="r" b="b"/>
              <a:pathLst>
                <a:path w="120767" h="34776" extrusionOk="0">
                  <a:moveTo>
                    <a:pt x="120766" y="0"/>
                  </a:moveTo>
                  <a:cubicBezTo>
                    <a:pt x="120577" y="42"/>
                    <a:pt x="120492" y="42"/>
                    <a:pt x="120408" y="63"/>
                  </a:cubicBezTo>
                  <a:cubicBezTo>
                    <a:pt x="116952" y="1012"/>
                    <a:pt x="113495" y="1939"/>
                    <a:pt x="110039" y="2866"/>
                  </a:cubicBezTo>
                  <a:cubicBezTo>
                    <a:pt x="103315" y="4679"/>
                    <a:pt x="96592" y="6470"/>
                    <a:pt x="89869" y="8283"/>
                  </a:cubicBezTo>
                  <a:lnTo>
                    <a:pt x="65737" y="14732"/>
                  </a:lnTo>
                  <a:cubicBezTo>
                    <a:pt x="59688" y="16355"/>
                    <a:pt x="53639" y="17978"/>
                    <a:pt x="47611" y="19601"/>
                  </a:cubicBezTo>
                  <a:cubicBezTo>
                    <a:pt x="39265" y="21814"/>
                    <a:pt x="30919" y="24048"/>
                    <a:pt x="22573" y="26282"/>
                  </a:cubicBezTo>
                  <a:cubicBezTo>
                    <a:pt x="16524" y="27905"/>
                    <a:pt x="10454" y="29528"/>
                    <a:pt x="4405" y="31150"/>
                  </a:cubicBezTo>
                  <a:lnTo>
                    <a:pt x="21" y="32331"/>
                  </a:lnTo>
                  <a:lnTo>
                    <a:pt x="0" y="32478"/>
                  </a:lnTo>
                  <a:lnTo>
                    <a:pt x="5838" y="34775"/>
                  </a:lnTo>
                  <a:cubicBezTo>
                    <a:pt x="6028" y="34754"/>
                    <a:pt x="6218" y="34733"/>
                    <a:pt x="6407" y="34691"/>
                  </a:cubicBezTo>
                  <a:cubicBezTo>
                    <a:pt x="9695" y="33827"/>
                    <a:pt x="12962" y="32963"/>
                    <a:pt x="16229" y="32078"/>
                  </a:cubicBezTo>
                  <a:cubicBezTo>
                    <a:pt x="22636" y="30350"/>
                    <a:pt x="29043" y="28621"/>
                    <a:pt x="35450" y="26914"/>
                  </a:cubicBezTo>
                  <a:cubicBezTo>
                    <a:pt x="40171" y="25650"/>
                    <a:pt x="44913" y="24406"/>
                    <a:pt x="49656" y="23142"/>
                  </a:cubicBezTo>
                  <a:cubicBezTo>
                    <a:pt x="56105" y="21392"/>
                    <a:pt x="62575" y="19664"/>
                    <a:pt x="69046" y="17936"/>
                  </a:cubicBezTo>
                  <a:cubicBezTo>
                    <a:pt x="73725" y="16671"/>
                    <a:pt x="78424" y="15428"/>
                    <a:pt x="83103" y="14184"/>
                  </a:cubicBezTo>
                  <a:lnTo>
                    <a:pt x="102114" y="9084"/>
                  </a:lnTo>
                  <a:cubicBezTo>
                    <a:pt x="105781" y="8093"/>
                    <a:pt x="109427" y="7103"/>
                    <a:pt x="113074" y="6133"/>
                  </a:cubicBezTo>
                  <a:cubicBezTo>
                    <a:pt x="114380" y="5775"/>
                    <a:pt x="115708" y="5459"/>
                    <a:pt x="117015" y="5122"/>
                  </a:cubicBezTo>
                  <a:cubicBezTo>
                    <a:pt x="117015" y="5037"/>
                    <a:pt x="117036" y="4974"/>
                    <a:pt x="117078" y="4890"/>
                  </a:cubicBezTo>
                  <a:cubicBezTo>
                    <a:pt x="117879" y="3836"/>
                    <a:pt x="118701" y="2824"/>
                    <a:pt x="119481" y="1771"/>
                  </a:cubicBezTo>
                  <a:cubicBezTo>
                    <a:pt x="119923" y="1223"/>
                    <a:pt x="120450" y="738"/>
                    <a:pt x="120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4" name="Google Shape;2634;p59">
            <a:extLst>
              <a:ext uri="{FF2B5EF4-FFF2-40B4-BE49-F238E27FC236}">
                <a16:creationId xmlns:a16="http://schemas.microsoft.com/office/drawing/2014/main" id="{63EE6D1A-9157-53D7-813E-44D2F874D92B}"/>
              </a:ext>
            </a:extLst>
          </p:cNvPr>
          <p:cNvGrpSpPr/>
          <p:nvPr/>
        </p:nvGrpSpPr>
        <p:grpSpPr>
          <a:xfrm rot="-820655" flipH="1">
            <a:off x="-758808" y="3351781"/>
            <a:ext cx="1653929" cy="539993"/>
            <a:chOff x="2564525" y="5223525"/>
            <a:chExt cx="2556110" cy="834547"/>
          </a:xfrm>
        </p:grpSpPr>
        <p:sp>
          <p:nvSpPr>
            <p:cNvPr id="2635" name="Google Shape;2635;p59">
              <a:extLst>
                <a:ext uri="{FF2B5EF4-FFF2-40B4-BE49-F238E27FC236}">
                  <a16:creationId xmlns:a16="http://schemas.microsoft.com/office/drawing/2014/main" id="{A8CFB3D5-0D5B-192E-7988-339B84528611}"/>
                </a:ext>
              </a:extLst>
            </p:cNvPr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9">
              <a:extLst>
                <a:ext uri="{FF2B5EF4-FFF2-40B4-BE49-F238E27FC236}">
                  <a16:creationId xmlns:a16="http://schemas.microsoft.com/office/drawing/2014/main" id="{396945C6-5E92-A2E8-E70F-839C095B892C}"/>
                </a:ext>
              </a:extLst>
            </p:cNvPr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9">
              <a:extLst>
                <a:ext uri="{FF2B5EF4-FFF2-40B4-BE49-F238E27FC236}">
                  <a16:creationId xmlns:a16="http://schemas.microsoft.com/office/drawing/2014/main" id="{F520FA37-AB8E-71E1-16AF-9C06CD072FCA}"/>
                </a:ext>
              </a:extLst>
            </p:cNvPr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9">
              <a:extLst>
                <a:ext uri="{FF2B5EF4-FFF2-40B4-BE49-F238E27FC236}">
                  <a16:creationId xmlns:a16="http://schemas.microsoft.com/office/drawing/2014/main" id="{AA8B27F1-4A20-96BD-E8D9-B12DFBE46A49}"/>
                </a:ext>
              </a:extLst>
            </p:cNvPr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9">
              <a:extLst>
                <a:ext uri="{FF2B5EF4-FFF2-40B4-BE49-F238E27FC236}">
                  <a16:creationId xmlns:a16="http://schemas.microsoft.com/office/drawing/2014/main" id="{4D53D440-5DB6-C16D-32E1-405C732EAD53}"/>
                </a:ext>
              </a:extLst>
            </p:cNvPr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9">
              <a:extLst>
                <a:ext uri="{FF2B5EF4-FFF2-40B4-BE49-F238E27FC236}">
                  <a16:creationId xmlns:a16="http://schemas.microsoft.com/office/drawing/2014/main" id="{A0438827-9143-BF9B-EF4C-E6697B42C7FC}"/>
                </a:ext>
              </a:extLst>
            </p:cNvPr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9">
              <a:extLst>
                <a:ext uri="{FF2B5EF4-FFF2-40B4-BE49-F238E27FC236}">
                  <a16:creationId xmlns:a16="http://schemas.microsoft.com/office/drawing/2014/main" id="{2794E870-A231-0347-E198-F2316CF8BC79}"/>
                </a:ext>
              </a:extLst>
            </p:cNvPr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9">
              <a:extLst>
                <a:ext uri="{FF2B5EF4-FFF2-40B4-BE49-F238E27FC236}">
                  <a16:creationId xmlns:a16="http://schemas.microsoft.com/office/drawing/2014/main" id="{5E42366C-49C9-9BA0-D7D6-E48BD3F81B93}"/>
                </a:ext>
              </a:extLst>
            </p:cNvPr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9">
              <a:extLst>
                <a:ext uri="{FF2B5EF4-FFF2-40B4-BE49-F238E27FC236}">
                  <a16:creationId xmlns:a16="http://schemas.microsoft.com/office/drawing/2014/main" id="{FFE97058-8416-1C17-E3F1-FC27F9F310ED}"/>
                </a:ext>
              </a:extLst>
            </p:cNvPr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9">
              <a:extLst>
                <a:ext uri="{FF2B5EF4-FFF2-40B4-BE49-F238E27FC236}">
                  <a16:creationId xmlns:a16="http://schemas.microsoft.com/office/drawing/2014/main" id="{CD7DD3C0-2359-C146-E163-E388CF2DE1F8}"/>
                </a:ext>
              </a:extLst>
            </p:cNvPr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5" name="Google Shape;2645;p59">
            <a:extLst>
              <a:ext uri="{FF2B5EF4-FFF2-40B4-BE49-F238E27FC236}">
                <a16:creationId xmlns:a16="http://schemas.microsoft.com/office/drawing/2014/main" id="{144C5A28-1D5C-C194-A192-5FF92A710995}"/>
              </a:ext>
            </a:extLst>
          </p:cNvPr>
          <p:cNvGrpSpPr/>
          <p:nvPr/>
        </p:nvGrpSpPr>
        <p:grpSpPr>
          <a:xfrm rot="1653028" flipH="1">
            <a:off x="1545553" y="-497618"/>
            <a:ext cx="1719310" cy="916179"/>
            <a:chOff x="7463504" y="3075665"/>
            <a:chExt cx="2603050" cy="1387103"/>
          </a:xfrm>
        </p:grpSpPr>
        <p:sp>
          <p:nvSpPr>
            <p:cNvPr id="2646" name="Google Shape;2646;p59">
              <a:extLst>
                <a:ext uri="{FF2B5EF4-FFF2-40B4-BE49-F238E27FC236}">
                  <a16:creationId xmlns:a16="http://schemas.microsoft.com/office/drawing/2014/main" id="{B5A02C23-3807-B590-897A-F3B06E9600F4}"/>
                </a:ext>
              </a:extLst>
            </p:cNvPr>
            <p:cNvSpPr/>
            <p:nvPr/>
          </p:nvSpPr>
          <p:spPr>
            <a:xfrm rot="-970049">
              <a:off x="7514122" y="3409760"/>
              <a:ext cx="2501813" cy="718914"/>
            </a:xfrm>
            <a:custGeom>
              <a:avLst/>
              <a:gdLst/>
              <a:ahLst/>
              <a:cxnLst/>
              <a:rect l="l" t="t" r="r" b="b"/>
              <a:pathLst>
                <a:path w="128944" h="37053" extrusionOk="0">
                  <a:moveTo>
                    <a:pt x="119723" y="3025"/>
                  </a:moveTo>
                  <a:cubicBezTo>
                    <a:pt x="119950" y="3025"/>
                    <a:pt x="120176" y="3078"/>
                    <a:pt x="120387" y="3183"/>
                  </a:cubicBezTo>
                  <a:cubicBezTo>
                    <a:pt x="121455" y="3183"/>
                    <a:pt x="122523" y="3192"/>
                    <a:pt x="123590" y="3192"/>
                  </a:cubicBezTo>
                  <a:cubicBezTo>
                    <a:pt x="124124" y="3192"/>
                    <a:pt x="124658" y="3190"/>
                    <a:pt x="125192" y="3183"/>
                  </a:cubicBezTo>
                  <a:cubicBezTo>
                    <a:pt x="125219" y="3182"/>
                    <a:pt x="125245" y="3181"/>
                    <a:pt x="125270" y="3181"/>
                  </a:cubicBezTo>
                  <a:cubicBezTo>
                    <a:pt x="125652" y="3181"/>
                    <a:pt x="125782" y="3338"/>
                    <a:pt x="125782" y="3773"/>
                  </a:cubicBezTo>
                  <a:cubicBezTo>
                    <a:pt x="125782" y="5544"/>
                    <a:pt x="125782" y="7335"/>
                    <a:pt x="125782" y="9105"/>
                  </a:cubicBezTo>
                  <a:lnTo>
                    <a:pt x="125782" y="10560"/>
                  </a:lnTo>
                  <a:lnTo>
                    <a:pt x="125782" y="18063"/>
                  </a:lnTo>
                  <a:lnTo>
                    <a:pt x="125782" y="19517"/>
                  </a:lnTo>
                  <a:lnTo>
                    <a:pt x="125782" y="26493"/>
                  </a:lnTo>
                  <a:lnTo>
                    <a:pt x="125782" y="27947"/>
                  </a:lnTo>
                  <a:cubicBezTo>
                    <a:pt x="125782" y="29739"/>
                    <a:pt x="125761" y="31509"/>
                    <a:pt x="125782" y="33280"/>
                  </a:cubicBezTo>
                  <a:cubicBezTo>
                    <a:pt x="125803" y="33764"/>
                    <a:pt x="125635" y="33870"/>
                    <a:pt x="125171" y="33870"/>
                  </a:cubicBezTo>
                  <a:lnTo>
                    <a:pt x="4257" y="33870"/>
                  </a:lnTo>
                  <a:cubicBezTo>
                    <a:pt x="4052" y="33870"/>
                    <a:pt x="3889" y="33874"/>
                    <a:pt x="3759" y="33874"/>
                  </a:cubicBezTo>
                  <a:cubicBezTo>
                    <a:pt x="3197" y="33874"/>
                    <a:pt x="3267" y="33791"/>
                    <a:pt x="3267" y="32900"/>
                  </a:cubicBezTo>
                  <a:lnTo>
                    <a:pt x="3267" y="27947"/>
                  </a:lnTo>
                  <a:cubicBezTo>
                    <a:pt x="3098" y="27484"/>
                    <a:pt x="3098" y="26978"/>
                    <a:pt x="3267" y="26493"/>
                  </a:cubicBezTo>
                  <a:lnTo>
                    <a:pt x="3267" y="19517"/>
                  </a:lnTo>
                  <a:cubicBezTo>
                    <a:pt x="3098" y="19053"/>
                    <a:pt x="3098" y="18547"/>
                    <a:pt x="3267" y="18084"/>
                  </a:cubicBezTo>
                  <a:lnTo>
                    <a:pt x="3267" y="10560"/>
                  </a:lnTo>
                  <a:cubicBezTo>
                    <a:pt x="3098" y="10096"/>
                    <a:pt x="3098" y="9590"/>
                    <a:pt x="3267" y="9127"/>
                  </a:cubicBezTo>
                  <a:cubicBezTo>
                    <a:pt x="3267" y="7356"/>
                    <a:pt x="3309" y="5628"/>
                    <a:pt x="3267" y="3879"/>
                  </a:cubicBezTo>
                  <a:cubicBezTo>
                    <a:pt x="3267" y="3310"/>
                    <a:pt x="3457" y="3183"/>
                    <a:pt x="3983" y="3183"/>
                  </a:cubicBezTo>
                  <a:cubicBezTo>
                    <a:pt x="4812" y="3190"/>
                    <a:pt x="5641" y="3192"/>
                    <a:pt x="6471" y="3192"/>
                  </a:cubicBezTo>
                  <a:cubicBezTo>
                    <a:pt x="8131" y="3192"/>
                    <a:pt x="9793" y="3183"/>
                    <a:pt x="11465" y="3183"/>
                  </a:cubicBezTo>
                  <a:cubicBezTo>
                    <a:pt x="11645" y="3078"/>
                    <a:pt x="11845" y="3025"/>
                    <a:pt x="12048" y="3025"/>
                  </a:cubicBezTo>
                  <a:cubicBezTo>
                    <a:pt x="12251" y="3025"/>
                    <a:pt x="12456" y="3078"/>
                    <a:pt x="12646" y="3183"/>
                  </a:cubicBezTo>
                  <a:lnTo>
                    <a:pt x="25966" y="3183"/>
                  </a:lnTo>
                  <a:cubicBezTo>
                    <a:pt x="26166" y="3078"/>
                    <a:pt x="26387" y="3025"/>
                    <a:pt x="26611" y="3025"/>
                  </a:cubicBezTo>
                  <a:cubicBezTo>
                    <a:pt x="26835" y="3025"/>
                    <a:pt x="27062" y="3078"/>
                    <a:pt x="27273" y="3183"/>
                  </a:cubicBezTo>
                  <a:lnTo>
                    <a:pt x="38064" y="3183"/>
                  </a:lnTo>
                  <a:cubicBezTo>
                    <a:pt x="38274" y="3078"/>
                    <a:pt x="38501" y="3025"/>
                    <a:pt x="38727" y="3025"/>
                  </a:cubicBezTo>
                  <a:cubicBezTo>
                    <a:pt x="38954" y="3025"/>
                    <a:pt x="39181" y="3078"/>
                    <a:pt x="39391" y="3183"/>
                  </a:cubicBezTo>
                  <a:lnTo>
                    <a:pt x="52690" y="3183"/>
                  </a:lnTo>
                  <a:cubicBezTo>
                    <a:pt x="52901" y="3078"/>
                    <a:pt x="53128" y="3025"/>
                    <a:pt x="53352" y="3025"/>
                  </a:cubicBezTo>
                  <a:cubicBezTo>
                    <a:pt x="53576" y="3025"/>
                    <a:pt x="53797" y="3078"/>
                    <a:pt x="53997" y="3183"/>
                  </a:cubicBezTo>
                  <a:lnTo>
                    <a:pt x="65463" y="3183"/>
                  </a:lnTo>
                  <a:cubicBezTo>
                    <a:pt x="65673" y="3078"/>
                    <a:pt x="65900" y="3025"/>
                    <a:pt x="66126" y="3025"/>
                  </a:cubicBezTo>
                  <a:cubicBezTo>
                    <a:pt x="66353" y="3025"/>
                    <a:pt x="66580" y="3078"/>
                    <a:pt x="66790" y="3183"/>
                  </a:cubicBezTo>
                  <a:lnTo>
                    <a:pt x="79963" y="3183"/>
                  </a:lnTo>
                  <a:cubicBezTo>
                    <a:pt x="80163" y="3078"/>
                    <a:pt x="80384" y="3025"/>
                    <a:pt x="80608" y="3025"/>
                  </a:cubicBezTo>
                  <a:cubicBezTo>
                    <a:pt x="80832" y="3025"/>
                    <a:pt x="81059" y="3078"/>
                    <a:pt x="81270" y="3183"/>
                  </a:cubicBezTo>
                  <a:lnTo>
                    <a:pt x="92208" y="3183"/>
                  </a:lnTo>
                  <a:cubicBezTo>
                    <a:pt x="92419" y="3078"/>
                    <a:pt x="92645" y="3025"/>
                    <a:pt x="92869" y="3025"/>
                  </a:cubicBezTo>
                  <a:cubicBezTo>
                    <a:pt x="93093" y="3025"/>
                    <a:pt x="93315" y="3078"/>
                    <a:pt x="93515" y="3183"/>
                  </a:cubicBezTo>
                  <a:lnTo>
                    <a:pt x="106687" y="3183"/>
                  </a:lnTo>
                  <a:cubicBezTo>
                    <a:pt x="106898" y="3078"/>
                    <a:pt x="107125" y="3025"/>
                    <a:pt x="107351" y="3025"/>
                  </a:cubicBezTo>
                  <a:cubicBezTo>
                    <a:pt x="107578" y="3025"/>
                    <a:pt x="107804" y="3078"/>
                    <a:pt x="108015" y="3183"/>
                  </a:cubicBezTo>
                  <a:lnTo>
                    <a:pt x="119059" y="3183"/>
                  </a:lnTo>
                  <a:cubicBezTo>
                    <a:pt x="119270" y="3078"/>
                    <a:pt x="119496" y="3025"/>
                    <a:pt x="119723" y="3025"/>
                  </a:cubicBezTo>
                  <a:close/>
                  <a:moveTo>
                    <a:pt x="125677" y="1"/>
                  </a:moveTo>
                  <a:cubicBezTo>
                    <a:pt x="84874" y="1"/>
                    <a:pt x="44049" y="22"/>
                    <a:pt x="3225" y="22"/>
                  </a:cubicBezTo>
                  <a:cubicBezTo>
                    <a:pt x="3187" y="20"/>
                    <a:pt x="3149" y="20"/>
                    <a:pt x="3111" y="20"/>
                  </a:cubicBezTo>
                  <a:cubicBezTo>
                    <a:pt x="2017" y="20"/>
                    <a:pt x="1015" y="604"/>
                    <a:pt x="506" y="1581"/>
                  </a:cubicBezTo>
                  <a:cubicBezTo>
                    <a:pt x="63" y="2361"/>
                    <a:pt x="0" y="3246"/>
                    <a:pt x="0" y="4110"/>
                  </a:cubicBezTo>
                  <a:lnTo>
                    <a:pt x="0" y="31699"/>
                  </a:lnTo>
                  <a:cubicBezTo>
                    <a:pt x="0" y="32479"/>
                    <a:pt x="63" y="33280"/>
                    <a:pt x="105" y="34059"/>
                  </a:cubicBezTo>
                  <a:cubicBezTo>
                    <a:pt x="190" y="35893"/>
                    <a:pt x="1834" y="37052"/>
                    <a:pt x="3372" y="37052"/>
                  </a:cubicBezTo>
                  <a:cubicBezTo>
                    <a:pt x="23732" y="37031"/>
                    <a:pt x="44070" y="37031"/>
                    <a:pt x="64430" y="37031"/>
                  </a:cubicBezTo>
                  <a:lnTo>
                    <a:pt x="125593" y="37031"/>
                  </a:lnTo>
                  <a:cubicBezTo>
                    <a:pt x="125633" y="37033"/>
                    <a:pt x="125673" y="37033"/>
                    <a:pt x="125713" y="37033"/>
                  </a:cubicBezTo>
                  <a:cubicBezTo>
                    <a:pt x="126786" y="37033"/>
                    <a:pt x="127806" y="36491"/>
                    <a:pt x="128375" y="35577"/>
                  </a:cubicBezTo>
                  <a:cubicBezTo>
                    <a:pt x="128902" y="34797"/>
                    <a:pt x="128944" y="33933"/>
                    <a:pt x="128944" y="33069"/>
                  </a:cubicBezTo>
                  <a:lnTo>
                    <a:pt x="128944" y="5206"/>
                  </a:lnTo>
                  <a:cubicBezTo>
                    <a:pt x="128944" y="4427"/>
                    <a:pt x="128902" y="3626"/>
                    <a:pt x="128838" y="2846"/>
                  </a:cubicBezTo>
                  <a:cubicBezTo>
                    <a:pt x="128733" y="1307"/>
                    <a:pt x="127173" y="1"/>
                    <a:pt x="125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57150" dir="3000000" algn="bl" rotWithShape="0">
                <a:schemeClr val="dk1">
                  <a:alpha val="7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9">
              <a:extLst>
                <a:ext uri="{FF2B5EF4-FFF2-40B4-BE49-F238E27FC236}">
                  <a16:creationId xmlns:a16="http://schemas.microsoft.com/office/drawing/2014/main" id="{ED201E7E-3875-69DA-51A3-7DAFFD55071B}"/>
                </a:ext>
              </a:extLst>
            </p:cNvPr>
            <p:cNvSpPr/>
            <p:nvPr/>
          </p:nvSpPr>
          <p:spPr>
            <a:xfrm rot="-970049">
              <a:off x="7643875" y="3941661"/>
              <a:ext cx="2378822" cy="115793"/>
            </a:xfrm>
            <a:custGeom>
              <a:avLst/>
              <a:gdLst/>
              <a:ahLst/>
              <a:cxnLst/>
              <a:rect l="l" t="t" r="r" b="b"/>
              <a:pathLst>
                <a:path w="122605" h="5968" extrusionOk="0">
                  <a:moveTo>
                    <a:pt x="7529" y="0"/>
                  </a:moveTo>
                  <a:cubicBezTo>
                    <a:pt x="5042" y="21"/>
                    <a:pt x="2534" y="21"/>
                    <a:pt x="26" y="21"/>
                  </a:cubicBezTo>
                  <a:cubicBezTo>
                    <a:pt x="26" y="1665"/>
                    <a:pt x="26" y="3309"/>
                    <a:pt x="89" y="4974"/>
                  </a:cubicBezTo>
                  <a:cubicBezTo>
                    <a:pt x="89" y="5893"/>
                    <a:pt x="0" y="5968"/>
                    <a:pt x="630" y="5968"/>
                  </a:cubicBezTo>
                  <a:cubicBezTo>
                    <a:pt x="752" y="5968"/>
                    <a:pt x="900" y="5965"/>
                    <a:pt x="1080" y="5965"/>
                  </a:cubicBezTo>
                  <a:lnTo>
                    <a:pt x="116724" y="5965"/>
                  </a:lnTo>
                  <a:cubicBezTo>
                    <a:pt x="117905" y="5965"/>
                    <a:pt x="119076" y="5955"/>
                    <a:pt x="120243" y="5955"/>
                  </a:cubicBezTo>
                  <a:cubicBezTo>
                    <a:pt x="120827" y="5955"/>
                    <a:pt x="121410" y="5958"/>
                    <a:pt x="121993" y="5965"/>
                  </a:cubicBezTo>
                  <a:cubicBezTo>
                    <a:pt x="122436" y="5965"/>
                    <a:pt x="122605" y="5838"/>
                    <a:pt x="122605" y="5375"/>
                  </a:cubicBezTo>
                  <a:cubicBezTo>
                    <a:pt x="122584" y="3583"/>
                    <a:pt x="122584" y="1813"/>
                    <a:pt x="122584" y="42"/>
                  </a:cubicBezTo>
                  <a:cubicBezTo>
                    <a:pt x="120982" y="42"/>
                    <a:pt x="119380" y="42"/>
                    <a:pt x="117778" y="21"/>
                  </a:cubicBezTo>
                  <a:cubicBezTo>
                    <a:pt x="117755" y="20"/>
                    <a:pt x="117733" y="20"/>
                    <a:pt x="117711" y="20"/>
                  </a:cubicBezTo>
                  <a:cubicBezTo>
                    <a:pt x="117302" y="20"/>
                    <a:pt x="117188" y="212"/>
                    <a:pt x="117188" y="633"/>
                  </a:cubicBezTo>
                  <a:cubicBezTo>
                    <a:pt x="117209" y="2129"/>
                    <a:pt x="117188" y="3625"/>
                    <a:pt x="117209" y="5101"/>
                  </a:cubicBezTo>
                  <a:cubicBezTo>
                    <a:pt x="117230" y="5628"/>
                    <a:pt x="117104" y="5838"/>
                    <a:pt x="116535" y="5838"/>
                  </a:cubicBezTo>
                  <a:cubicBezTo>
                    <a:pt x="116513" y="5839"/>
                    <a:pt x="116493" y="5839"/>
                    <a:pt x="116473" y="5839"/>
                  </a:cubicBezTo>
                  <a:cubicBezTo>
                    <a:pt x="115901" y="5839"/>
                    <a:pt x="115881" y="5548"/>
                    <a:pt x="115881" y="5080"/>
                  </a:cubicBezTo>
                  <a:cubicBezTo>
                    <a:pt x="115902" y="3604"/>
                    <a:pt x="115881" y="2129"/>
                    <a:pt x="115902" y="675"/>
                  </a:cubicBezTo>
                  <a:cubicBezTo>
                    <a:pt x="115902" y="190"/>
                    <a:pt x="115797" y="21"/>
                    <a:pt x="115270" y="21"/>
                  </a:cubicBezTo>
                  <a:lnTo>
                    <a:pt x="105406" y="21"/>
                  </a:lnTo>
                  <a:cubicBezTo>
                    <a:pt x="104922" y="21"/>
                    <a:pt x="104816" y="190"/>
                    <a:pt x="104816" y="633"/>
                  </a:cubicBezTo>
                  <a:cubicBezTo>
                    <a:pt x="104837" y="2129"/>
                    <a:pt x="104795" y="3625"/>
                    <a:pt x="104837" y="5101"/>
                  </a:cubicBezTo>
                  <a:cubicBezTo>
                    <a:pt x="104837" y="5628"/>
                    <a:pt x="104732" y="5838"/>
                    <a:pt x="104142" y="5838"/>
                  </a:cubicBezTo>
                  <a:cubicBezTo>
                    <a:pt x="104121" y="5839"/>
                    <a:pt x="104102" y="5839"/>
                    <a:pt x="104082" y="5839"/>
                  </a:cubicBezTo>
                  <a:cubicBezTo>
                    <a:pt x="103528" y="5839"/>
                    <a:pt x="103489" y="5548"/>
                    <a:pt x="103489" y="5080"/>
                  </a:cubicBezTo>
                  <a:cubicBezTo>
                    <a:pt x="103510" y="3604"/>
                    <a:pt x="103489" y="2150"/>
                    <a:pt x="103510" y="675"/>
                  </a:cubicBezTo>
                  <a:cubicBezTo>
                    <a:pt x="103531" y="211"/>
                    <a:pt x="103425" y="21"/>
                    <a:pt x="102898" y="21"/>
                  </a:cubicBezTo>
                  <a:lnTo>
                    <a:pt x="90906" y="21"/>
                  </a:lnTo>
                  <a:cubicBezTo>
                    <a:pt x="90442" y="21"/>
                    <a:pt x="90316" y="190"/>
                    <a:pt x="90316" y="633"/>
                  </a:cubicBezTo>
                  <a:cubicBezTo>
                    <a:pt x="90337" y="2129"/>
                    <a:pt x="90316" y="3604"/>
                    <a:pt x="90337" y="5101"/>
                  </a:cubicBezTo>
                  <a:cubicBezTo>
                    <a:pt x="90358" y="5628"/>
                    <a:pt x="90232" y="5838"/>
                    <a:pt x="89663" y="5838"/>
                  </a:cubicBezTo>
                  <a:cubicBezTo>
                    <a:pt x="89641" y="5839"/>
                    <a:pt x="89621" y="5839"/>
                    <a:pt x="89601" y="5839"/>
                  </a:cubicBezTo>
                  <a:cubicBezTo>
                    <a:pt x="89029" y="5839"/>
                    <a:pt x="89009" y="5548"/>
                    <a:pt x="89009" y="5080"/>
                  </a:cubicBezTo>
                  <a:cubicBezTo>
                    <a:pt x="89030" y="3625"/>
                    <a:pt x="88988" y="2171"/>
                    <a:pt x="89030" y="738"/>
                  </a:cubicBezTo>
                  <a:cubicBezTo>
                    <a:pt x="89030" y="211"/>
                    <a:pt x="88904" y="21"/>
                    <a:pt x="88335" y="21"/>
                  </a:cubicBezTo>
                  <a:cubicBezTo>
                    <a:pt x="86733" y="32"/>
                    <a:pt x="85131" y="37"/>
                    <a:pt x="83529" y="37"/>
                  </a:cubicBezTo>
                  <a:cubicBezTo>
                    <a:pt x="81928" y="37"/>
                    <a:pt x="80326" y="32"/>
                    <a:pt x="78724" y="21"/>
                  </a:cubicBezTo>
                  <a:cubicBezTo>
                    <a:pt x="78699" y="20"/>
                    <a:pt x="78675" y="20"/>
                    <a:pt x="78652" y="20"/>
                  </a:cubicBezTo>
                  <a:cubicBezTo>
                    <a:pt x="78167" y="20"/>
                    <a:pt x="78071" y="233"/>
                    <a:pt x="78071" y="696"/>
                  </a:cubicBezTo>
                  <a:cubicBezTo>
                    <a:pt x="78092" y="2108"/>
                    <a:pt x="78071" y="3520"/>
                    <a:pt x="78071" y="4911"/>
                  </a:cubicBezTo>
                  <a:cubicBezTo>
                    <a:pt x="78071" y="5375"/>
                    <a:pt x="78218" y="5859"/>
                    <a:pt x="77396" y="5859"/>
                  </a:cubicBezTo>
                  <a:cubicBezTo>
                    <a:pt x="76638" y="5838"/>
                    <a:pt x="76764" y="5396"/>
                    <a:pt x="76764" y="4953"/>
                  </a:cubicBezTo>
                  <a:cubicBezTo>
                    <a:pt x="76764" y="3541"/>
                    <a:pt x="76722" y="2129"/>
                    <a:pt x="76764" y="738"/>
                  </a:cubicBezTo>
                  <a:cubicBezTo>
                    <a:pt x="76785" y="211"/>
                    <a:pt x="76638" y="21"/>
                    <a:pt x="76069" y="21"/>
                  </a:cubicBezTo>
                  <a:cubicBezTo>
                    <a:pt x="74098" y="32"/>
                    <a:pt x="72122" y="37"/>
                    <a:pt x="70146" y="37"/>
                  </a:cubicBezTo>
                  <a:cubicBezTo>
                    <a:pt x="68170" y="37"/>
                    <a:pt x="66194" y="32"/>
                    <a:pt x="64224" y="21"/>
                  </a:cubicBezTo>
                  <a:cubicBezTo>
                    <a:pt x="64197" y="20"/>
                    <a:pt x="64171" y="20"/>
                    <a:pt x="64146" y="20"/>
                  </a:cubicBezTo>
                  <a:cubicBezTo>
                    <a:pt x="63666" y="20"/>
                    <a:pt x="63570" y="215"/>
                    <a:pt x="63570" y="696"/>
                  </a:cubicBezTo>
                  <a:cubicBezTo>
                    <a:pt x="63570" y="2129"/>
                    <a:pt x="63570" y="3541"/>
                    <a:pt x="63570" y="4974"/>
                  </a:cubicBezTo>
                  <a:cubicBezTo>
                    <a:pt x="63570" y="5447"/>
                    <a:pt x="63630" y="5839"/>
                    <a:pt x="62950" y="5839"/>
                  </a:cubicBezTo>
                  <a:cubicBezTo>
                    <a:pt x="62933" y="5839"/>
                    <a:pt x="62915" y="5839"/>
                    <a:pt x="62896" y="5838"/>
                  </a:cubicBezTo>
                  <a:cubicBezTo>
                    <a:pt x="62200" y="5838"/>
                    <a:pt x="62264" y="5459"/>
                    <a:pt x="62264" y="5016"/>
                  </a:cubicBezTo>
                  <a:cubicBezTo>
                    <a:pt x="62264" y="3583"/>
                    <a:pt x="62222" y="2150"/>
                    <a:pt x="62264" y="738"/>
                  </a:cubicBezTo>
                  <a:cubicBezTo>
                    <a:pt x="62264" y="211"/>
                    <a:pt x="62137" y="21"/>
                    <a:pt x="61568" y="21"/>
                  </a:cubicBezTo>
                  <a:cubicBezTo>
                    <a:pt x="59882" y="32"/>
                    <a:pt x="58191" y="37"/>
                    <a:pt x="56499" y="37"/>
                  </a:cubicBezTo>
                  <a:cubicBezTo>
                    <a:pt x="54808" y="37"/>
                    <a:pt x="53117" y="32"/>
                    <a:pt x="51431" y="21"/>
                  </a:cubicBezTo>
                  <a:cubicBezTo>
                    <a:pt x="51406" y="20"/>
                    <a:pt x="51382" y="20"/>
                    <a:pt x="51359" y="20"/>
                  </a:cubicBezTo>
                  <a:cubicBezTo>
                    <a:pt x="50873" y="20"/>
                    <a:pt x="50777" y="233"/>
                    <a:pt x="50777" y="696"/>
                  </a:cubicBezTo>
                  <a:cubicBezTo>
                    <a:pt x="50777" y="2108"/>
                    <a:pt x="50777" y="3520"/>
                    <a:pt x="50777" y="4911"/>
                  </a:cubicBezTo>
                  <a:cubicBezTo>
                    <a:pt x="50777" y="5375"/>
                    <a:pt x="50925" y="5859"/>
                    <a:pt x="50103" y="5859"/>
                  </a:cubicBezTo>
                  <a:cubicBezTo>
                    <a:pt x="49323" y="5838"/>
                    <a:pt x="49449" y="5396"/>
                    <a:pt x="49449" y="4953"/>
                  </a:cubicBezTo>
                  <a:cubicBezTo>
                    <a:pt x="49449" y="3562"/>
                    <a:pt x="49428" y="2192"/>
                    <a:pt x="49449" y="801"/>
                  </a:cubicBezTo>
                  <a:cubicBezTo>
                    <a:pt x="49470" y="211"/>
                    <a:pt x="49344" y="0"/>
                    <a:pt x="48712" y="0"/>
                  </a:cubicBezTo>
                  <a:cubicBezTo>
                    <a:pt x="46741" y="21"/>
                    <a:pt x="44776" y="32"/>
                    <a:pt x="42810" y="32"/>
                  </a:cubicBezTo>
                  <a:cubicBezTo>
                    <a:pt x="40845" y="32"/>
                    <a:pt x="38880" y="21"/>
                    <a:pt x="36909" y="0"/>
                  </a:cubicBezTo>
                  <a:cubicBezTo>
                    <a:pt x="36256" y="0"/>
                    <a:pt x="36108" y="211"/>
                    <a:pt x="36129" y="843"/>
                  </a:cubicBezTo>
                  <a:cubicBezTo>
                    <a:pt x="36171" y="2255"/>
                    <a:pt x="36129" y="3689"/>
                    <a:pt x="36150" y="5122"/>
                  </a:cubicBezTo>
                  <a:cubicBezTo>
                    <a:pt x="36171" y="5628"/>
                    <a:pt x="36024" y="5838"/>
                    <a:pt x="35455" y="5838"/>
                  </a:cubicBezTo>
                  <a:cubicBezTo>
                    <a:pt x="34907" y="5838"/>
                    <a:pt x="34823" y="5628"/>
                    <a:pt x="34823" y="5143"/>
                  </a:cubicBezTo>
                  <a:cubicBezTo>
                    <a:pt x="34844" y="3646"/>
                    <a:pt x="34801" y="2150"/>
                    <a:pt x="34844" y="654"/>
                  </a:cubicBezTo>
                  <a:cubicBezTo>
                    <a:pt x="34844" y="190"/>
                    <a:pt x="34717" y="0"/>
                    <a:pt x="34211" y="0"/>
                  </a:cubicBezTo>
                  <a:cubicBezTo>
                    <a:pt x="32620" y="11"/>
                    <a:pt x="31029" y="16"/>
                    <a:pt x="29438" y="16"/>
                  </a:cubicBezTo>
                  <a:cubicBezTo>
                    <a:pt x="27846" y="16"/>
                    <a:pt x="26255" y="11"/>
                    <a:pt x="24664" y="0"/>
                  </a:cubicBezTo>
                  <a:cubicBezTo>
                    <a:pt x="24116" y="0"/>
                    <a:pt x="24011" y="190"/>
                    <a:pt x="24011" y="696"/>
                  </a:cubicBezTo>
                  <a:cubicBezTo>
                    <a:pt x="24032" y="2150"/>
                    <a:pt x="24011" y="3583"/>
                    <a:pt x="24032" y="5037"/>
                  </a:cubicBezTo>
                  <a:cubicBezTo>
                    <a:pt x="24032" y="5543"/>
                    <a:pt x="23968" y="5838"/>
                    <a:pt x="23336" y="5838"/>
                  </a:cubicBezTo>
                  <a:cubicBezTo>
                    <a:pt x="22704" y="5817"/>
                    <a:pt x="22704" y="5543"/>
                    <a:pt x="22704" y="5059"/>
                  </a:cubicBezTo>
                  <a:cubicBezTo>
                    <a:pt x="22704" y="3583"/>
                    <a:pt x="22683" y="2129"/>
                    <a:pt x="22704" y="654"/>
                  </a:cubicBezTo>
                  <a:cubicBezTo>
                    <a:pt x="22725" y="169"/>
                    <a:pt x="22598" y="0"/>
                    <a:pt x="22093" y="0"/>
                  </a:cubicBezTo>
                  <a:cubicBezTo>
                    <a:pt x="20080" y="11"/>
                    <a:pt x="18072" y="16"/>
                    <a:pt x="16065" y="16"/>
                  </a:cubicBezTo>
                  <a:cubicBezTo>
                    <a:pt x="14057" y="16"/>
                    <a:pt x="12050" y="11"/>
                    <a:pt x="10037" y="0"/>
                  </a:cubicBezTo>
                  <a:cubicBezTo>
                    <a:pt x="9489" y="0"/>
                    <a:pt x="9405" y="211"/>
                    <a:pt x="9405" y="696"/>
                  </a:cubicBezTo>
                  <a:cubicBezTo>
                    <a:pt x="9405" y="2192"/>
                    <a:pt x="9384" y="3689"/>
                    <a:pt x="9405" y="5164"/>
                  </a:cubicBezTo>
                  <a:cubicBezTo>
                    <a:pt x="9426" y="5649"/>
                    <a:pt x="9278" y="5838"/>
                    <a:pt x="8794" y="5838"/>
                  </a:cubicBezTo>
                  <a:cubicBezTo>
                    <a:pt x="8309" y="5817"/>
                    <a:pt x="8203" y="5628"/>
                    <a:pt x="8203" y="5206"/>
                  </a:cubicBezTo>
                  <a:cubicBezTo>
                    <a:pt x="8224" y="3710"/>
                    <a:pt x="8203" y="2213"/>
                    <a:pt x="8224" y="717"/>
                  </a:cubicBezTo>
                  <a:cubicBezTo>
                    <a:pt x="8246" y="190"/>
                    <a:pt x="8098" y="0"/>
                    <a:pt x="7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9">
              <a:extLst>
                <a:ext uri="{FF2B5EF4-FFF2-40B4-BE49-F238E27FC236}">
                  <a16:creationId xmlns:a16="http://schemas.microsoft.com/office/drawing/2014/main" id="{83C4CF16-5491-FF8E-4CAE-8F3B24F1A259}"/>
                </a:ext>
              </a:extLst>
            </p:cNvPr>
            <p:cNvSpPr/>
            <p:nvPr/>
          </p:nvSpPr>
          <p:spPr>
            <a:xfrm rot="-970049">
              <a:off x="7726880" y="3725119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1" y="0"/>
                  </a:moveTo>
                  <a:cubicBezTo>
                    <a:pt x="1" y="1770"/>
                    <a:pt x="22" y="3562"/>
                    <a:pt x="1" y="5332"/>
                  </a:cubicBezTo>
                  <a:cubicBezTo>
                    <a:pt x="1" y="5796"/>
                    <a:pt x="148" y="5944"/>
                    <a:pt x="612" y="5944"/>
                  </a:cubicBezTo>
                  <a:cubicBezTo>
                    <a:pt x="2625" y="5933"/>
                    <a:pt x="4643" y="5928"/>
                    <a:pt x="6663" y="5928"/>
                  </a:cubicBezTo>
                  <a:cubicBezTo>
                    <a:pt x="8684" y="5928"/>
                    <a:pt x="10707" y="5933"/>
                    <a:pt x="12731" y="5944"/>
                  </a:cubicBezTo>
                  <a:cubicBezTo>
                    <a:pt x="13194" y="5944"/>
                    <a:pt x="13321" y="5796"/>
                    <a:pt x="13321" y="5332"/>
                  </a:cubicBezTo>
                  <a:lnTo>
                    <a:pt x="133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9">
              <a:extLst>
                <a:ext uri="{FF2B5EF4-FFF2-40B4-BE49-F238E27FC236}">
                  <a16:creationId xmlns:a16="http://schemas.microsoft.com/office/drawing/2014/main" id="{FB909337-EDB3-2353-4360-EFE8C192D0AF}"/>
                </a:ext>
              </a:extLst>
            </p:cNvPr>
            <p:cNvSpPr/>
            <p:nvPr/>
          </p:nvSpPr>
          <p:spPr>
            <a:xfrm rot="-970049">
              <a:off x="8225258" y="3580598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0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56" y="5933"/>
                    <a:pt x="4658" y="5928"/>
                    <a:pt x="6660" y="5928"/>
                  </a:cubicBezTo>
                  <a:cubicBezTo>
                    <a:pt x="8663" y="5928"/>
                    <a:pt x="10665" y="5933"/>
                    <a:pt x="12667" y="5944"/>
                  </a:cubicBezTo>
                  <a:cubicBezTo>
                    <a:pt x="13215" y="5944"/>
                    <a:pt x="13320" y="5733"/>
                    <a:pt x="13320" y="5248"/>
                  </a:cubicBezTo>
                  <a:cubicBezTo>
                    <a:pt x="13299" y="3499"/>
                    <a:pt x="13320" y="1749"/>
                    <a:pt x="133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9">
              <a:extLst>
                <a:ext uri="{FF2B5EF4-FFF2-40B4-BE49-F238E27FC236}">
                  <a16:creationId xmlns:a16="http://schemas.microsoft.com/office/drawing/2014/main" id="{12CEC8FD-F244-88EE-86EB-55E712229639}"/>
                </a:ext>
              </a:extLst>
            </p:cNvPr>
            <p:cNvSpPr/>
            <p:nvPr/>
          </p:nvSpPr>
          <p:spPr>
            <a:xfrm rot="-970049">
              <a:off x="8735460" y="3433005"/>
              <a:ext cx="255994" cy="115327"/>
            </a:xfrm>
            <a:custGeom>
              <a:avLst/>
              <a:gdLst/>
              <a:ahLst/>
              <a:cxnLst/>
              <a:rect l="l" t="t" r="r" b="b"/>
              <a:pathLst>
                <a:path w="13194" h="5944" extrusionOk="0">
                  <a:moveTo>
                    <a:pt x="21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35" y="5933"/>
                    <a:pt x="4616" y="5928"/>
                    <a:pt x="6597" y="5928"/>
                  </a:cubicBezTo>
                  <a:cubicBezTo>
                    <a:pt x="8578" y="5928"/>
                    <a:pt x="10559" y="5933"/>
                    <a:pt x="12540" y="5944"/>
                  </a:cubicBezTo>
                  <a:cubicBezTo>
                    <a:pt x="13088" y="5944"/>
                    <a:pt x="13194" y="5754"/>
                    <a:pt x="13194" y="5248"/>
                  </a:cubicBezTo>
                  <a:lnTo>
                    <a:pt x="1319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9">
              <a:extLst>
                <a:ext uri="{FF2B5EF4-FFF2-40B4-BE49-F238E27FC236}">
                  <a16:creationId xmlns:a16="http://schemas.microsoft.com/office/drawing/2014/main" id="{2F13231A-F736-E9C8-9260-1B430F19CBE9}"/>
                </a:ext>
              </a:extLst>
            </p:cNvPr>
            <p:cNvSpPr/>
            <p:nvPr/>
          </p:nvSpPr>
          <p:spPr>
            <a:xfrm rot="-970049">
              <a:off x="9233818" y="3288487"/>
              <a:ext cx="256014" cy="115327"/>
            </a:xfrm>
            <a:custGeom>
              <a:avLst/>
              <a:gdLst/>
              <a:ahLst/>
              <a:cxnLst/>
              <a:rect l="l" t="t" r="r" b="b"/>
              <a:pathLst>
                <a:path w="13195" h="5944" extrusionOk="0">
                  <a:moveTo>
                    <a:pt x="22" y="0"/>
                  </a:moveTo>
                  <a:cubicBezTo>
                    <a:pt x="1" y="1749"/>
                    <a:pt x="43" y="3499"/>
                    <a:pt x="1" y="5248"/>
                  </a:cubicBezTo>
                  <a:cubicBezTo>
                    <a:pt x="1" y="5754"/>
                    <a:pt x="106" y="5944"/>
                    <a:pt x="654" y="5944"/>
                  </a:cubicBezTo>
                  <a:cubicBezTo>
                    <a:pt x="2635" y="5933"/>
                    <a:pt x="4622" y="5928"/>
                    <a:pt x="6608" y="5928"/>
                  </a:cubicBezTo>
                  <a:cubicBezTo>
                    <a:pt x="8595" y="5928"/>
                    <a:pt x="10581" y="5933"/>
                    <a:pt x="12562" y="5944"/>
                  </a:cubicBezTo>
                  <a:cubicBezTo>
                    <a:pt x="13110" y="5944"/>
                    <a:pt x="13194" y="5754"/>
                    <a:pt x="13194" y="5248"/>
                  </a:cubicBezTo>
                  <a:cubicBezTo>
                    <a:pt x="13194" y="3499"/>
                    <a:pt x="13194" y="1749"/>
                    <a:pt x="1319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9">
              <a:extLst>
                <a:ext uri="{FF2B5EF4-FFF2-40B4-BE49-F238E27FC236}">
                  <a16:creationId xmlns:a16="http://schemas.microsoft.com/office/drawing/2014/main" id="{EA53DF86-DF3A-BEA3-FCEE-53710FB86757}"/>
                </a:ext>
              </a:extLst>
            </p:cNvPr>
            <p:cNvSpPr/>
            <p:nvPr/>
          </p:nvSpPr>
          <p:spPr>
            <a:xfrm rot="-970049">
              <a:off x="8498125" y="3506629"/>
              <a:ext cx="222875" cy="115327"/>
            </a:xfrm>
            <a:custGeom>
              <a:avLst/>
              <a:gdLst/>
              <a:ahLst/>
              <a:cxnLst/>
              <a:rect l="l" t="t" r="r" b="b"/>
              <a:pathLst>
                <a:path w="11487" h="5944" extrusionOk="0">
                  <a:moveTo>
                    <a:pt x="21" y="0"/>
                  </a:moveTo>
                  <a:cubicBezTo>
                    <a:pt x="21" y="1749"/>
                    <a:pt x="21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350" y="5933"/>
                    <a:pt x="4047" y="5928"/>
                    <a:pt x="5743" y="5928"/>
                  </a:cubicBezTo>
                  <a:cubicBezTo>
                    <a:pt x="7440" y="5928"/>
                    <a:pt x="9137" y="5933"/>
                    <a:pt x="10833" y="5944"/>
                  </a:cubicBezTo>
                  <a:cubicBezTo>
                    <a:pt x="11381" y="5944"/>
                    <a:pt x="11487" y="5733"/>
                    <a:pt x="11487" y="5248"/>
                  </a:cubicBezTo>
                  <a:cubicBezTo>
                    <a:pt x="11465" y="3499"/>
                    <a:pt x="11487" y="1749"/>
                    <a:pt x="114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9">
              <a:extLst>
                <a:ext uri="{FF2B5EF4-FFF2-40B4-BE49-F238E27FC236}">
                  <a16:creationId xmlns:a16="http://schemas.microsoft.com/office/drawing/2014/main" id="{943B75AB-A50D-702F-7C52-D5F577E299AA}"/>
                </a:ext>
              </a:extLst>
            </p:cNvPr>
            <p:cNvSpPr/>
            <p:nvPr/>
          </p:nvSpPr>
          <p:spPr>
            <a:xfrm rot="-970049">
              <a:off x="9504826" y="3215769"/>
              <a:ext cx="215521" cy="115327"/>
            </a:xfrm>
            <a:custGeom>
              <a:avLst/>
              <a:gdLst/>
              <a:ahLst/>
              <a:cxnLst/>
              <a:rect l="l" t="t" r="r" b="b"/>
              <a:pathLst>
                <a:path w="11108" h="5944" extrusionOk="0">
                  <a:moveTo>
                    <a:pt x="21" y="0"/>
                  </a:moveTo>
                  <a:cubicBezTo>
                    <a:pt x="0" y="1749"/>
                    <a:pt x="42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287" y="5933"/>
                    <a:pt x="3920" y="5928"/>
                    <a:pt x="5554" y="5928"/>
                  </a:cubicBezTo>
                  <a:cubicBezTo>
                    <a:pt x="7187" y="5928"/>
                    <a:pt x="8820" y="5933"/>
                    <a:pt x="10454" y="5944"/>
                  </a:cubicBezTo>
                  <a:cubicBezTo>
                    <a:pt x="11002" y="5944"/>
                    <a:pt x="11107" y="5754"/>
                    <a:pt x="11107" y="5248"/>
                  </a:cubicBezTo>
                  <a:cubicBezTo>
                    <a:pt x="11086" y="3499"/>
                    <a:pt x="11086" y="1749"/>
                    <a:pt x="1108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9">
              <a:extLst>
                <a:ext uri="{FF2B5EF4-FFF2-40B4-BE49-F238E27FC236}">
                  <a16:creationId xmlns:a16="http://schemas.microsoft.com/office/drawing/2014/main" id="{05E8AFD0-1A6B-00AC-6111-577B5D769A2B}"/>
                </a:ext>
              </a:extLst>
            </p:cNvPr>
            <p:cNvSpPr/>
            <p:nvPr/>
          </p:nvSpPr>
          <p:spPr>
            <a:xfrm rot="-970049">
              <a:off x="9006505" y="3360687"/>
              <a:ext cx="212669" cy="115327"/>
            </a:xfrm>
            <a:custGeom>
              <a:avLst/>
              <a:gdLst/>
              <a:ahLst/>
              <a:cxnLst/>
              <a:rect l="l" t="t" r="r" b="b"/>
              <a:pathLst>
                <a:path w="10961" h="5944" extrusionOk="0">
                  <a:moveTo>
                    <a:pt x="1" y="0"/>
                  </a:moveTo>
                  <a:cubicBezTo>
                    <a:pt x="1" y="1749"/>
                    <a:pt x="22" y="3499"/>
                    <a:pt x="1" y="5248"/>
                  </a:cubicBezTo>
                  <a:cubicBezTo>
                    <a:pt x="1" y="5733"/>
                    <a:pt x="106" y="5944"/>
                    <a:pt x="654" y="5944"/>
                  </a:cubicBezTo>
                  <a:cubicBezTo>
                    <a:pt x="2266" y="5933"/>
                    <a:pt x="3879" y="5928"/>
                    <a:pt x="5488" y="5928"/>
                  </a:cubicBezTo>
                  <a:cubicBezTo>
                    <a:pt x="7098" y="5928"/>
                    <a:pt x="8705" y="5933"/>
                    <a:pt x="10307" y="5944"/>
                  </a:cubicBezTo>
                  <a:cubicBezTo>
                    <a:pt x="10855" y="5944"/>
                    <a:pt x="10960" y="5733"/>
                    <a:pt x="10960" y="5248"/>
                  </a:cubicBezTo>
                  <a:cubicBezTo>
                    <a:pt x="10939" y="3499"/>
                    <a:pt x="10960" y="1749"/>
                    <a:pt x="109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9">
              <a:extLst>
                <a:ext uri="{FF2B5EF4-FFF2-40B4-BE49-F238E27FC236}">
                  <a16:creationId xmlns:a16="http://schemas.microsoft.com/office/drawing/2014/main" id="{606531F9-8AA3-A1D2-8B48-C46B0BA934DD}"/>
                </a:ext>
              </a:extLst>
            </p:cNvPr>
            <p:cNvSpPr/>
            <p:nvPr/>
          </p:nvSpPr>
          <p:spPr>
            <a:xfrm rot="-970049">
              <a:off x="7999999" y="3652914"/>
              <a:ext cx="210205" cy="115327"/>
            </a:xfrm>
            <a:custGeom>
              <a:avLst/>
              <a:gdLst/>
              <a:ahLst/>
              <a:cxnLst/>
              <a:rect l="l" t="t" r="r" b="b"/>
              <a:pathLst>
                <a:path w="10834" h="5944" extrusionOk="0">
                  <a:moveTo>
                    <a:pt x="0" y="0"/>
                  </a:moveTo>
                  <a:cubicBezTo>
                    <a:pt x="0" y="1749"/>
                    <a:pt x="22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245" y="5933"/>
                    <a:pt x="3831" y="5928"/>
                    <a:pt x="5417" y="5928"/>
                  </a:cubicBezTo>
                  <a:cubicBezTo>
                    <a:pt x="7003" y="5928"/>
                    <a:pt x="8589" y="5933"/>
                    <a:pt x="10180" y="5944"/>
                  </a:cubicBezTo>
                  <a:cubicBezTo>
                    <a:pt x="10728" y="5944"/>
                    <a:pt x="10834" y="5754"/>
                    <a:pt x="10834" y="5248"/>
                  </a:cubicBezTo>
                  <a:lnTo>
                    <a:pt x="10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9">
              <a:extLst>
                <a:ext uri="{FF2B5EF4-FFF2-40B4-BE49-F238E27FC236}">
                  <a16:creationId xmlns:a16="http://schemas.microsoft.com/office/drawing/2014/main" id="{BFB0010C-A00E-F8D4-6257-DCBF2E6B7984}"/>
                </a:ext>
              </a:extLst>
            </p:cNvPr>
            <p:cNvSpPr/>
            <p:nvPr/>
          </p:nvSpPr>
          <p:spPr>
            <a:xfrm rot="-970049">
              <a:off x="7598541" y="3925954"/>
              <a:ext cx="159099" cy="146410"/>
            </a:xfrm>
            <a:custGeom>
              <a:avLst/>
              <a:gdLst/>
              <a:ahLst/>
              <a:cxnLst/>
              <a:rect l="l" t="t" r="r" b="b"/>
              <a:pathLst>
                <a:path w="8200" h="7546" extrusionOk="0">
                  <a:moveTo>
                    <a:pt x="7504" y="1"/>
                  </a:moveTo>
                  <a:cubicBezTo>
                    <a:pt x="6260" y="22"/>
                    <a:pt x="5012" y="27"/>
                    <a:pt x="3760" y="27"/>
                  </a:cubicBezTo>
                  <a:cubicBezTo>
                    <a:pt x="2509" y="27"/>
                    <a:pt x="1255" y="22"/>
                    <a:pt x="1" y="22"/>
                  </a:cubicBezTo>
                  <a:lnTo>
                    <a:pt x="1" y="7525"/>
                  </a:lnTo>
                  <a:cubicBezTo>
                    <a:pt x="1244" y="7525"/>
                    <a:pt x="2493" y="7519"/>
                    <a:pt x="3745" y="7519"/>
                  </a:cubicBezTo>
                  <a:cubicBezTo>
                    <a:pt x="4996" y="7519"/>
                    <a:pt x="6250" y="7525"/>
                    <a:pt x="7504" y="7546"/>
                  </a:cubicBezTo>
                  <a:cubicBezTo>
                    <a:pt x="8052" y="7546"/>
                    <a:pt x="8199" y="7356"/>
                    <a:pt x="8199" y="6829"/>
                  </a:cubicBezTo>
                  <a:cubicBezTo>
                    <a:pt x="8178" y="4785"/>
                    <a:pt x="8178" y="2762"/>
                    <a:pt x="8199" y="717"/>
                  </a:cubicBezTo>
                  <a:cubicBezTo>
                    <a:pt x="8199" y="169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9">
              <a:extLst>
                <a:ext uri="{FF2B5EF4-FFF2-40B4-BE49-F238E27FC236}">
                  <a16:creationId xmlns:a16="http://schemas.microsoft.com/office/drawing/2014/main" id="{79DB7B45-8277-BA37-BD8D-CD9573DA1AA6}"/>
                </a:ext>
              </a:extLst>
            </p:cNvPr>
            <p:cNvSpPr/>
            <p:nvPr/>
          </p:nvSpPr>
          <p:spPr>
            <a:xfrm rot="-970049">
              <a:off x="7645519" y="4093058"/>
              <a:ext cx="159099" cy="136204"/>
            </a:xfrm>
            <a:custGeom>
              <a:avLst/>
              <a:gdLst/>
              <a:ahLst/>
              <a:cxnLst/>
              <a:rect l="l" t="t" r="r" b="b"/>
              <a:pathLst>
                <a:path w="8200" h="7020" extrusionOk="0">
                  <a:moveTo>
                    <a:pt x="7504" y="1"/>
                  </a:moveTo>
                  <a:cubicBezTo>
                    <a:pt x="5017" y="22"/>
                    <a:pt x="2509" y="22"/>
                    <a:pt x="1" y="22"/>
                  </a:cubicBezTo>
                  <a:lnTo>
                    <a:pt x="1" y="6998"/>
                  </a:lnTo>
                  <a:cubicBezTo>
                    <a:pt x="1244" y="6998"/>
                    <a:pt x="2493" y="6993"/>
                    <a:pt x="3745" y="6993"/>
                  </a:cubicBezTo>
                  <a:cubicBezTo>
                    <a:pt x="4996" y="6993"/>
                    <a:pt x="6250" y="6998"/>
                    <a:pt x="7504" y="7019"/>
                  </a:cubicBezTo>
                  <a:cubicBezTo>
                    <a:pt x="8052" y="7019"/>
                    <a:pt x="8199" y="6830"/>
                    <a:pt x="8199" y="6303"/>
                  </a:cubicBezTo>
                  <a:cubicBezTo>
                    <a:pt x="8178" y="4448"/>
                    <a:pt x="8178" y="2572"/>
                    <a:pt x="8199" y="717"/>
                  </a:cubicBezTo>
                  <a:cubicBezTo>
                    <a:pt x="8199" y="170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9">
              <a:extLst>
                <a:ext uri="{FF2B5EF4-FFF2-40B4-BE49-F238E27FC236}">
                  <a16:creationId xmlns:a16="http://schemas.microsoft.com/office/drawing/2014/main" id="{11137147-0736-DE83-CA9F-0180393EF851}"/>
                </a:ext>
              </a:extLst>
            </p:cNvPr>
            <p:cNvSpPr/>
            <p:nvPr/>
          </p:nvSpPr>
          <p:spPr>
            <a:xfrm rot="-970049">
              <a:off x="7554414" y="3789119"/>
              <a:ext cx="159099" cy="115735"/>
            </a:xfrm>
            <a:custGeom>
              <a:avLst/>
              <a:gdLst/>
              <a:ahLst/>
              <a:cxnLst/>
              <a:rect l="l" t="t" r="r" b="b"/>
              <a:pathLst>
                <a:path w="8200" h="5965" extrusionOk="0">
                  <a:moveTo>
                    <a:pt x="696" y="0"/>
                  </a:moveTo>
                  <a:cubicBezTo>
                    <a:pt x="169" y="0"/>
                    <a:pt x="1" y="126"/>
                    <a:pt x="1" y="696"/>
                  </a:cubicBezTo>
                  <a:cubicBezTo>
                    <a:pt x="22" y="2445"/>
                    <a:pt x="1" y="4194"/>
                    <a:pt x="1" y="5943"/>
                  </a:cubicBezTo>
                  <a:cubicBezTo>
                    <a:pt x="1244" y="5943"/>
                    <a:pt x="2488" y="5938"/>
                    <a:pt x="3734" y="5938"/>
                  </a:cubicBezTo>
                  <a:cubicBezTo>
                    <a:pt x="4980" y="5938"/>
                    <a:pt x="6229" y="5943"/>
                    <a:pt x="7483" y="5965"/>
                  </a:cubicBezTo>
                  <a:cubicBezTo>
                    <a:pt x="8094" y="5965"/>
                    <a:pt x="8199" y="5754"/>
                    <a:pt x="8199" y="5206"/>
                  </a:cubicBezTo>
                  <a:cubicBezTo>
                    <a:pt x="8178" y="3478"/>
                    <a:pt x="8199" y="1749"/>
                    <a:pt x="8199" y="21"/>
                  </a:cubicBezTo>
                  <a:cubicBezTo>
                    <a:pt x="6945" y="21"/>
                    <a:pt x="5697" y="26"/>
                    <a:pt x="4448" y="26"/>
                  </a:cubicBezTo>
                  <a:cubicBezTo>
                    <a:pt x="3199" y="26"/>
                    <a:pt x="1950" y="21"/>
                    <a:pt x="6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9">
              <a:extLst>
                <a:ext uri="{FF2B5EF4-FFF2-40B4-BE49-F238E27FC236}">
                  <a16:creationId xmlns:a16="http://schemas.microsoft.com/office/drawing/2014/main" id="{7FF61359-D1C5-9C86-3B01-0D7571567BE8}"/>
                </a:ext>
              </a:extLst>
            </p:cNvPr>
            <p:cNvSpPr/>
            <p:nvPr/>
          </p:nvSpPr>
          <p:spPr>
            <a:xfrm rot="-970049">
              <a:off x="9781589" y="3301079"/>
              <a:ext cx="105122" cy="145653"/>
            </a:xfrm>
            <a:custGeom>
              <a:avLst/>
              <a:gdLst/>
              <a:ahLst/>
              <a:cxnLst/>
              <a:rect l="l" t="t" r="r" b="b"/>
              <a:pathLst>
                <a:path w="5418" h="7507" extrusionOk="0">
                  <a:moveTo>
                    <a:pt x="509" y="1"/>
                  </a:moveTo>
                  <a:cubicBezTo>
                    <a:pt x="179" y="1"/>
                    <a:pt x="22" y="108"/>
                    <a:pt x="22" y="531"/>
                  </a:cubicBezTo>
                  <a:cubicBezTo>
                    <a:pt x="22" y="2680"/>
                    <a:pt x="22" y="4830"/>
                    <a:pt x="22" y="6980"/>
                  </a:cubicBezTo>
                  <a:cubicBezTo>
                    <a:pt x="1" y="7422"/>
                    <a:pt x="212" y="7507"/>
                    <a:pt x="612" y="7507"/>
                  </a:cubicBezTo>
                  <a:cubicBezTo>
                    <a:pt x="2214" y="7486"/>
                    <a:pt x="3794" y="7486"/>
                    <a:pt x="5396" y="7486"/>
                  </a:cubicBezTo>
                  <a:cubicBezTo>
                    <a:pt x="5396" y="4999"/>
                    <a:pt x="5417" y="2512"/>
                    <a:pt x="5417" y="25"/>
                  </a:cubicBezTo>
                  <a:cubicBezTo>
                    <a:pt x="3816" y="25"/>
                    <a:pt x="2214" y="25"/>
                    <a:pt x="612" y="4"/>
                  </a:cubicBezTo>
                  <a:cubicBezTo>
                    <a:pt x="576" y="2"/>
                    <a:pt x="542" y="1"/>
                    <a:pt x="5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9">
              <a:extLst>
                <a:ext uri="{FF2B5EF4-FFF2-40B4-BE49-F238E27FC236}">
                  <a16:creationId xmlns:a16="http://schemas.microsoft.com/office/drawing/2014/main" id="{61C7CD4C-0784-1116-AC69-D1893FE64B5F}"/>
                </a:ext>
              </a:extLst>
            </p:cNvPr>
            <p:cNvSpPr/>
            <p:nvPr/>
          </p:nvSpPr>
          <p:spPr>
            <a:xfrm rot="-970049">
              <a:off x="9828515" y="3467822"/>
              <a:ext cx="105122" cy="135816"/>
            </a:xfrm>
            <a:custGeom>
              <a:avLst/>
              <a:gdLst/>
              <a:ahLst/>
              <a:cxnLst/>
              <a:rect l="l" t="t" r="r" b="b"/>
              <a:pathLst>
                <a:path w="5418" h="7000" extrusionOk="0">
                  <a:moveTo>
                    <a:pt x="536" y="0"/>
                  </a:moveTo>
                  <a:cubicBezTo>
                    <a:pt x="116" y="0"/>
                    <a:pt x="22" y="175"/>
                    <a:pt x="22" y="613"/>
                  </a:cubicBezTo>
                  <a:cubicBezTo>
                    <a:pt x="22" y="2531"/>
                    <a:pt x="22" y="4470"/>
                    <a:pt x="22" y="6409"/>
                  </a:cubicBezTo>
                  <a:cubicBezTo>
                    <a:pt x="1" y="6852"/>
                    <a:pt x="148" y="6999"/>
                    <a:pt x="612" y="6999"/>
                  </a:cubicBezTo>
                  <a:lnTo>
                    <a:pt x="5417" y="6999"/>
                  </a:lnTo>
                  <a:cubicBezTo>
                    <a:pt x="5396" y="4681"/>
                    <a:pt x="5396" y="2341"/>
                    <a:pt x="5396" y="23"/>
                  </a:cubicBezTo>
                  <a:cubicBezTo>
                    <a:pt x="3794" y="23"/>
                    <a:pt x="2214" y="23"/>
                    <a:pt x="612" y="2"/>
                  </a:cubicBezTo>
                  <a:cubicBezTo>
                    <a:pt x="585" y="1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9">
              <a:extLst>
                <a:ext uri="{FF2B5EF4-FFF2-40B4-BE49-F238E27FC236}">
                  <a16:creationId xmlns:a16="http://schemas.microsoft.com/office/drawing/2014/main" id="{C085A4C1-7C02-EAD7-FBF3-2BFA5EFD43F6}"/>
                </a:ext>
              </a:extLst>
            </p:cNvPr>
            <p:cNvSpPr/>
            <p:nvPr/>
          </p:nvSpPr>
          <p:spPr>
            <a:xfrm rot="-970049">
              <a:off x="9737527" y="3164293"/>
              <a:ext cx="105122" cy="115327"/>
            </a:xfrm>
            <a:custGeom>
              <a:avLst/>
              <a:gdLst/>
              <a:ahLst/>
              <a:cxnLst/>
              <a:rect l="l" t="t" r="r" b="b"/>
              <a:pathLst>
                <a:path w="5418" h="5944" extrusionOk="0">
                  <a:moveTo>
                    <a:pt x="22" y="0"/>
                  </a:moveTo>
                  <a:cubicBezTo>
                    <a:pt x="22" y="1770"/>
                    <a:pt x="43" y="3541"/>
                    <a:pt x="22" y="5332"/>
                  </a:cubicBezTo>
                  <a:cubicBezTo>
                    <a:pt x="1" y="5775"/>
                    <a:pt x="127" y="5944"/>
                    <a:pt x="612" y="5944"/>
                  </a:cubicBezTo>
                  <a:cubicBezTo>
                    <a:pt x="2214" y="5922"/>
                    <a:pt x="3794" y="5922"/>
                    <a:pt x="5417" y="5922"/>
                  </a:cubicBezTo>
                  <a:cubicBezTo>
                    <a:pt x="5417" y="4152"/>
                    <a:pt x="5396" y="2361"/>
                    <a:pt x="5417" y="590"/>
                  </a:cubicBezTo>
                  <a:cubicBezTo>
                    <a:pt x="5417" y="127"/>
                    <a:pt x="5270" y="0"/>
                    <a:pt x="4806" y="0"/>
                  </a:cubicBezTo>
                  <a:cubicBezTo>
                    <a:pt x="4272" y="7"/>
                    <a:pt x="3741" y="9"/>
                    <a:pt x="3210" y="9"/>
                  </a:cubicBezTo>
                  <a:cubicBezTo>
                    <a:pt x="2148" y="9"/>
                    <a:pt x="1090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9">
              <a:extLst>
                <a:ext uri="{FF2B5EF4-FFF2-40B4-BE49-F238E27FC236}">
                  <a16:creationId xmlns:a16="http://schemas.microsoft.com/office/drawing/2014/main" id="{3BC0AA42-7DF8-025F-10A7-4AD5C73D99CE}"/>
                </a:ext>
              </a:extLst>
            </p:cNvPr>
            <p:cNvSpPr/>
            <p:nvPr/>
          </p:nvSpPr>
          <p:spPr>
            <a:xfrm rot="-970049">
              <a:off x="7770942" y="3861499"/>
              <a:ext cx="258866" cy="146410"/>
            </a:xfrm>
            <a:custGeom>
              <a:avLst/>
              <a:gdLst/>
              <a:ahLst/>
              <a:cxnLst/>
              <a:rect l="l" t="t" r="r" b="b"/>
              <a:pathLst>
                <a:path w="13342" h="7546" extrusionOk="0">
                  <a:moveTo>
                    <a:pt x="675" y="1"/>
                  </a:moveTo>
                  <a:cubicBezTo>
                    <a:pt x="169" y="1"/>
                    <a:pt x="22" y="148"/>
                    <a:pt x="22" y="675"/>
                  </a:cubicBezTo>
                  <a:cubicBezTo>
                    <a:pt x="43" y="2740"/>
                    <a:pt x="43" y="4806"/>
                    <a:pt x="22" y="6871"/>
                  </a:cubicBezTo>
                  <a:cubicBezTo>
                    <a:pt x="1" y="7377"/>
                    <a:pt x="148" y="7546"/>
                    <a:pt x="675" y="7546"/>
                  </a:cubicBezTo>
                  <a:cubicBezTo>
                    <a:pt x="1666" y="7525"/>
                    <a:pt x="2656" y="7519"/>
                    <a:pt x="3644" y="7519"/>
                  </a:cubicBezTo>
                  <a:cubicBezTo>
                    <a:pt x="4632" y="7519"/>
                    <a:pt x="5617" y="7525"/>
                    <a:pt x="6598" y="7525"/>
                  </a:cubicBezTo>
                  <a:cubicBezTo>
                    <a:pt x="7609" y="7525"/>
                    <a:pt x="8621" y="7519"/>
                    <a:pt x="9632" y="7519"/>
                  </a:cubicBezTo>
                  <a:cubicBezTo>
                    <a:pt x="10644" y="7519"/>
                    <a:pt x="11656" y="7525"/>
                    <a:pt x="12667" y="7546"/>
                  </a:cubicBezTo>
                  <a:cubicBezTo>
                    <a:pt x="13194" y="7546"/>
                    <a:pt x="13342" y="7398"/>
                    <a:pt x="13342" y="6871"/>
                  </a:cubicBezTo>
                  <a:cubicBezTo>
                    <a:pt x="13300" y="4806"/>
                    <a:pt x="13300" y="2740"/>
                    <a:pt x="13342" y="675"/>
                  </a:cubicBezTo>
                  <a:cubicBezTo>
                    <a:pt x="13342" y="169"/>
                    <a:pt x="13194" y="1"/>
                    <a:pt x="12667" y="1"/>
                  </a:cubicBezTo>
                  <a:cubicBezTo>
                    <a:pt x="10665" y="11"/>
                    <a:pt x="8668" y="16"/>
                    <a:pt x="6671" y="16"/>
                  </a:cubicBezTo>
                  <a:cubicBezTo>
                    <a:pt x="4674" y="16"/>
                    <a:pt x="2677" y="11"/>
                    <a:pt x="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9">
              <a:extLst>
                <a:ext uri="{FF2B5EF4-FFF2-40B4-BE49-F238E27FC236}">
                  <a16:creationId xmlns:a16="http://schemas.microsoft.com/office/drawing/2014/main" id="{8CE58E34-929D-F2B6-9456-2C8A30F3CD63}"/>
                </a:ext>
              </a:extLst>
            </p:cNvPr>
            <p:cNvSpPr/>
            <p:nvPr/>
          </p:nvSpPr>
          <p:spPr>
            <a:xfrm rot="-970049">
              <a:off x="8269271" y="3717043"/>
              <a:ext cx="258458" cy="146002"/>
            </a:xfrm>
            <a:custGeom>
              <a:avLst/>
              <a:gdLst/>
              <a:ahLst/>
              <a:cxnLst/>
              <a:rect l="l" t="t" r="r" b="b"/>
              <a:pathLst>
                <a:path w="13321" h="7525" extrusionOk="0">
                  <a:moveTo>
                    <a:pt x="590" y="1"/>
                  </a:moveTo>
                  <a:cubicBezTo>
                    <a:pt x="106" y="1"/>
                    <a:pt x="0" y="169"/>
                    <a:pt x="0" y="612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398"/>
                    <a:pt x="169" y="7525"/>
                    <a:pt x="675" y="7525"/>
                  </a:cubicBezTo>
                  <a:cubicBezTo>
                    <a:pt x="1342" y="7518"/>
                    <a:pt x="2010" y="7515"/>
                    <a:pt x="2677" y="7515"/>
                  </a:cubicBezTo>
                  <a:cubicBezTo>
                    <a:pt x="4012" y="7515"/>
                    <a:pt x="5347" y="7525"/>
                    <a:pt x="6681" y="7525"/>
                  </a:cubicBezTo>
                  <a:lnTo>
                    <a:pt x="12667" y="7525"/>
                  </a:lnTo>
                  <a:cubicBezTo>
                    <a:pt x="13131" y="7525"/>
                    <a:pt x="13320" y="7440"/>
                    <a:pt x="13320" y="6914"/>
                  </a:cubicBezTo>
                  <a:cubicBezTo>
                    <a:pt x="13299" y="4806"/>
                    <a:pt x="13299" y="2698"/>
                    <a:pt x="13320" y="591"/>
                  </a:cubicBezTo>
                  <a:cubicBezTo>
                    <a:pt x="13320" y="106"/>
                    <a:pt x="13152" y="1"/>
                    <a:pt x="12709" y="1"/>
                  </a:cubicBezTo>
                  <a:cubicBezTo>
                    <a:pt x="10686" y="11"/>
                    <a:pt x="8668" y="16"/>
                    <a:pt x="6650" y="16"/>
                  </a:cubicBezTo>
                  <a:cubicBezTo>
                    <a:pt x="4632" y="16"/>
                    <a:pt x="2614" y="11"/>
                    <a:pt x="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9">
              <a:extLst>
                <a:ext uri="{FF2B5EF4-FFF2-40B4-BE49-F238E27FC236}">
                  <a16:creationId xmlns:a16="http://schemas.microsoft.com/office/drawing/2014/main" id="{407242E8-0443-92E9-7E9B-1EDF0B9B1339}"/>
                </a:ext>
              </a:extLst>
            </p:cNvPr>
            <p:cNvSpPr/>
            <p:nvPr/>
          </p:nvSpPr>
          <p:spPr>
            <a:xfrm rot="-970049">
              <a:off x="9277888" y="3424923"/>
              <a:ext cx="256014" cy="146410"/>
            </a:xfrm>
            <a:custGeom>
              <a:avLst/>
              <a:gdLst/>
              <a:ahLst/>
              <a:cxnLst/>
              <a:rect l="l" t="t" r="r" b="b"/>
              <a:pathLst>
                <a:path w="13195" h="7546" extrusionOk="0">
                  <a:moveTo>
                    <a:pt x="633" y="1"/>
                  </a:moveTo>
                  <a:cubicBezTo>
                    <a:pt x="127" y="1"/>
                    <a:pt x="1" y="169"/>
                    <a:pt x="1" y="633"/>
                  </a:cubicBezTo>
                  <a:cubicBezTo>
                    <a:pt x="22" y="2719"/>
                    <a:pt x="22" y="4806"/>
                    <a:pt x="1" y="6892"/>
                  </a:cubicBezTo>
                  <a:cubicBezTo>
                    <a:pt x="1" y="7377"/>
                    <a:pt x="148" y="7525"/>
                    <a:pt x="633" y="7525"/>
                  </a:cubicBezTo>
                  <a:cubicBezTo>
                    <a:pt x="1300" y="7518"/>
                    <a:pt x="1966" y="7515"/>
                    <a:pt x="2630" y="7515"/>
                  </a:cubicBezTo>
                  <a:cubicBezTo>
                    <a:pt x="3958" y="7515"/>
                    <a:pt x="5284" y="7525"/>
                    <a:pt x="6619" y="7525"/>
                  </a:cubicBezTo>
                  <a:cubicBezTo>
                    <a:pt x="8600" y="7525"/>
                    <a:pt x="10560" y="7525"/>
                    <a:pt x="12541" y="7546"/>
                  </a:cubicBezTo>
                  <a:cubicBezTo>
                    <a:pt x="12984" y="7546"/>
                    <a:pt x="13194" y="7462"/>
                    <a:pt x="13194" y="6935"/>
                  </a:cubicBezTo>
                  <a:cubicBezTo>
                    <a:pt x="13173" y="4827"/>
                    <a:pt x="13173" y="2719"/>
                    <a:pt x="13194" y="612"/>
                  </a:cubicBezTo>
                  <a:cubicBezTo>
                    <a:pt x="13194" y="148"/>
                    <a:pt x="13068" y="1"/>
                    <a:pt x="12604" y="1"/>
                  </a:cubicBezTo>
                  <a:cubicBezTo>
                    <a:pt x="10602" y="11"/>
                    <a:pt x="8605" y="16"/>
                    <a:pt x="6611" y="16"/>
                  </a:cubicBezTo>
                  <a:cubicBezTo>
                    <a:pt x="4616" y="16"/>
                    <a:pt x="2625" y="11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9">
              <a:extLst>
                <a:ext uri="{FF2B5EF4-FFF2-40B4-BE49-F238E27FC236}">
                  <a16:creationId xmlns:a16="http://schemas.microsoft.com/office/drawing/2014/main" id="{A14B64CE-7FC6-09C3-10AA-491B589C6DEA}"/>
                </a:ext>
              </a:extLst>
            </p:cNvPr>
            <p:cNvSpPr/>
            <p:nvPr/>
          </p:nvSpPr>
          <p:spPr>
            <a:xfrm rot="-970049">
              <a:off x="8779522" y="3569385"/>
              <a:ext cx="256402" cy="146410"/>
            </a:xfrm>
            <a:custGeom>
              <a:avLst/>
              <a:gdLst/>
              <a:ahLst/>
              <a:cxnLst/>
              <a:rect l="l" t="t" r="r" b="b"/>
              <a:pathLst>
                <a:path w="13215" h="7546" extrusionOk="0">
                  <a:moveTo>
                    <a:pt x="654" y="1"/>
                  </a:moveTo>
                  <a:cubicBezTo>
                    <a:pt x="148" y="1"/>
                    <a:pt x="21" y="148"/>
                    <a:pt x="21" y="633"/>
                  </a:cubicBezTo>
                  <a:cubicBezTo>
                    <a:pt x="42" y="2719"/>
                    <a:pt x="42" y="4806"/>
                    <a:pt x="21" y="6892"/>
                  </a:cubicBezTo>
                  <a:cubicBezTo>
                    <a:pt x="0" y="7440"/>
                    <a:pt x="232" y="7525"/>
                    <a:pt x="717" y="7525"/>
                  </a:cubicBezTo>
                  <a:lnTo>
                    <a:pt x="6639" y="7525"/>
                  </a:lnTo>
                  <a:cubicBezTo>
                    <a:pt x="8599" y="7525"/>
                    <a:pt x="10580" y="7525"/>
                    <a:pt x="12540" y="7546"/>
                  </a:cubicBezTo>
                  <a:cubicBezTo>
                    <a:pt x="13004" y="7546"/>
                    <a:pt x="13215" y="7462"/>
                    <a:pt x="13215" y="6935"/>
                  </a:cubicBezTo>
                  <a:cubicBezTo>
                    <a:pt x="13173" y="4827"/>
                    <a:pt x="13194" y="2719"/>
                    <a:pt x="13215" y="612"/>
                  </a:cubicBezTo>
                  <a:cubicBezTo>
                    <a:pt x="13215" y="169"/>
                    <a:pt x="13088" y="1"/>
                    <a:pt x="12604" y="1"/>
                  </a:cubicBezTo>
                  <a:cubicBezTo>
                    <a:pt x="10612" y="11"/>
                    <a:pt x="8620" y="16"/>
                    <a:pt x="6629" y="16"/>
                  </a:cubicBezTo>
                  <a:cubicBezTo>
                    <a:pt x="4637" y="16"/>
                    <a:pt x="26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9">
              <a:extLst>
                <a:ext uri="{FF2B5EF4-FFF2-40B4-BE49-F238E27FC236}">
                  <a16:creationId xmlns:a16="http://schemas.microsoft.com/office/drawing/2014/main" id="{0D52A9E2-9C7C-2DCD-8C51-FB113219A324}"/>
                </a:ext>
              </a:extLst>
            </p:cNvPr>
            <p:cNvSpPr/>
            <p:nvPr/>
          </p:nvSpPr>
          <p:spPr>
            <a:xfrm rot="-970049">
              <a:off x="8316354" y="3884481"/>
              <a:ext cx="258866" cy="135797"/>
            </a:xfrm>
            <a:custGeom>
              <a:avLst/>
              <a:gdLst/>
              <a:ahLst/>
              <a:cxnLst/>
              <a:rect l="l" t="t" r="r" b="b"/>
              <a:pathLst>
                <a:path w="13342" h="6999" extrusionOk="0">
                  <a:moveTo>
                    <a:pt x="611" y="1"/>
                  </a:moveTo>
                  <a:cubicBezTo>
                    <a:pt x="148" y="1"/>
                    <a:pt x="0" y="149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51"/>
                    <a:pt x="148" y="6998"/>
                    <a:pt x="611" y="6998"/>
                  </a:cubicBezTo>
                  <a:cubicBezTo>
                    <a:pt x="2624" y="6988"/>
                    <a:pt x="4642" y="6982"/>
                    <a:pt x="6663" y="6982"/>
                  </a:cubicBezTo>
                  <a:cubicBezTo>
                    <a:pt x="8684" y="6982"/>
                    <a:pt x="10707" y="6988"/>
                    <a:pt x="12730" y="6998"/>
                  </a:cubicBezTo>
                  <a:cubicBezTo>
                    <a:pt x="13194" y="6998"/>
                    <a:pt x="13320" y="6851"/>
                    <a:pt x="13320" y="6387"/>
                  </a:cubicBezTo>
                  <a:cubicBezTo>
                    <a:pt x="13299" y="4490"/>
                    <a:pt x="13299" y="2572"/>
                    <a:pt x="13320" y="675"/>
                  </a:cubicBezTo>
                  <a:cubicBezTo>
                    <a:pt x="13341" y="149"/>
                    <a:pt x="13173" y="1"/>
                    <a:pt x="12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9">
              <a:extLst>
                <a:ext uri="{FF2B5EF4-FFF2-40B4-BE49-F238E27FC236}">
                  <a16:creationId xmlns:a16="http://schemas.microsoft.com/office/drawing/2014/main" id="{EAC4EC83-07BE-789B-E561-76575B8704C3}"/>
                </a:ext>
              </a:extLst>
            </p:cNvPr>
            <p:cNvSpPr/>
            <p:nvPr/>
          </p:nvSpPr>
          <p:spPr>
            <a:xfrm rot="-970049">
              <a:off x="7817920" y="4028603"/>
              <a:ext cx="258866" cy="136204"/>
            </a:xfrm>
            <a:custGeom>
              <a:avLst/>
              <a:gdLst/>
              <a:ahLst/>
              <a:cxnLst/>
              <a:rect l="l" t="t" r="r" b="b"/>
              <a:pathLst>
                <a:path w="13342" h="7020" extrusionOk="0">
                  <a:moveTo>
                    <a:pt x="696" y="1"/>
                  </a:moveTo>
                  <a:cubicBezTo>
                    <a:pt x="169" y="1"/>
                    <a:pt x="1" y="148"/>
                    <a:pt x="1" y="675"/>
                  </a:cubicBezTo>
                  <a:cubicBezTo>
                    <a:pt x="43" y="2551"/>
                    <a:pt x="43" y="4448"/>
                    <a:pt x="1" y="6324"/>
                  </a:cubicBezTo>
                  <a:cubicBezTo>
                    <a:pt x="1" y="6830"/>
                    <a:pt x="148" y="7019"/>
                    <a:pt x="675" y="7019"/>
                  </a:cubicBezTo>
                  <a:cubicBezTo>
                    <a:pt x="2667" y="7009"/>
                    <a:pt x="4664" y="7003"/>
                    <a:pt x="6661" y="7003"/>
                  </a:cubicBezTo>
                  <a:cubicBezTo>
                    <a:pt x="8658" y="7003"/>
                    <a:pt x="10655" y="7009"/>
                    <a:pt x="12646" y="7019"/>
                  </a:cubicBezTo>
                  <a:cubicBezTo>
                    <a:pt x="13173" y="7019"/>
                    <a:pt x="13342" y="6872"/>
                    <a:pt x="13342" y="6345"/>
                  </a:cubicBezTo>
                  <a:cubicBezTo>
                    <a:pt x="13300" y="4490"/>
                    <a:pt x="13300" y="2614"/>
                    <a:pt x="13342" y="760"/>
                  </a:cubicBezTo>
                  <a:cubicBezTo>
                    <a:pt x="13342" y="191"/>
                    <a:pt x="13194" y="1"/>
                    <a:pt x="12604" y="1"/>
                  </a:cubicBezTo>
                  <a:cubicBezTo>
                    <a:pt x="11614" y="22"/>
                    <a:pt x="10628" y="27"/>
                    <a:pt x="9643" y="27"/>
                  </a:cubicBezTo>
                  <a:cubicBezTo>
                    <a:pt x="8658" y="27"/>
                    <a:pt x="7672" y="22"/>
                    <a:pt x="6682" y="22"/>
                  </a:cubicBezTo>
                  <a:cubicBezTo>
                    <a:pt x="4680" y="22"/>
                    <a:pt x="2677" y="22"/>
                    <a:pt x="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9">
              <a:extLst>
                <a:ext uri="{FF2B5EF4-FFF2-40B4-BE49-F238E27FC236}">
                  <a16:creationId xmlns:a16="http://schemas.microsoft.com/office/drawing/2014/main" id="{FAC11A84-F4CE-C570-23B6-2A0BF8FC9520}"/>
                </a:ext>
              </a:extLst>
            </p:cNvPr>
            <p:cNvSpPr/>
            <p:nvPr/>
          </p:nvSpPr>
          <p:spPr>
            <a:xfrm rot="-970049">
              <a:off x="9324798" y="3591959"/>
              <a:ext cx="256421" cy="135816"/>
            </a:xfrm>
            <a:custGeom>
              <a:avLst/>
              <a:gdLst/>
              <a:ahLst/>
              <a:cxnLst/>
              <a:rect l="l" t="t" r="r" b="b"/>
              <a:pathLst>
                <a:path w="13216" h="7000" extrusionOk="0">
                  <a:moveTo>
                    <a:pt x="582" y="0"/>
                  </a:moveTo>
                  <a:cubicBezTo>
                    <a:pt x="97" y="0"/>
                    <a:pt x="1" y="214"/>
                    <a:pt x="1" y="676"/>
                  </a:cubicBezTo>
                  <a:cubicBezTo>
                    <a:pt x="22" y="2573"/>
                    <a:pt x="43" y="4449"/>
                    <a:pt x="1" y="6346"/>
                  </a:cubicBezTo>
                  <a:cubicBezTo>
                    <a:pt x="1" y="6873"/>
                    <a:pt x="169" y="6999"/>
                    <a:pt x="675" y="6999"/>
                  </a:cubicBezTo>
                  <a:cubicBezTo>
                    <a:pt x="1329" y="6992"/>
                    <a:pt x="1982" y="6990"/>
                    <a:pt x="2634" y="6990"/>
                  </a:cubicBezTo>
                  <a:cubicBezTo>
                    <a:pt x="3940" y="6990"/>
                    <a:pt x="5242" y="6999"/>
                    <a:pt x="6534" y="6999"/>
                  </a:cubicBezTo>
                  <a:lnTo>
                    <a:pt x="12520" y="6999"/>
                  </a:lnTo>
                  <a:cubicBezTo>
                    <a:pt x="13005" y="6999"/>
                    <a:pt x="13194" y="6894"/>
                    <a:pt x="13194" y="6346"/>
                  </a:cubicBezTo>
                  <a:cubicBezTo>
                    <a:pt x="13173" y="4428"/>
                    <a:pt x="13173" y="2531"/>
                    <a:pt x="13194" y="634"/>
                  </a:cubicBezTo>
                  <a:cubicBezTo>
                    <a:pt x="13215" y="128"/>
                    <a:pt x="13047" y="2"/>
                    <a:pt x="12562" y="2"/>
                  </a:cubicBezTo>
                  <a:cubicBezTo>
                    <a:pt x="10581" y="12"/>
                    <a:pt x="8595" y="18"/>
                    <a:pt x="6608" y="18"/>
                  </a:cubicBezTo>
                  <a:cubicBezTo>
                    <a:pt x="4622" y="18"/>
                    <a:pt x="2635" y="12"/>
                    <a:pt x="654" y="2"/>
                  </a:cubicBezTo>
                  <a:cubicBezTo>
                    <a:pt x="629" y="1"/>
                    <a:pt x="605" y="0"/>
                    <a:pt x="5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9">
              <a:extLst>
                <a:ext uri="{FF2B5EF4-FFF2-40B4-BE49-F238E27FC236}">
                  <a16:creationId xmlns:a16="http://schemas.microsoft.com/office/drawing/2014/main" id="{0FCCC546-4047-2DAB-BA45-6C9FCED850AA}"/>
                </a:ext>
              </a:extLst>
            </p:cNvPr>
            <p:cNvSpPr/>
            <p:nvPr/>
          </p:nvSpPr>
          <p:spPr>
            <a:xfrm rot="-970049">
              <a:off x="8826899" y="3736432"/>
              <a:ext cx="255994" cy="136204"/>
            </a:xfrm>
            <a:custGeom>
              <a:avLst/>
              <a:gdLst/>
              <a:ahLst/>
              <a:cxnLst/>
              <a:rect l="l" t="t" r="r" b="b"/>
              <a:pathLst>
                <a:path w="13194" h="7020" extrusionOk="0">
                  <a:moveTo>
                    <a:pt x="611" y="1"/>
                  </a:moveTo>
                  <a:cubicBezTo>
                    <a:pt x="169" y="1"/>
                    <a:pt x="0" y="127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93"/>
                    <a:pt x="169" y="7019"/>
                    <a:pt x="654" y="7019"/>
                  </a:cubicBezTo>
                  <a:cubicBezTo>
                    <a:pt x="2635" y="7009"/>
                    <a:pt x="4616" y="7003"/>
                    <a:pt x="6597" y="7003"/>
                  </a:cubicBezTo>
                  <a:cubicBezTo>
                    <a:pt x="8578" y="7003"/>
                    <a:pt x="10559" y="7009"/>
                    <a:pt x="12541" y="7019"/>
                  </a:cubicBezTo>
                  <a:cubicBezTo>
                    <a:pt x="13025" y="7019"/>
                    <a:pt x="13194" y="6893"/>
                    <a:pt x="13194" y="6387"/>
                  </a:cubicBezTo>
                  <a:cubicBezTo>
                    <a:pt x="13173" y="4490"/>
                    <a:pt x="13173" y="2572"/>
                    <a:pt x="13194" y="675"/>
                  </a:cubicBezTo>
                  <a:cubicBezTo>
                    <a:pt x="13194" y="127"/>
                    <a:pt x="13025" y="22"/>
                    <a:pt x="12519" y="22"/>
                  </a:cubicBezTo>
                  <a:lnTo>
                    <a:pt x="6597" y="22"/>
                  </a:lnTo>
                  <a:cubicBezTo>
                    <a:pt x="4595" y="22"/>
                    <a:pt x="2614" y="22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9">
              <a:extLst>
                <a:ext uri="{FF2B5EF4-FFF2-40B4-BE49-F238E27FC236}">
                  <a16:creationId xmlns:a16="http://schemas.microsoft.com/office/drawing/2014/main" id="{514DCA43-744C-E66B-A73D-C70359B047EA}"/>
                </a:ext>
              </a:extLst>
            </p:cNvPr>
            <p:cNvSpPr/>
            <p:nvPr/>
          </p:nvSpPr>
          <p:spPr>
            <a:xfrm rot="-970049">
              <a:off x="8542700" y="3643344"/>
              <a:ext cx="222875" cy="146410"/>
            </a:xfrm>
            <a:custGeom>
              <a:avLst/>
              <a:gdLst/>
              <a:ahLst/>
              <a:cxnLst/>
              <a:rect l="l" t="t" r="r" b="b"/>
              <a:pathLst>
                <a:path w="11487" h="7546" extrusionOk="0">
                  <a:moveTo>
                    <a:pt x="5796" y="1"/>
                  </a:moveTo>
                  <a:cubicBezTo>
                    <a:pt x="4068" y="1"/>
                    <a:pt x="2340" y="1"/>
                    <a:pt x="611" y="22"/>
                  </a:cubicBezTo>
                  <a:cubicBezTo>
                    <a:pt x="581" y="20"/>
                    <a:pt x="552" y="20"/>
                    <a:pt x="525" y="20"/>
                  </a:cubicBezTo>
                  <a:cubicBezTo>
                    <a:pt x="147" y="20"/>
                    <a:pt x="0" y="160"/>
                    <a:pt x="0" y="612"/>
                  </a:cubicBezTo>
                  <a:cubicBezTo>
                    <a:pt x="21" y="2719"/>
                    <a:pt x="21" y="4848"/>
                    <a:pt x="0" y="6977"/>
                  </a:cubicBezTo>
                  <a:cubicBezTo>
                    <a:pt x="0" y="7419"/>
                    <a:pt x="148" y="7546"/>
                    <a:pt x="569" y="7546"/>
                  </a:cubicBezTo>
                  <a:cubicBezTo>
                    <a:pt x="2287" y="7535"/>
                    <a:pt x="4010" y="7530"/>
                    <a:pt x="5733" y="7530"/>
                  </a:cubicBezTo>
                  <a:cubicBezTo>
                    <a:pt x="7456" y="7530"/>
                    <a:pt x="9179" y="7535"/>
                    <a:pt x="10896" y="7546"/>
                  </a:cubicBezTo>
                  <a:cubicBezTo>
                    <a:pt x="11381" y="7546"/>
                    <a:pt x="11487" y="7335"/>
                    <a:pt x="11487" y="6914"/>
                  </a:cubicBezTo>
                  <a:cubicBezTo>
                    <a:pt x="11466" y="4806"/>
                    <a:pt x="11466" y="2698"/>
                    <a:pt x="11487" y="591"/>
                  </a:cubicBezTo>
                  <a:cubicBezTo>
                    <a:pt x="11487" y="127"/>
                    <a:pt x="11318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9">
              <a:extLst>
                <a:ext uri="{FF2B5EF4-FFF2-40B4-BE49-F238E27FC236}">
                  <a16:creationId xmlns:a16="http://schemas.microsoft.com/office/drawing/2014/main" id="{036E9BA0-DB8C-007F-BD6B-4EEE27EFBC60}"/>
                </a:ext>
              </a:extLst>
            </p:cNvPr>
            <p:cNvSpPr/>
            <p:nvPr/>
          </p:nvSpPr>
          <p:spPr>
            <a:xfrm rot="-970049">
              <a:off x="9548896" y="3352205"/>
              <a:ext cx="215521" cy="146410"/>
            </a:xfrm>
            <a:custGeom>
              <a:avLst/>
              <a:gdLst/>
              <a:ahLst/>
              <a:cxnLst/>
              <a:rect l="l" t="t" r="r" b="b"/>
              <a:pathLst>
                <a:path w="11108" h="7546" extrusionOk="0">
                  <a:moveTo>
                    <a:pt x="653" y="1"/>
                  </a:moveTo>
                  <a:cubicBezTo>
                    <a:pt x="169" y="1"/>
                    <a:pt x="0" y="127"/>
                    <a:pt x="0" y="633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419"/>
                    <a:pt x="190" y="7525"/>
                    <a:pt x="696" y="7525"/>
                  </a:cubicBezTo>
                  <a:cubicBezTo>
                    <a:pt x="1237" y="7518"/>
                    <a:pt x="1778" y="7515"/>
                    <a:pt x="2318" y="7515"/>
                  </a:cubicBezTo>
                  <a:cubicBezTo>
                    <a:pt x="3398" y="7515"/>
                    <a:pt x="4475" y="7525"/>
                    <a:pt x="5543" y="7525"/>
                  </a:cubicBezTo>
                  <a:cubicBezTo>
                    <a:pt x="6365" y="7525"/>
                    <a:pt x="7187" y="7519"/>
                    <a:pt x="8009" y="7519"/>
                  </a:cubicBezTo>
                  <a:cubicBezTo>
                    <a:pt x="8831" y="7519"/>
                    <a:pt x="9653" y="7525"/>
                    <a:pt x="10475" y="7546"/>
                  </a:cubicBezTo>
                  <a:cubicBezTo>
                    <a:pt x="10939" y="7546"/>
                    <a:pt x="11086" y="7419"/>
                    <a:pt x="11086" y="6935"/>
                  </a:cubicBezTo>
                  <a:cubicBezTo>
                    <a:pt x="11065" y="4827"/>
                    <a:pt x="11065" y="2719"/>
                    <a:pt x="11086" y="612"/>
                  </a:cubicBezTo>
                  <a:cubicBezTo>
                    <a:pt x="11107" y="106"/>
                    <a:pt x="10918" y="1"/>
                    <a:pt x="10433" y="1"/>
                  </a:cubicBezTo>
                  <a:cubicBezTo>
                    <a:pt x="8799" y="11"/>
                    <a:pt x="7166" y="16"/>
                    <a:pt x="5535" y="16"/>
                  </a:cubicBezTo>
                  <a:cubicBezTo>
                    <a:pt x="3904" y="16"/>
                    <a:pt x="2276" y="11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9">
              <a:extLst>
                <a:ext uri="{FF2B5EF4-FFF2-40B4-BE49-F238E27FC236}">
                  <a16:creationId xmlns:a16="http://schemas.microsoft.com/office/drawing/2014/main" id="{E7E721E3-0E07-9E68-3063-ECC33EC8FF73}"/>
                </a:ext>
              </a:extLst>
            </p:cNvPr>
            <p:cNvSpPr/>
            <p:nvPr/>
          </p:nvSpPr>
          <p:spPr>
            <a:xfrm rot="-970049">
              <a:off x="9050524" y="3497131"/>
              <a:ext cx="212669" cy="146041"/>
            </a:xfrm>
            <a:custGeom>
              <a:avLst/>
              <a:gdLst/>
              <a:ahLst/>
              <a:cxnLst/>
              <a:rect l="l" t="t" r="r" b="b"/>
              <a:pathLst>
                <a:path w="10961" h="7527" extrusionOk="0">
                  <a:moveTo>
                    <a:pt x="612" y="1"/>
                  </a:moveTo>
                  <a:cubicBezTo>
                    <a:pt x="169" y="1"/>
                    <a:pt x="1" y="127"/>
                    <a:pt x="1" y="591"/>
                  </a:cubicBezTo>
                  <a:cubicBezTo>
                    <a:pt x="22" y="2698"/>
                    <a:pt x="22" y="4806"/>
                    <a:pt x="1" y="6914"/>
                  </a:cubicBezTo>
                  <a:cubicBezTo>
                    <a:pt x="1" y="7377"/>
                    <a:pt x="148" y="7525"/>
                    <a:pt x="612" y="7525"/>
                  </a:cubicBezTo>
                  <a:cubicBezTo>
                    <a:pt x="1153" y="7518"/>
                    <a:pt x="1694" y="7515"/>
                    <a:pt x="2235" y="7515"/>
                  </a:cubicBezTo>
                  <a:cubicBezTo>
                    <a:pt x="3316" y="7515"/>
                    <a:pt x="4398" y="7525"/>
                    <a:pt x="5480" y="7525"/>
                  </a:cubicBezTo>
                  <a:cubicBezTo>
                    <a:pt x="6562" y="7525"/>
                    <a:pt x="7644" y="7515"/>
                    <a:pt x="8726" y="7515"/>
                  </a:cubicBezTo>
                  <a:cubicBezTo>
                    <a:pt x="9267" y="7515"/>
                    <a:pt x="9808" y="7518"/>
                    <a:pt x="10349" y="7525"/>
                  </a:cubicBezTo>
                  <a:cubicBezTo>
                    <a:pt x="10377" y="7526"/>
                    <a:pt x="10404" y="7527"/>
                    <a:pt x="10430" y="7527"/>
                  </a:cubicBezTo>
                  <a:cubicBezTo>
                    <a:pt x="10830" y="7527"/>
                    <a:pt x="10960" y="7370"/>
                    <a:pt x="10960" y="6935"/>
                  </a:cubicBezTo>
                  <a:cubicBezTo>
                    <a:pt x="10939" y="4827"/>
                    <a:pt x="10939" y="2719"/>
                    <a:pt x="10960" y="612"/>
                  </a:cubicBezTo>
                  <a:cubicBezTo>
                    <a:pt x="10960" y="148"/>
                    <a:pt x="10834" y="1"/>
                    <a:pt x="10370" y="1"/>
                  </a:cubicBezTo>
                  <a:cubicBezTo>
                    <a:pt x="8747" y="11"/>
                    <a:pt x="7119" y="16"/>
                    <a:pt x="5491" y="16"/>
                  </a:cubicBezTo>
                  <a:cubicBezTo>
                    <a:pt x="3863" y="16"/>
                    <a:pt x="2235" y="1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9">
              <a:extLst>
                <a:ext uri="{FF2B5EF4-FFF2-40B4-BE49-F238E27FC236}">
                  <a16:creationId xmlns:a16="http://schemas.microsoft.com/office/drawing/2014/main" id="{DA122878-7A19-35C0-862F-56716A4FEB5C}"/>
                </a:ext>
              </a:extLst>
            </p:cNvPr>
            <p:cNvSpPr/>
            <p:nvPr/>
          </p:nvSpPr>
          <p:spPr>
            <a:xfrm rot="-970049">
              <a:off x="8044452" y="3789180"/>
              <a:ext cx="210612" cy="146410"/>
            </a:xfrm>
            <a:custGeom>
              <a:avLst/>
              <a:gdLst/>
              <a:ahLst/>
              <a:cxnLst/>
              <a:rect l="l" t="t" r="r" b="b"/>
              <a:pathLst>
                <a:path w="10855" h="7546" extrusionOk="0">
                  <a:moveTo>
                    <a:pt x="633" y="1"/>
                  </a:moveTo>
                  <a:cubicBezTo>
                    <a:pt x="169" y="1"/>
                    <a:pt x="22" y="127"/>
                    <a:pt x="22" y="612"/>
                  </a:cubicBezTo>
                  <a:cubicBezTo>
                    <a:pt x="43" y="2719"/>
                    <a:pt x="43" y="4827"/>
                    <a:pt x="22" y="6935"/>
                  </a:cubicBezTo>
                  <a:cubicBezTo>
                    <a:pt x="1" y="7440"/>
                    <a:pt x="190" y="7546"/>
                    <a:pt x="675" y="7546"/>
                  </a:cubicBezTo>
                  <a:cubicBezTo>
                    <a:pt x="2256" y="7535"/>
                    <a:pt x="3842" y="7530"/>
                    <a:pt x="5430" y="7530"/>
                  </a:cubicBezTo>
                  <a:cubicBezTo>
                    <a:pt x="7019" y="7530"/>
                    <a:pt x="8610" y="7535"/>
                    <a:pt x="10201" y="7546"/>
                  </a:cubicBezTo>
                  <a:cubicBezTo>
                    <a:pt x="10686" y="7546"/>
                    <a:pt x="10855" y="7419"/>
                    <a:pt x="10855" y="6914"/>
                  </a:cubicBezTo>
                  <a:cubicBezTo>
                    <a:pt x="10813" y="4827"/>
                    <a:pt x="10813" y="2762"/>
                    <a:pt x="10855" y="675"/>
                  </a:cubicBezTo>
                  <a:cubicBezTo>
                    <a:pt x="10855" y="127"/>
                    <a:pt x="10665" y="22"/>
                    <a:pt x="10159" y="22"/>
                  </a:cubicBezTo>
                  <a:cubicBezTo>
                    <a:pt x="9632" y="29"/>
                    <a:pt x="9105" y="31"/>
                    <a:pt x="8578" y="31"/>
                  </a:cubicBezTo>
                  <a:cubicBezTo>
                    <a:pt x="7525" y="31"/>
                    <a:pt x="6471" y="22"/>
                    <a:pt x="5417" y="22"/>
                  </a:cubicBezTo>
                  <a:cubicBezTo>
                    <a:pt x="3815" y="22"/>
                    <a:pt x="2213" y="22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9">
              <a:extLst>
                <a:ext uri="{FF2B5EF4-FFF2-40B4-BE49-F238E27FC236}">
                  <a16:creationId xmlns:a16="http://schemas.microsoft.com/office/drawing/2014/main" id="{411EC4AC-4A99-43AF-756A-83C0B07C8B35}"/>
                </a:ext>
              </a:extLst>
            </p:cNvPr>
            <p:cNvSpPr/>
            <p:nvPr/>
          </p:nvSpPr>
          <p:spPr>
            <a:xfrm rot="-970049">
              <a:off x="8589616" y="3810417"/>
              <a:ext cx="222875" cy="135836"/>
            </a:xfrm>
            <a:custGeom>
              <a:avLst/>
              <a:gdLst/>
              <a:ahLst/>
              <a:cxnLst/>
              <a:rect l="l" t="t" r="r" b="b"/>
              <a:pathLst>
                <a:path w="11487" h="7001" extrusionOk="0">
                  <a:moveTo>
                    <a:pt x="525" y="1"/>
                  </a:moveTo>
                  <a:cubicBezTo>
                    <a:pt x="147" y="1"/>
                    <a:pt x="0" y="141"/>
                    <a:pt x="0" y="593"/>
                  </a:cubicBezTo>
                  <a:cubicBezTo>
                    <a:pt x="21" y="2532"/>
                    <a:pt x="21" y="4492"/>
                    <a:pt x="0" y="6431"/>
                  </a:cubicBezTo>
                  <a:cubicBezTo>
                    <a:pt x="0" y="6874"/>
                    <a:pt x="148" y="7000"/>
                    <a:pt x="569" y="7000"/>
                  </a:cubicBezTo>
                  <a:cubicBezTo>
                    <a:pt x="2287" y="6990"/>
                    <a:pt x="4005" y="6984"/>
                    <a:pt x="5725" y="6984"/>
                  </a:cubicBezTo>
                  <a:cubicBezTo>
                    <a:pt x="7445" y="6984"/>
                    <a:pt x="9168" y="6990"/>
                    <a:pt x="10896" y="7000"/>
                  </a:cubicBezTo>
                  <a:cubicBezTo>
                    <a:pt x="11318" y="7000"/>
                    <a:pt x="11466" y="6874"/>
                    <a:pt x="11466" y="6431"/>
                  </a:cubicBezTo>
                  <a:cubicBezTo>
                    <a:pt x="11444" y="4492"/>
                    <a:pt x="11444" y="2532"/>
                    <a:pt x="11466" y="593"/>
                  </a:cubicBezTo>
                  <a:cubicBezTo>
                    <a:pt x="11487" y="129"/>
                    <a:pt x="11318" y="3"/>
                    <a:pt x="10854" y="3"/>
                  </a:cubicBezTo>
                  <a:lnTo>
                    <a:pt x="611" y="3"/>
                  </a:lnTo>
                  <a:cubicBezTo>
                    <a:pt x="581" y="2"/>
                    <a:pt x="552" y="1"/>
                    <a:pt x="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9">
              <a:extLst>
                <a:ext uri="{FF2B5EF4-FFF2-40B4-BE49-F238E27FC236}">
                  <a16:creationId xmlns:a16="http://schemas.microsoft.com/office/drawing/2014/main" id="{D62E473E-4008-FC42-4909-560B209704BF}"/>
                </a:ext>
              </a:extLst>
            </p:cNvPr>
            <p:cNvSpPr/>
            <p:nvPr/>
          </p:nvSpPr>
          <p:spPr>
            <a:xfrm rot="-970049">
              <a:off x="9595882" y="3519366"/>
              <a:ext cx="215114" cy="136204"/>
            </a:xfrm>
            <a:custGeom>
              <a:avLst/>
              <a:gdLst/>
              <a:ahLst/>
              <a:cxnLst/>
              <a:rect l="l" t="t" r="r" b="b"/>
              <a:pathLst>
                <a:path w="11087" h="7020" extrusionOk="0">
                  <a:moveTo>
                    <a:pt x="653" y="1"/>
                  </a:moveTo>
                  <a:cubicBezTo>
                    <a:pt x="190" y="1"/>
                    <a:pt x="0" y="106"/>
                    <a:pt x="0" y="633"/>
                  </a:cubicBezTo>
                  <a:cubicBezTo>
                    <a:pt x="21" y="2572"/>
                    <a:pt x="21" y="4490"/>
                    <a:pt x="0" y="6429"/>
                  </a:cubicBezTo>
                  <a:cubicBezTo>
                    <a:pt x="0" y="6893"/>
                    <a:pt x="148" y="7019"/>
                    <a:pt x="611" y="7019"/>
                  </a:cubicBezTo>
                  <a:cubicBezTo>
                    <a:pt x="2255" y="7009"/>
                    <a:pt x="3899" y="7003"/>
                    <a:pt x="5543" y="7003"/>
                  </a:cubicBezTo>
                  <a:cubicBezTo>
                    <a:pt x="7187" y="7003"/>
                    <a:pt x="8831" y="7009"/>
                    <a:pt x="10475" y="7019"/>
                  </a:cubicBezTo>
                  <a:cubicBezTo>
                    <a:pt x="10981" y="7019"/>
                    <a:pt x="11086" y="6851"/>
                    <a:pt x="11086" y="6366"/>
                  </a:cubicBezTo>
                  <a:cubicBezTo>
                    <a:pt x="11065" y="4469"/>
                    <a:pt x="11065" y="2551"/>
                    <a:pt x="11086" y="654"/>
                  </a:cubicBezTo>
                  <a:cubicBezTo>
                    <a:pt x="11086" y="148"/>
                    <a:pt x="10939" y="22"/>
                    <a:pt x="10454" y="22"/>
                  </a:cubicBezTo>
                  <a:lnTo>
                    <a:pt x="5585" y="22"/>
                  </a:lnTo>
                  <a:cubicBezTo>
                    <a:pt x="3941" y="22"/>
                    <a:pt x="2297" y="22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9">
              <a:extLst>
                <a:ext uri="{FF2B5EF4-FFF2-40B4-BE49-F238E27FC236}">
                  <a16:creationId xmlns:a16="http://schemas.microsoft.com/office/drawing/2014/main" id="{A4C9147E-28B7-1D44-EBED-8324D898DFE9}"/>
                </a:ext>
              </a:extLst>
            </p:cNvPr>
            <p:cNvSpPr/>
            <p:nvPr/>
          </p:nvSpPr>
          <p:spPr>
            <a:xfrm rot="-970049">
              <a:off x="9097607" y="3664608"/>
              <a:ext cx="212669" cy="135816"/>
            </a:xfrm>
            <a:custGeom>
              <a:avLst/>
              <a:gdLst/>
              <a:ahLst/>
              <a:cxnLst/>
              <a:rect l="l" t="t" r="r" b="b"/>
              <a:pathLst>
                <a:path w="10961" h="7000" extrusionOk="0">
                  <a:moveTo>
                    <a:pt x="534" y="0"/>
                  </a:moveTo>
                  <a:cubicBezTo>
                    <a:pt x="149" y="0"/>
                    <a:pt x="1" y="157"/>
                    <a:pt x="1" y="592"/>
                  </a:cubicBezTo>
                  <a:cubicBezTo>
                    <a:pt x="22" y="2531"/>
                    <a:pt x="22" y="4491"/>
                    <a:pt x="1" y="6430"/>
                  </a:cubicBezTo>
                  <a:cubicBezTo>
                    <a:pt x="1" y="6873"/>
                    <a:pt x="169" y="6999"/>
                    <a:pt x="591" y="6999"/>
                  </a:cubicBezTo>
                  <a:cubicBezTo>
                    <a:pt x="2224" y="6989"/>
                    <a:pt x="3857" y="6983"/>
                    <a:pt x="5491" y="6983"/>
                  </a:cubicBezTo>
                  <a:cubicBezTo>
                    <a:pt x="7124" y="6983"/>
                    <a:pt x="8758" y="6989"/>
                    <a:pt x="10391" y="6999"/>
                  </a:cubicBezTo>
                  <a:cubicBezTo>
                    <a:pt x="10791" y="6999"/>
                    <a:pt x="10960" y="6873"/>
                    <a:pt x="10960" y="6430"/>
                  </a:cubicBezTo>
                  <a:cubicBezTo>
                    <a:pt x="10939" y="4491"/>
                    <a:pt x="10939" y="2531"/>
                    <a:pt x="10960" y="592"/>
                  </a:cubicBezTo>
                  <a:cubicBezTo>
                    <a:pt x="10960" y="107"/>
                    <a:pt x="10791" y="2"/>
                    <a:pt x="10349" y="2"/>
                  </a:cubicBezTo>
                  <a:lnTo>
                    <a:pt x="612" y="2"/>
                  </a:lnTo>
                  <a:cubicBezTo>
                    <a:pt x="585" y="1"/>
                    <a:pt x="559" y="0"/>
                    <a:pt x="5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9">
              <a:extLst>
                <a:ext uri="{FF2B5EF4-FFF2-40B4-BE49-F238E27FC236}">
                  <a16:creationId xmlns:a16="http://schemas.microsoft.com/office/drawing/2014/main" id="{BD329561-10EF-3F7C-84F2-437E709279A4}"/>
                </a:ext>
              </a:extLst>
            </p:cNvPr>
            <p:cNvSpPr/>
            <p:nvPr/>
          </p:nvSpPr>
          <p:spPr>
            <a:xfrm rot="-970049">
              <a:off x="8090987" y="3956405"/>
              <a:ext cx="210612" cy="135836"/>
            </a:xfrm>
            <a:custGeom>
              <a:avLst/>
              <a:gdLst/>
              <a:ahLst/>
              <a:cxnLst/>
              <a:rect l="l" t="t" r="r" b="b"/>
              <a:pathLst>
                <a:path w="10855" h="7001" extrusionOk="0">
                  <a:moveTo>
                    <a:pt x="654" y="1"/>
                  </a:moveTo>
                  <a:cubicBezTo>
                    <a:pt x="169" y="1"/>
                    <a:pt x="22" y="127"/>
                    <a:pt x="22" y="633"/>
                  </a:cubicBezTo>
                  <a:cubicBezTo>
                    <a:pt x="43" y="2530"/>
                    <a:pt x="43" y="4448"/>
                    <a:pt x="22" y="6345"/>
                  </a:cubicBezTo>
                  <a:cubicBezTo>
                    <a:pt x="0" y="6893"/>
                    <a:pt x="211" y="6998"/>
                    <a:pt x="717" y="6998"/>
                  </a:cubicBezTo>
                  <a:cubicBezTo>
                    <a:pt x="1230" y="6991"/>
                    <a:pt x="1745" y="6989"/>
                    <a:pt x="2262" y="6989"/>
                  </a:cubicBezTo>
                  <a:cubicBezTo>
                    <a:pt x="3295" y="6989"/>
                    <a:pt x="4335" y="6998"/>
                    <a:pt x="5375" y="6998"/>
                  </a:cubicBezTo>
                  <a:cubicBezTo>
                    <a:pt x="6443" y="6998"/>
                    <a:pt x="7511" y="6989"/>
                    <a:pt x="8572" y="6989"/>
                  </a:cubicBezTo>
                  <a:cubicBezTo>
                    <a:pt x="9103" y="6989"/>
                    <a:pt x="9632" y="6991"/>
                    <a:pt x="10159" y="6998"/>
                  </a:cubicBezTo>
                  <a:cubicBezTo>
                    <a:pt x="10191" y="6999"/>
                    <a:pt x="10221" y="7000"/>
                    <a:pt x="10250" y="7000"/>
                  </a:cubicBezTo>
                  <a:cubicBezTo>
                    <a:pt x="10706" y="7000"/>
                    <a:pt x="10855" y="6840"/>
                    <a:pt x="10855" y="6345"/>
                  </a:cubicBezTo>
                  <a:cubicBezTo>
                    <a:pt x="10812" y="4448"/>
                    <a:pt x="10812" y="2572"/>
                    <a:pt x="10855" y="675"/>
                  </a:cubicBezTo>
                  <a:cubicBezTo>
                    <a:pt x="10855" y="191"/>
                    <a:pt x="10728" y="1"/>
                    <a:pt x="10180" y="1"/>
                  </a:cubicBezTo>
                  <a:cubicBezTo>
                    <a:pt x="8599" y="11"/>
                    <a:pt x="7014" y="17"/>
                    <a:pt x="5425" y="17"/>
                  </a:cubicBezTo>
                  <a:cubicBezTo>
                    <a:pt x="3836" y="17"/>
                    <a:pt x="22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9">
              <a:extLst>
                <a:ext uri="{FF2B5EF4-FFF2-40B4-BE49-F238E27FC236}">
                  <a16:creationId xmlns:a16="http://schemas.microsoft.com/office/drawing/2014/main" id="{9D442C41-DB77-8678-CE7E-9C70DE475C17}"/>
                </a:ext>
              </a:extLst>
            </p:cNvPr>
            <p:cNvSpPr/>
            <p:nvPr/>
          </p:nvSpPr>
          <p:spPr>
            <a:xfrm rot="-970049">
              <a:off x="7574270" y="3471541"/>
              <a:ext cx="2381597" cy="596854"/>
            </a:xfrm>
            <a:custGeom>
              <a:avLst/>
              <a:gdLst/>
              <a:ahLst/>
              <a:cxnLst/>
              <a:rect l="l" t="t" r="r" b="b"/>
              <a:pathLst>
                <a:path w="122748" h="30762" extrusionOk="0">
                  <a:moveTo>
                    <a:pt x="22318" y="7534"/>
                  </a:moveTo>
                  <a:cubicBezTo>
                    <a:pt x="22778" y="7534"/>
                    <a:pt x="22910" y="7712"/>
                    <a:pt x="22910" y="8210"/>
                  </a:cubicBezTo>
                  <a:cubicBezTo>
                    <a:pt x="22868" y="10254"/>
                    <a:pt x="22868" y="12320"/>
                    <a:pt x="22910" y="14385"/>
                  </a:cubicBezTo>
                  <a:cubicBezTo>
                    <a:pt x="22910" y="14912"/>
                    <a:pt x="22762" y="15060"/>
                    <a:pt x="22235" y="15060"/>
                  </a:cubicBezTo>
                  <a:cubicBezTo>
                    <a:pt x="21561" y="15053"/>
                    <a:pt x="20887" y="15050"/>
                    <a:pt x="20212" y="15050"/>
                  </a:cubicBezTo>
                  <a:cubicBezTo>
                    <a:pt x="18863" y="15050"/>
                    <a:pt x="17514" y="15060"/>
                    <a:pt x="16166" y="15060"/>
                  </a:cubicBezTo>
                  <a:cubicBezTo>
                    <a:pt x="14859" y="15060"/>
                    <a:pt x="13543" y="15050"/>
                    <a:pt x="12223" y="15050"/>
                  </a:cubicBezTo>
                  <a:cubicBezTo>
                    <a:pt x="11564" y="15050"/>
                    <a:pt x="10903" y="15053"/>
                    <a:pt x="10243" y="15060"/>
                  </a:cubicBezTo>
                  <a:cubicBezTo>
                    <a:pt x="9716" y="15060"/>
                    <a:pt x="9590" y="14912"/>
                    <a:pt x="9590" y="14385"/>
                  </a:cubicBezTo>
                  <a:cubicBezTo>
                    <a:pt x="9611" y="12320"/>
                    <a:pt x="9611" y="10254"/>
                    <a:pt x="9590" y="8189"/>
                  </a:cubicBezTo>
                  <a:cubicBezTo>
                    <a:pt x="9569" y="7683"/>
                    <a:pt x="9737" y="7536"/>
                    <a:pt x="10264" y="7536"/>
                  </a:cubicBezTo>
                  <a:cubicBezTo>
                    <a:pt x="12256" y="7546"/>
                    <a:pt x="14253" y="7551"/>
                    <a:pt x="16250" y="7551"/>
                  </a:cubicBezTo>
                  <a:cubicBezTo>
                    <a:pt x="18247" y="7551"/>
                    <a:pt x="20244" y="7546"/>
                    <a:pt x="22235" y="7536"/>
                  </a:cubicBezTo>
                  <a:cubicBezTo>
                    <a:pt x="22264" y="7534"/>
                    <a:pt x="22291" y="7534"/>
                    <a:pt x="22318" y="7534"/>
                  </a:cubicBezTo>
                  <a:close/>
                  <a:moveTo>
                    <a:pt x="49023" y="7536"/>
                  </a:moveTo>
                  <a:cubicBezTo>
                    <a:pt x="49466" y="7536"/>
                    <a:pt x="49634" y="7641"/>
                    <a:pt x="49634" y="8126"/>
                  </a:cubicBezTo>
                  <a:cubicBezTo>
                    <a:pt x="49613" y="10233"/>
                    <a:pt x="49613" y="12341"/>
                    <a:pt x="49634" y="14449"/>
                  </a:cubicBezTo>
                  <a:cubicBezTo>
                    <a:pt x="49655" y="14954"/>
                    <a:pt x="49445" y="15060"/>
                    <a:pt x="48981" y="15060"/>
                  </a:cubicBezTo>
                  <a:lnTo>
                    <a:pt x="42995" y="15060"/>
                  </a:lnTo>
                  <a:cubicBezTo>
                    <a:pt x="41661" y="15060"/>
                    <a:pt x="40326" y="15050"/>
                    <a:pt x="38997" y="15050"/>
                  </a:cubicBezTo>
                  <a:cubicBezTo>
                    <a:pt x="38333" y="15050"/>
                    <a:pt x="37670" y="15053"/>
                    <a:pt x="37010" y="15060"/>
                  </a:cubicBezTo>
                  <a:cubicBezTo>
                    <a:pt x="36504" y="15060"/>
                    <a:pt x="36314" y="14933"/>
                    <a:pt x="36314" y="14406"/>
                  </a:cubicBezTo>
                  <a:cubicBezTo>
                    <a:pt x="36335" y="12320"/>
                    <a:pt x="36335" y="10233"/>
                    <a:pt x="36314" y="8147"/>
                  </a:cubicBezTo>
                  <a:cubicBezTo>
                    <a:pt x="36314" y="7704"/>
                    <a:pt x="36441" y="7536"/>
                    <a:pt x="36904" y="7536"/>
                  </a:cubicBezTo>
                  <a:close/>
                  <a:moveTo>
                    <a:pt x="76317" y="7515"/>
                  </a:moveTo>
                  <a:cubicBezTo>
                    <a:pt x="76780" y="7515"/>
                    <a:pt x="76907" y="7683"/>
                    <a:pt x="76907" y="8126"/>
                  </a:cubicBezTo>
                  <a:cubicBezTo>
                    <a:pt x="76886" y="10233"/>
                    <a:pt x="76886" y="12341"/>
                    <a:pt x="76907" y="14449"/>
                  </a:cubicBezTo>
                  <a:cubicBezTo>
                    <a:pt x="76907" y="14975"/>
                    <a:pt x="76696" y="15060"/>
                    <a:pt x="76254" y="15060"/>
                  </a:cubicBezTo>
                  <a:lnTo>
                    <a:pt x="64409" y="15060"/>
                  </a:lnTo>
                  <a:cubicBezTo>
                    <a:pt x="63924" y="15060"/>
                    <a:pt x="63713" y="14975"/>
                    <a:pt x="63713" y="14406"/>
                  </a:cubicBezTo>
                  <a:cubicBezTo>
                    <a:pt x="63734" y="12320"/>
                    <a:pt x="63734" y="10254"/>
                    <a:pt x="63713" y="8168"/>
                  </a:cubicBezTo>
                  <a:cubicBezTo>
                    <a:pt x="63713" y="7683"/>
                    <a:pt x="63840" y="7515"/>
                    <a:pt x="64346" y="7515"/>
                  </a:cubicBezTo>
                  <a:cubicBezTo>
                    <a:pt x="66337" y="7525"/>
                    <a:pt x="68334" y="7530"/>
                    <a:pt x="70331" y="7530"/>
                  </a:cubicBezTo>
                  <a:cubicBezTo>
                    <a:pt x="72328" y="7530"/>
                    <a:pt x="74325" y="7525"/>
                    <a:pt x="76317" y="7515"/>
                  </a:cubicBezTo>
                  <a:close/>
                  <a:moveTo>
                    <a:pt x="88562" y="7515"/>
                  </a:moveTo>
                  <a:cubicBezTo>
                    <a:pt x="89026" y="7515"/>
                    <a:pt x="89152" y="7683"/>
                    <a:pt x="89152" y="8126"/>
                  </a:cubicBezTo>
                  <a:cubicBezTo>
                    <a:pt x="89131" y="10233"/>
                    <a:pt x="89131" y="12341"/>
                    <a:pt x="89152" y="14449"/>
                  </a:cubicBezTo>
                  <a:cubicBezTo>
                    <a:pt x="89152" y="14912"/>
                    <a:pt x="89005" y="15060"/>
                    <a:pt x="88541" y="15060"/>
                  </a:cubicBezTo>
                  <a:cubicBezTo>
                    <a:pt x="88000" y="15053"/>
                    <a:pt x="87459" y="15050"/>
                    <a:pt x="86918" y="15050"/>
                  </a:cubicBezTo>
                  <a:cubicBezTo>
                    <a:pt x="85836" y="15050"/>
                    <a:pt x="84754" y="15060"/>
                    <a:pt x="83672" y="15060"/>
                  </a:cubicBezTo>
                  <a:cubicBezTo>
                    <a:pt x="82576" y="15060"/>
                    <a:pt x="81499" y="15050"/>
                    <a:pt x="80422" y="15050"/>
                  </a:cubicBezTo>
                  <a:cubicBezTo>
                    <a:pt x="79883" y="15050"/>
                    <a:pt x="79345" y="15053"/>
                    <a:pt x="78804" y="15060"/>
                  </a:cubicBezTo>
                  <a:cubicBezTo>
                    <a:pt x="78340" y="15060"/>
                    <a:pt x="78193" y="14891"/>
                    <a:pt x="78193" y="14449"/>
                  </a:cubicBezTo>
                  <a:cubicBezTo>
                    <a:pt x="78214" y="12341"/>
                    <a:pt x="78214" y="10233"/>
                    <a:pt x="78193" y="8126"/>
                  </a:cubicBezTo>
                  <a:cubicBezTo>
                    <a:pt x="78193" y="7662"/>
                    <a:pt x="78340" y="7515"/>
                    <a:pt x="78804" y="7515"/>
                  </a:cubicBezTo>
                  <a:cubicBezTo>
                    <a:pt x="80427" y="7525"/>
                    <a:pt x="82049" y="7530"/>
                    <a:pt x="83675" y="7530"/>
                  </a:cubicBezTo>
                  <a:cubicBezTo>
                    <a:pt x="85300" y="7530"/>
                    <a:pt x="86929" y="7525"/>
                    <a:pt x="88562" y="7515"/>
                  </a:cubicBezTo>
                  <a:close/>
                  <a:moveTo>
                    <a:pt x="103041" y="7515"/>
                  </a:moveTo>
                  <a:cubicBezTo>
                    <a:pt x="103505" y="7515"/>
                    <a:pt x="103652" y="7683"/>
                    <a:pt x="103652" y="8126"/>
                  </a:cubicBezTo>
                  <a:cubicBezTo>
                    <a:pt x="103631" y="10233"/>
                    <a:pt x="103610" y="12341"/>
                    <a:pt x="103652" y="14449"/>
                  </a:cubicBezTo>
                  <a:cubicBezTo>
                    <a:pt x="103652" y="14975"/>
                    <a:pt x="103442" y="15060"/>
                    <a:pt x="102978" y="15060"/>
                  </a:cubicBezTo>
                  <a:lnTo>
                    <a:pt x="97056" y="15060"/>
                  </a:lnTo>
                  <a:cubicBezTo>
                    <a:pt x="95735" y="15060"/>
                    <a:pt x="94405" y="15050"/>
                    <a:pt x="93078" y="15050"/>
                  </a:cubicBezTo>
                  <a:cubicBezTo>
                    <a:pt x="92414" y="15050"/>
                    <a:pt x="91751" y="15053"/>
                    <a:pt x="91091" y="15060"/>
                  </a:cubicBezTo>
                  <a:cubicBezTo>
                    <a:pt x="90585" y="15060"/>
                    <a:pt x="90459" y="14891"/>
                    <a:pt x="90459" y="14406"/>
                  </a:cubicBezTo>
                  <a:cubicBezTo>
                    <a:pt x="90480" y="12341"/>
                    <a:pt x="90480" y="10254"/>
                    <a:pt x="90459" y="8168"/>
                  </a:cubicBezTo>
                  <a:cubicBezTo>
                    <a:pt x="90438" y="7683"/>
                    <a:pt x="90585" y="7515"/>
                    <a:pt x="91070" y="7515"/>
                  </a:cubicBezTo>
                  <a:cubicBezTo>
                    <a:pt x="93072" y="7525"/>
                    <a:pt x="95069" y="7530"/>
                    <a:pt x="97064" y="7530"/>
                  </a:cubicBezTo>
                  <a:cubicBezTo>
                    <a:pt x="99058" y="7530"/>
                    <a:pt x="101050" y="7525"/>
                    <a:pt x="103041" y="7515"/>
                  </a:cubicBezTo>
                  <a:close/>
                  <a:moveTo>
                    <a:pt x="115371" y="7515"/>
                  </a:moveTo>
                  <a:cubicBezTo>
                    <a:pt x="115856" y="7515"/>
                    <a:pt x="116024" y="7641"/>
                    <a:pt x="116024" y="8147"/>
                  </a:cubicBezTo>
                  <a:cubicBezTo>
                    <a:pt x="116003" y="10254"/>
                    <a:pt x="116003" y="12362"/>
                    <a:pt x="116024" y="14470"/>
                  </a:cubicBezTo>
                  <a:cubicBezTo>
                    <a:pt x="116024" y="14933"/>
                    <a:pt x="115877" y="15060"/>
                    <a:pt x="115413" y="15060"/>
                  </a:cubicBezTo>
                  <a:cubicBezTo>
                    <a:pt x="114865" y="15053"/>
                    <a:pt x="114317" y="15050"/>
                    <a:pt x="113769" y="15050"/>
                  </a:cubicBezTo>
                  <a:cubicBezTo>
                    <a:pt x="112673" y="15050"/>
                    <a:pt x="111577" y="15060"/>
                    <a:pt x="110481" y="15060"/>
                  </a:cubicBezTo>
                  <a:cubicBezTo>
                    <a:pt x="109399" y="15060"/>
                    <a:pt x="108317" y="15050"/>
                    <a:pt x="107235" y="15050"/>
                  </a:cubicBezTo>
                  <a:cubicBezTo>
                    <a:pt x="106694" y="15050"/>
                    <a:pt x="106154" y="15053"/>
                    <a:pt x="105613" y="15060"/>
                  </a:cubicBezTo>
                  <a:cubicBezTo>
                    <a:pt x="105128" y="15060"/>
                    <a:pt x="104938" y="14933"/>
                    <a:pt x="104938" y="14385"/>
                  </a:cubicBezTo>
                  <a:cubicBezTo>
                    <a:pt x="104959" y="12320"/>
                    <a:pt x="104959" y="10233"/>
                    <a:pt x="104938" y="8147"/>
                  </a:cubicBezTo>
                  <a:cubicBezTo>
                    <a:pt x="104917" y="7662"/>
                    <a:pt x="105086" y="7515"/>
                    <a:pt x="105570" y="7515"/>
                  </a:cubicBezTo>
                  <a:cubicBezTo>
                    <a:pt x="107204" y="7525"/>
                    <a:pt x="108837" y="7530"/>
                    <a:pt x="110471" y="7530"/>
                  </a:cubicBezTo>
                  <a:cubicBezTo>
                    <a:pt x="112104" y="7530"/>
                    <a:pt x="113737" y="7525"/>
                    <a:pt x="115371" y="7515"/>
                  </a:cubicBezTo>
                  <a:close/>
                  <a:moveTo>
                    <a:pt x="61795" y="7536"/>
                  </a:moveTo>
                  <a:cubicBezTo>
                    <a:pt x="62259" y="7536"/>
                    <a:pt x="62407" y="7662"/>
                    <a:pt x="62407" y="8126"/>
                  </a:cubicBezTo>
                  <a:cubicBezTo>
                    <a:pt x="62385" y="10233"/>
                    <a:pt x="62385" y="12341"/>
                    <a:pt x="62407" y="14449"/>
                  </a:cubicBezTo>
                  <a:cubicBezTo>
                    <a:pt x="62407" y="14891"/>
                    <a:pt x="62322" y="15081"/>
                    <a:pt x="61837" y="15081"/>
                  </a:cubicBezTo>
                  <a:cubicBezTo>
                    <a:pt x="60109" y="15070"/>
                    <a:pt x="58386" y="15065"/>
                    <a:pt x="56666" y="15065"/>
                  </a:cubicBezTo>
                  <a:cubicBezTo>
                    <a:pt x="54946" y="15065"/>
                    <a:pt x="53228" y="15070"/>
                    <a:pt x="51510" y="15081"/>
                  </a:cubicBezTo>
                  <a:cubicBezTo>
                    <a:pt x="51089" y="15081"/>
                    <a:pt x="50941" y="14954"/>
                    <a:pt x="50941" y="14512"/>
                  </a:cubicBezTo>
                  <a:cubicBezTo>
                    <a:pt x="50941" y="12383"/>
                    <a:pt x="50941" y="10254"/>
                    <a:pt x="50941" y="8147"/>
                  </a:cubicBezTo>
                  <a:cubicBezTo>
                    <a:pt x="50920" y="7662"/>
                    <a:pt x="51110" y="7557"/>
                    <a:pt x="51552" y="7557"/>
                  </a:cubicBezTo>
                  <a:lnTo>
                    <a:pt x="56737" y="7557"/>
                  </a:lnTo>
                  <a:cubicBezTo>
                    <a:pt x="58423" y="7557"/>
                    <a:pt x="60109" y="7557"/>
                    <a:pt x="61795" y="7536"/>
                  </a:cubicBezTo>
                  <a:close/>
                  <a:moveTo>
                    <a:pt x="34354" y="7557"/>
                  </a:moveTo>
                  <a:cubicBezTo>
                    <a:pt x="34839" y="7557"/>
                    <a:pt x="35029" y="7683"/>
                    <a:pt x="35029" y="8210"/>
                  </a:cubicBezTo>
                  <a:cubicBezTo>
                    <a:pt x="35008" y="10297"/>
                    <a:pt x="35008" y="12383"/>
                    <a:pt x="35029" y="14470"/>
                  </a:cubicBezTo>
                  <a:cubicBezTo>
                    <a:pt x="35029" y="14954"/>
                    <a:pt x="34881" y="15102"/>
                    <a:pt x="34396" y="15102"/>
                  </a:cubicBezTo>
                  <a:cubicBezTo>
                    <a:pt x="32805" y="15091"/>
                    <a:pt x="31214" y="15086"/>
                    <a:pt x="29623" y="15086"/>
                  </a:cubicBezTo>
                  <a:cubicBezTo>
                    <a:pt x="28031" y="15086"/>
                    <a:pt x="26440" y="15091"/>
                    <a:pt x="24849" y="15102"/>
                  </a:cubicBezTo>
                  <a:cubicBezTo>
                    <a:pt x="24385" y="15102"/>
                    <a:pt x="24196" y="14975"/>
                    <a:pt x="24196" y="14470"/>
                  </a:cubicBezTo>
                  <a:cubicBezTo>
                    <a:pt x="24217" y="12362"/>
                    <a:pt x="24217" y="10254"/>
                    <a:pt x="24196" y="8147"/>
                  </a:cubicBezTo>
                  <a:cubicBezTo>
                    <a:pt x="24196" y="7683"/>
                    <a:pt x="24364" y="7557"/>
                    <a:pt x="24807" y="7557"/>
                  </a:cubicBezTo>
                  <a:lnTo>
                    <a:pt x="29612" y="7557"/>
                  </a:lnTo>
                  <a:cubicBezTo>
                    <a:pt x="30666" y="7557"/>
                    <a:pt x="31720" y="7566"/>
                    <a:pt x="32773" y="7566"/>
                  </a:cubicBezTo>
                  <a:cubicBezTo>
                    <a:pt x="33300" y="7566"/>
                    <a:pt x="33827" y="7564"/>
                    <a:pt x="34354" y="7557"/>
                  </a:cubicBezTo>
                  <a:close/>
                  <a:moveTo>
                    <a:pt x="34375" y="16472"/>
                  </a:moveTo>
                  <a:cubicBezTo>
                    <a:pt x="34923" y="16472"/>
                    <a:pt x="35029" y="16683"/>
                    <a:pt x="35029" y="17167"/>
                  </a:cubicBezTo>
                  <a:cubicBezTo>
                    <a:pt x="35008" y="19043"/>
                    <a:pt x="34986" y="20940"/>
                    <a:pt x="35029" y="22816"/>
                  </a:cubicBezTo>
                  <a:cubicBezTo>
                    <a:pt x="35029" y="23343"/>
                    <a:pt x="34881" y="23490"/>
                    <a:pt x="34354" y="23490"/>
                  </a:cubicBezTo>
                  <a:cubicBezTo>
                    <a:pt x="33820" y="23483"/>
                    <a:pt x="33286" y="23481"/>
                    <a:pt x="32752" y="23481"/>
                  </a:cubicBezTo>
                  <a:cubicBezTo>
                    <a:pt x="31685" y="23481"/>
                    <a:pt x="30617" y="23490"/>
                    <a:pt x="29549" y="23490"/>
                  </a:cubicBezTo>
                  <a:cubicBezTo>
                    <a:pt x="28509" y="23490"/>
                    <a:pt x="27479" y="23481"/>
                    <a:pt x="26445" y="23481"/>
                  </a:cubicBezTo>
                  <a:cubicBezTo>
                    <a:pt x="25928" y="23481"/>
                    <a:pt x="25411" y="23483"/>
                    <a:pt x="24891" y="23490"/>
                  </a:cubicBezTo>
                  <a:cubicBezTo>
                    <a:pt x="24385" y="23490"/>
                    <a:pt x="24196" y="23385"/>
                    <a:pt x="24196" y="22837"/>
                  </a:cubicBezTo>
                  <a:cubicBezTo>
                    <a:pt x="24217" y="20940"/>
                    <a:pt x="24217" y="19022"/>
                    <a:pt x="24196" y="17125"/>
                  </a:cubicBezTo>
                  <a:cubicBezTo>
                    <a:pt x="24196" y="16619"/>
                    <a:pt x="24343" y="16472"/>
                    <a:pt x="24828" y="16472"/>
                  </a:cubicBezTo>
                  <a:cubicBezTo>
                    <a:pt x="26665" y="16484"/>
                    <a:pt x="28503" y="16496"/>
                    <a:pt x="30340" y="16496"/>
                  </a:cubicBezTo>
                  <a:cubicBezTo>
                    <a:pt x="31685" y="16496"/>
                    <a:pt x="33030" y="16490"/>
                    <a:pt x="34375" y="16472"/>
                  </a:cubicBezTo>
                  <a:close/>
                  <a:moveTo>
                    <a:pt x="102999" y="16493"/>
                  </a:moveTo>
                  <a:cubicBezTo>
                    <a:pt x="103484" y="16493"/>
                    <a:pt x="103652" y="16619"/>
                    <a:pt x="103652" y="17125"/>
                  </a:cubicBezTo>
                  <a:cubicBezTo>
                    <a:pt x="103610" y="19022"/>
                    <a:pt x="103610" y="20940"/>
                    <a:pt x="103652" y="22837"/>
                  </a:cubicBezTo>
                  <a:cubicBezTo>
                    <a:pt x="103652" y="23385"/>
                    <a:pt x="103463" y="23490"/>
                    <a:pt x="102957" y="23490"/>
                  </a:cubicBezTo>
                  <a:lnTo>
                    <a:pt x="96971" y="23490"/>
                  </a:lnTo>
                  <a:cubicBezTo>
                    <a:pt x="95679" y="23490"/>
                    <a:pt x="94377" y="23481"/>
                    <a:pt x="93078" y="23481"/>
                  </a:cubicBezTo>
                  <a:cubicBezTo>
                    <a:pt x="92428" y="23481"/>
                    <a:pt x="91780" y="23483"/>
                    <a:pt x="91133" y="23490"/>
                  </a:cubicBezTo>
                  <a:cubicBezTo>
                    <a:pt x="91103" y="23491"/>
                    <a:pt x="91074" y="23492"/>
                    <a:pt x="91045" y="23492"/>
                  </a:cubicBezTo>
                  <a:cubicBezTo>
                    <a:pt x="90608" y="23492"/>
                    <a:pt x="90459" y="23332"/>
                    <a:pt x="90459" y="22837"/>
                  </a:cubicBezTo>
                  <a:cubicBezTo>
                    <a:pt x="90480" y="20940"/>
                    <a:pt x="90480" y="19064"/>
                    <a:pt x="90459" y="17188"/>
                  </a:cubicBezTo>
                  <a:cubicBezTo>
                    <a:pt x="90438" y="16683"/>
                    <a:pt x="90543" y="16493"/>
                    <a:pt x="91091" y="16493"/>
                  </a:cubicBezTo>
                  <a:cubicBezTo>
                    <a:pt x="93083" y="16503"/>
                    <a:pt x="95069" y="16509"/>
                    <a:pt x="97053" y="16509"/>
                  </a:cubicBezTo>
                  <a:cubicBezTo>
                    <a:pt x="99037" y="16509"/>
                    <a:pt x="101018" y="16503"/>
                    <a:pt x="102999" y="16493"/>
                  </a:cubicBezTo>
                  <a:close/>
                  <a:moveTo>
                    <a:pt x="22172" y="16493"/>
                  </a:moveTo>
                  <a:cubicBezTo>
                    <a:pt x="22762" y="16493"/>
                    <a:pt x="22910" y="16683"/>
                    <a:pt x="22910" y="17252"/>
                  </a:cubicBezTo>
                  <a:cubicBezTo>
                    <a:pt x="22868" y="19127"/>
                    <a:pt x="22868" y="20982"/>
                    <a:pt x="22910" y="22858"/>
                  </a:cubicBezTo>
                  <a:cubicBezTo>
                    <a:pt x="22910" y="23385"/>
                    <a:pt x="22741" y="23511"/>
                    <a:pt x="22214" y="23511"/>
                  </a:cubicBezTo>
                  <a:cubicBezTo>
                    <a:pt x="20223" y="23501"/>
                    <a:pt x="18226" y="23495"/>
                    <a:pt x="16229" y="23495"/>
                  </a:cubicBezTo>
                  <a:cubicBezTo>
                    <a:pt x="14232" y="23495"/>
                    <a:pt x="12235" y="23501"/>
                    <a:pt x="10243" y="23511"/>
                  </a:cubicBezTo>
                  <a:cubicBezTo>
                    <a:pt x="9716" y="23511"/>
                    <a:pt x="9590" y="23343"/>
                    <a:pt x="9590" y="22837"/>
                  </a:cubicBezTo>
                  <a:cubicBezTo>
                    <a:pt x="9611" y="20940"/>
                    <a:pt x="9611" y="19064"/>
                    <a:pt x="9590" y="17167"/>
                  </a:cubicBezTo>
                  <a:cubicBezTo>
                    <a:pt x="9569" y="16640"/>
                    <a:pt x="9737" y="16514"/>
                    <a:pt x="10264" y="16514"/>
                  </a:cubicBezTo>
                  <a:lnTo>
                    <a:pt x="16250" y="16514"/>
                  </a:lnTo>
                  <a:cubicBezTo>
                    <a:pt x="17240" y="16514"/>
                    <a:pt x="18226" y="16519"/>
                    <a:pt x="19211" y="16519"/>
                  </a:cubicBezTo>
                  <a:cubicBezTo>
                    <a:pt x="20196" y="16519"/>
                    <a:pt x="21182" y="16514"/>
                    <a:pt x="22172" y="16493"/>
                  </a:cubicBezTo>
                  <a:close/>
                  <a:moveTo>
                    <a:pt x="49051" y="16512"/>
                  </a:moveTo>
                  <a:cubicBezTo>
                    <a:pt x="49504" y="16512"/>
                    <a:pt x="49634" y="16672"/>
                    <a:pt x="49634" y="17167"/>
                  </a:cubicBezTo>
                  <a:cubicBezTo>
                    <a:pt x="49613" y="19085"/>
                    <a:pt x="49613" y="21003"/>
                    <a:pt x="49634" y="22900"/>
                  </a:cubicBezTo>
                  <a:cubicBezTo>
                    <a:pt x="49634" y="23364"/>
                    <a:pt x="49508" y="23511"/>
                    <a:pt x="49044" y="23511"/>
                  </a:cubicBezTo>
                  <a:cubicBezTo>
                    <a:pt x="47021" y="23501"/>
                    <a:pt x="44998" y="23495"/>
                    <a:pt x="42977" y="23495"/>
                  </a:cubicBezTo>
                  <a:cubicBezTo>
                    <a:pt x="40956" y="23495"/>
                    <a:pt x="38938" y="23501"/>
                    <a:pt x="36925" y="23511"/>
                  </a:cubicBezTo>
                  <a:cubicBezTo>
                    <a:pt x="36462" y="23511"/>
                    <a:pt x="36314" y="23364"/>
                    <a:pt x="36314" y="22900"/>
                  </a:cubicBezTo>
                  <a:cubicBezTo>
                    <a:pt x="36335" y="20982"/>
                    <a:pt x="36335" y="19043"/>
                    <a:pt x="36314" y="17104"/>
                  </a:cubicBezTo>
                  <a:cubicBezTo>
                    <a:pt x="36314" y="16662"/>
                    <a:pt x="36462" y="16514"/>
                    <a:pt x="36925" y="16514"/>
                  </a:cubicBezTo>
                  <a:lnTo>
                    <a:pt x="48960" y="16514"/>
                  </a:lnTo>
                  <a:cubicBezTo>
                    <a:pt x="48992" y="16513"/>
                    <a:pt x="49022" y="16512"/>
                    <a:pt x="49051" y="16512"/>
                  </a:cubicBezTo>
                  <a:close/>
                  <a:moveTo>
                    <a:pt x="61816" y="16514"/>
                  </a:moveTo>
                  <a:cubicBezTo>
                    <a:pt x="62259" y="16514"/>
                    <a:pt x="62428" y="16640"/>
                    <a:pt x="62428" y="17104"/>
                  </a:cubicBezTo>
                  <a:cubicBezTo>
                    <a:pt x="62407" y="19043"/>
                    <a:pt x="62407" y="21003"/>
                    <a:pt x="62428" y="22963"/>
                  </a:cubicBezTo>
                  <a:cubicBezTo>
                    <a:pt x="62428" y="23385"/>
                    <a:pt x="62259" y="23511"/>
                    <a:pt x="61837" y="23511"/>
                  </a:cubicBezTo>
                  <a:cubicBezTo>
                    <a:pt x="60120" y="23501"/>
                    <a:pt x="58397" y="23495"/>
                    <a:pt x="56674" y="23495"/>
                  </a:cubicBezTo>
                  <a:cubicBezTo>
                    <a:pt x="54951" y="23495"/>
                    <a:pt x="53228" y="23501"/>
                    <a:pt x="51510" y="23511"/>
                  </a:cubicBezTo>
                  <a:cubicBezTo>
                    <a:pt x="51089" y="23511"/>
                    <a:pt x="50941" y="23385"/>
                    <a:pt x="50941" y="22942"/>
                  </a:cubicBezTo>
                  <a:cubicBezTo>
                    <a:pt x="50962" y="21003"/>
                    <a:pt x="50962" y="19043"/>
                    <a:pt x="50941" y="17104"/>
                  </a:cubicBezTo>
                  <a:cubicBezTo>
                    <a:pt x="50941" y="16619"/>
                    <a:pt x="51110" y="16514"/>
                    <a:pt x="51552" y="16514"/>
                  </a:cubicBezTo>
                  <a:close/>
                  <a:moveTo>
                    <a:pt x="76232" y="16514"/>
                  </a:moveTo>
                  <a:cubicBezTo>
                    <a:pt x="76717" y="16514"/>
                    <a:pt x="76907" y="16640"/>
                    <a:pt x="76907" y="17167"/>
                  </a:cubicBezTo>
                  <a:cubicBezTo>
                    <a:pt x="76886" y="19085"/>
                    <a:pt x="76886" y="20982"/>
                    <a:pt x="76907" y="22900"/>
                  </a:cubicBezTo>
                  <a:cubicBezTo>
                    <a:pt x="76907" y="23406"/>
                    <a:pt x="76738" y="23511"/>
                    <a:pt x="76254" y="23511"/>
                  </a:cubicBezTo>
                  <a:lnTo>
                    <a:pt x="64367" y="23511"/>
                  </a:lnTo>
                  <a:cubicBezTo>
                    <a:pt x="63882" y="23511"/>
                    <a:pt x="63713" y="23406"/>
                    <a:pt x="63713" y="22900"/>
                  </a:cubicBezTo>
                  <a:cubicBezTo>
                    <a:pt x="63734" y="20961"/>
                    <a:pt x="63734" y="19022"/>
                    <a:pt x="63713" y="17104"/>
                  </a:cubicBezTo>
                  <a:cubicBezTo>
                    <a:pt x="63713" y="16619"/>
                    <a:pt x="63882" y="16514"/>
                    <a:pt x="64324" y="16514"/>
                  </a:cubicBezTo>
                  <a:close/>
                  <a:moveTo>
                    <a:pt x="88541" y="16514"/>
                  </a:moveTo>
                  <a:cubicBezTo>
                    <a:pt x="88983" y="16514"/>
                    <a:pt x="89152" y="16619"/>
                    <a:pt x="89152" y="17104"/>
                  </a:cubicBezTo>
                  <a:cubicBezTo>
                    <a:pt x="89131" y="19043"/>
                    <a:pt x="89131" y="21003"/>
                    <a:pt x="89152" y="22942"/>
                  </a:cubicBezTo>
                  <a:cubicBezTo>
                    <a:pt x="89152" y="23385"/>
                    <a:pt x="89005" y="23511"/>
                    <a:pt x="88583" y="23511"/>
                  </a:cubicBezTo>
                  <a:cubicBezTo>
                    <a:pt x="86950" y="23501"/>
                    <a:pt x="85316" y="23495"/>
                    <a:pt x="83683" y="23495"/>
                  </a:cubicBezTo>
                  <a:cubicBezTo>
                    <a:pt x="82049" y="23495"/>
                    <a:pt x="80416" y="23501"/>
                    <a:pt x="78783" y="23511"/>
                  </a:cubicBezTo>
                  <a:cubicBezTo>
                    <a:pt x="78361" y="23511"/>
                    <a:pt x="78214" y="23385"/>
                    <a:pt x="78214" y="22942"/>
                  </a:cubicBezTo>
                  <a:cubicBezTo>
                    <a:pt x="78235" y="21003"/>
                    <a:pt x="78235" y="19043"/>
                    <a:pt x="78214" y="17104"/>
                  </a:cubicBezTo>
                  <a:cubicBezTo>
                    <a:pt x="78193" y="16640"/>
                    <a:pt x="78361" y="16514"/>
                    <a:pt x="78825" y="16514"/>
                  </a:cubicBezTo>
                  <a:close/>
                  <a:moveTo>
                    <a:pt x="115392" y="16514"/>
                  </a:moveTo>
                  <a:cubicBezTo>
                    <a:pt x="115877" y="16514"/>
                    <a:pt x="116024" y="16662"/>
                    <a:pt x="116024" y="17146"/>
                  </a:cubicBezTo>
                  <a:cubicBezTo>
                    <a:pt x="116003" y="19064"/>
                    <a:pt x="116003" y="20961"/>
                    <a:pt x="116024" y="22879"/>
                  </a:cubicBezTo>
                  <a:cubicBezTo>
                    <a:pt x="116045" y="23343"/>
                    <a:pt x="115919" y="23532"/>
                    <a:pt x="115413" y="23532"/>
                  </a:cubicBezTo>
                  <a:cubicBezTo>
                    <a:pt x="113769" y="23522"/>
                    <a:pt x="112125" y="23516"/>
                    <a:pt x="110481" y="23516"/>
                  </a:cubicBezTo>
                  <a:cubicBezTo>
                    <a:pt x="108837" y="23516"/>
                    <a:pt x="107193" y="23522"/>
                    <a:pt x="105549" y="23532"/>
                  </a:cubicBezTo>
                  <a:cubicBezTo>
                    <a:pt x="105086" y="23532"/>
                    <a:pt x="104938" y="23385"/>
                    <a:pt x="104938" y="22921"/>
                  </a:cubicBezTo>
                  <a:cubicBezTo>
                    <a:pt x="104959" y="20982"/>
                    <a:pt x="104959" y="19064"/>
                    <a:pt x="104938" y="17125"/>
                  </a:cubicBezTo>
                  <a:cubicBezTo>
                    <a:pt x="104938" y="16619"/>
                    <a:pt x="105128" y="16514"/>
                    <a:pt x="105591" y="16514"/>
                  </a:cubicBezTo>
                  <a:close/>
                  <a:moveTo>
                    <a:pt x="8968" y="1"/>
                  </a:moveTo>
                  <a:cubicBezTo>
                    <a:pt x="8763" y="1"/>
                    <a:pt x="8557" y="54"/>
                    <a:pt x="8367" y="159"/>
                  </a:cubicBezTo>
                  <a:cubicBezTo>
                    <a:pt x="8367" y="1887"/>
                    <a:pt x="8346" y="3615"/>
                    <a:pt x="8367" y="5344"/>
                  </a:cubicBezTo>
                  <a:cubicBezTo>
                    <a:pt x="8388" y="5892"/>
                    <a:pt x="8283" y="6102"/>
                    <a:pt x="7672" y="6102"/>
                  </a:cubicBezTo>
                  <a:cubicBezTo>
                    <a:pt x="5164" y="6081"/>
                    <a:pt x="2677" y="6081"/>
                    <a:pt x="190" y="6081"/>
                  </a:cubicBezTo>
                  <a:cubicBezTo>
                    <a:pt x="0" y="6566"/>
                    <a:pt x="0" y="7072"/>
                    <a:pt x="190" y="7536"/>
                  </a:cubicBezTo>
                  <a:cubicBezTo>
                    <a:pt x="1848" y="7536"/>
                    <a:pt x="3515" y="7545"/>
                    <a:pt x="5179" y="7545"/>
                  </a:cubicBezTo>
                  <a:cubicBezTo>
                    <a:pt x="6011" y="7545"/>
                    <a:pt x="6843" y="7543"/>
                    <a:pt x="7672" y="7536"/>
                  </a:cubicBezTo>
                  <a:cubicBezTo>
                    <a:pt x="7700" y="7535"/>
                    <a:pt x="7727" y="7534"/>
                    <a:pt x="7753" y="7534"/>
                  </a:cubicBezTo>
                  <a:cubicBezTo>
                    <a:pt x="8253" y="7534"/>
                    <a:pt x="8367" y="7730"/>
                    <a:pt x="8367" y="8231"/>
                  </a:cubicBezTo>
                  <a:cubicBezTo>
                    <a:pt x="8346" y="10275"/>
                    <a:pt x="8346" y="12320"/>
                    <a:pt x="8367" y="14343"/>
                  </a:cubicBezTo>
                  <a:cubicBezTo>
                    <a:pt x="8388" y="14891"/>
                    <a:pt x="8241" y="15060"/>
                    <a:pt x="7672" y="15060"/>
                  </a:cubicBezTo>
                  <a:cubicBezTo>
                    <a:pt x="5185" y="15039"/>
                    <a:pt x="2677" y="15039"/>
                    <a:pt x="190" y="15039"/>
                  </a:cubicBezTo>
                  <a:cubicBezTo>
                    <a:pt x="0" y="15523"/>
                    <a:pt x="0" y="16029"/>
                    <a:pt x="190" y="16493"/>
                  </a:cubicBezTo>
                  <a:cubicBezTo>
                    <a:pt x="1433" y="16493"/>
                    <a:pt x="2682" y="16498"/>
                    <a:pt x="3931" y="16498"/>
                  </a:cubicBezTo>
                  <a:cubicBezTo>
                    <a:pt x="5180" y="16498"/>
                    <a:pt x="6428" y="16493"/>
                    <a:pt x="7672" y="16472"/>
                  </a:cubicBezTo>
                  <a:cubicBezTo>
                    <a:pt x="8241" y="16472"/>
                    <a:pt x="8367" y="16640"/>
                    <a:pt x="8367" y="17188"/>
                  </a:cubicBezTo>
                  <a:cubicBezTo>
                    <a:pt x="8346" y="19043"/>
                    <a:pt x="8346" y="20919"/>
                    <a:pt x="8367" y="22774"/>
                  </a:cubicBezTo>
                  <a:cubicBezTo>
                    <a:pt x="8388" y="23322"/>
                    <a:pt x="8241" y="23490"/>
                    <a:pt x="7672" y="23490"/>
                  </a:cubicBezTo>
                  <a:cubicBezTo>
                    <a:pt x="5185" y="23469"/>
                    <a:pt x="2677" y="23469"/>
                    <a:pt x="190" y="23469"/>
                  </a:cubicBezTo>
                  <a:cubicBezTo>
                    <a:pt x="0" y="23933"/>
                    <a:pt x="0" y="24460"/>
                    <a:pt x="190" y="24923"/>
                  </a:cubicBezTo>
                  <a:cubicBezTo>
                    <a:pt x="1433" y="24923"/>
                    <a:pt x="2682" y="24929"/>
                    <a:pt x="3933" y="24929"/>
                  </a:cubicBezTo>
                  <a:cubicBezTo>
                    <a:pt x="5185" y="24929"/>
                    <a:pt x="6439" y="24923"/>
                    <a:pt x="7693" y="24902"/>
                  </a:cubicBezTo>
                  <a:cubicBezTo>
                    <a:pt x="8262" y="24902"/>
                    <a:pt x="8367" y="25092"/>
                    <a:pt x="8367" y="25619"/>
                  </a:cubicBezTo>
                  <a:cubicBezTo>
                    <a:pt x="8346" y="27115"/>
                    <a:pt x="8367" y="28612"/>
                    <a:pt x="8346" y="30108"/>
                  </a:cubicBezTo>
                  <a:cubicBezTo>
                    <a:pt x="8346" y="30551"/>
                    <a:pt x="8431" y="30740"/>
                    <a:pt x="8936" y="30740"/>
                  </a:cubicBezTo>
                  <a:cubicBezTo>
                    <a:pt x="9442" y="30740"/>
                    <a:pt x="9569" y="30551"/>
                    <a:pt x="9569" y="30087"/>
                  </a:cubicBezTo>
                  <a:cubicBezTo>
                    <a:pt x="9548" y="28591"/>
                    <a:pt x="9569" y="27094"/>
                    <a:pt x="9548" y="25598"/>
                  </a:cubicBezTo>
                  <a:cubicBezTo>
                    <a:pt x="9527" y="25113"/>
                    <a:pt x="9632" y="24902"/>
                    <a:pt x="10180" y="24902"/>
                  </a:cubicBezTo>
                  <a:cubicBezTo>
                    <a:pt x="12193" y="24913"/>
                    <a:pt x="14205" y="24918"/>
                    <a:pt x="16216" y="24918"/>
                  </a:cubicBezTo>
                  <a:cubicBezTo>
                    <a:pt x="18226" y="24918"/>
                    <a:pt x="20233" y="24913"/>
                    <a:pt x="22235" y="24902"/>
                  </a:cubicBezTo>
                  <a:cubicBezTo>
                    <a:pt x="22741" y="24902"/>
                    <a:pt x="22868" y="25092"/>
                    <a:pt x="22868" y="25556"/>
                  </a:cubicBezTo>
                  <a:cubicBezTo>
                    <a:pt x="22847" y="27031"/>
                    <a:pt x="22868" y="28506"/>
                    <a:pt x="22847" y="29960"/>
                  </a:cubicBezTo>
                  <a:cubicBezTo>
                    <a:pt x="22847" y="30445"/>
                    <a:pt x="22847" y="30719"/>
                    <a:pt x="23500" y="30740"/>
                  </a:cubicBezTo>
                  <a:cubicBezTo>
                    <a:pt x="23521" y="30741"/>
                    <a:pt x="23541" y="30741"/>
                    <a:pt x="23560" y="30741"/>
                  </a:cubicBezTo>
                  <a:cubicBezTo>
                    <a:pt x="24155" y="30741"/>
                    <a:pt x="24174" y="30430"/>
                    <a:pt x="24174" y="29960"/>
                  </a:cubicBezTo>
                  <a:cubicBezTo>
                    <a:pt x="24153" y="28506"/>
                    <a:pt x="24174" y="27052"/>
                    <a:pt x="24153" y="25598"/>
                  </a:cubicBezTo>
                  <a:cubicBezTo>
                    <a:pt x="24153" y="25113"/>
                    <a:pt x="24259" y="24923"/>
                    <a:pt x="24807" y="24923"/>
                  </a:cubicBezTo>
                  <a:cubicBezTo>
                    <a:pt x="26398" y="24934"/>
                    <a:pt x="27989" y="24939"/>
                    <a:pt x="29580" y="24939"/>
                  </a:cubicBezTo>
                  <a:cubicBezTo>
                    <a:pt x="31172" y="24939"/>
                    <a:pt x="32763" y="24934"/>
                    <a:pt x="34354" y="24923"/>
                  </a:cubicBezTo>
                  <a:cubicBezTo>
                    <a:pt x="34860" y="24923"/>
                    <a:pt x="34986" y="25092"/>
                    <a:pt x="34986" y="25577"/>
                  </a:cubicBezTo>
                  <a:cubicBezTo>
                    <a:pt x="34965" y="27073"/>
                    <a:pt x="34986" y="28548"/>
                    <a:pt x="34965" y="30045"/>
                  </a:cubicBezTo>
                  <a:cubicBezTo>
                    <a:pt x="34965" y="30529"/>
                    <a:pt x="35050" y="30761"/>
                    <a:pt x="35619" y="30761"/>
                  </a:cubicBezTo>
                  <a:cubicBezTo>
                    <a:pt x="36188" y="30761"/>
                    <a:pt x="36293" y="30551"/>
                    <a:pt x="36293" y="30024"/>
                  </a:cubicBezTo>
                  <a:cubicBezTo>
                    <a:pt x="36272" y="28591"/>
                    <a:pt x="36314" y="27178"/>
                    <a:pt x="36272" y="25745"/>
                  </a:cubicBezTo>
                  <a:cubicBezTo>
                    <a:pt x="36272" y="25134"/>
                    <a:pt x="36420" y="24923"/>
                    <a:pt x="37073" y="24923"/>
                  </a:cubicBezTo>
                  <a:cubicBezTo>
                    <a:pt x="39033" y="24934"/>
                    <a:pt x="40998" y="24939"/>
                    <a:pt x="42964" y="24939"/>
                  </a:cubicBezTo>
                  <a:cubicBezTo>
                    <a:pt x="44929" y="24939"/>
                    <a:pt x="46894" y="24934"/>
                    <a:pt x="48855" y="24923"/>
                  </a:cubicBezTo>
                  <a:cubicBezTo>
                    <a:pt x="49487" y="24923"/>
                    <a:pt x="49634" y="25134"/>
                    <a:pt x="49613" y="25703"/>
                  </a:cubicBezTo>
                  <a:cubicBezTo>
                    <a:pt x="49592" y="27094"/>
                    <a:pt x="49613" y="28485"/>
                    <a:pt x="49613" y="29855"/>
                  </a:cubicBezTo>
                  <a:cubicBezTo>
                    <a:pt x="49613" y="30298"/>
                    <a:pt x="49466" y="30740"/>
                    <a:pt x="50246" y="30761"/>
                  </a:cubicBezTo>
                  <a:cubicBezTo>
                    <a:pt x="50263" y="30762"/>
                    <a:pt x="50280" y="30762"/>
                    <a:pt x="50296" y="30762"/>
                  </a:cubicBezTo>
                  <a:cubicBezTo>
                    <a:pt x="51061" y="30762"/>
                    <a:pt x="50920" y="30288"/>
                    <a:pt x="50920" y="29834"/>
                  </a:cubicBezTo>
                  <a:cubicBezTo>
                    <a:pt x="50920" y="28422"/>
                    <a:pt x="50941" y="27010"/>
                    <a:pt x="50920" y="25619"/>
                  </a:cubicBezTo>
                  <a:cubicBezTo>
                    <a:pt x="50920" y="25113"/>
                    <a:pt x="51025" y="24923"/>
                    <a:pt x="51573" y="24923"/>
                  </a:cubicBezTo>
                  <a:cubicBezTo>
                    <a:pt x="53270" y="24934"/>
                    <a:pt x="54961" y="24939"/>
                    <a:pt x="56650" y="24939"/>
                  </a:cubicBezTo>
                  <a:cubicBezTo>
                    <a:pt x="58339" y="24939"/>
                    <a:pt x="60025" y="24934"/>
                    <a:pt x="61711" y="24923"/>
                  </a:cubicBezTo>
                  <a:cubicBezTo>
                    <a:pt x="62280" y="24923"/>
                    <a:pt x="62407" y="25113"/>
                    <a:pt x="62407" y="25640"/>
                  </a:cubicBezTo>
                  <a:cubicBezTo>
                    <a:pt x="62385" y="27073"/>
                    <a:pt x="62407" y="28485"/>
                    <a:pt x="62407" y="29918"/>
                  </a:cubicBezTo>
                  <a:cubicBezTo>
                    <a:pt x="62407" y="30382"/>
                    <a:pt x="62343" y="30761"/>
                    <a:pt x="63039" y="30761"/>
                  </a:cubicBezTo>
                  <a:cubicBezTo>
                    <a:pt x="63798" y="30761"/>
                    <a:pt x="63734" y="30361"/>
                    <a:pt x="63734" y="29897"/>
                  </a:cubicBezTo>
                  <a:cubicBezTo>
                    <a:pt x="63713" y="28464"/>
                    <a:pt x="63734" y="27031"/>
                    <a:pt x="63713" y="25598"/>
                  </a:cubicBezTo>
                  <a:cubicBezTo>
                    <a:pt x="63713" y="25113"/>
                    <a:pt x="63819" y="24923"/>
                    <a:pt x="64367" y="24923"/>
                  </a:cubicBezTo>
                  <a:cubicBezTo>
                    <a:pt x="66348" y="24934"/>
                    <a:pt x="68324" y="24939"/>
                    <a:pt x="70300" y="24939"/>
                  </a:cubicBezTo>
                  <a:cubicBezTo>
                    <a:pt x="72275" y="24939"/>
                    <a:pt x="74251" y="24934"/>
                    <a:pt x="76232" y="24923"/>
                  </a:cubicBezTo>
                  <a:cubicBezTo>
                    <a:pt x="76801" y="24923"/>
                    <a:pt x="76928" y="25113"/>
                    <a:pt x="76907" y="25640"/>
                  </a:cubicBezTo>
                  <a:cubicBezTo>
                    <a:pt x="76886" y="27052"/>
                    <a:pt x="76907" y="28443"/>
                    <a:pt x="76907" y="29855"/>
                  </a:cubicBezTo>
                  <a:cubicBezTo>
                    <a:pt x="76907" y="30298"/>
                    <a:pt x="76780" y="30740"/>
                    <a:pt x="77560" y="30761"/>
                  </a:cubicBezTo>
                  <a:cubicBezTo>
                    <a:pt x="77578" y="30762"/>
                    <a:pt x="77594" y="30762"/>
                    <a:pt x="77611" y="30762"/>
                  </a:cubicBezTo>
                  <a:cubicBezTo>
                    <a:pt x="78375" y="30762"/>
                    <a:pt x="78214" y="30288"/>
                    <a:pt x="78214" y="29834"/>
                  </a:cubicBezTo>
                  <a:cubicBezTo>
                    <a:pt x="78214" y="28422"/>
                    <a:pt x="78256" y="27010"/>
                    <a:pt x="78214" y="25619"/>
                  </a:cubicBezTo>
                  <a:cubicBezTo>
                    <a:pt x="78214" y="25113"/>
                    <a:pt x="78340" y="24923"/>
                    <a:pt x="78888" y="24923"/>
                  </a:cubicBezTo>
                  <a:cubicBezTo>
                    <a:pt x="80490" y="24934"/>
                    <a:pt x="82092" y="24939"/>
                    <a:pt x="83693" y="24939"/>
                  </a:cubicBezTo>
                  <a:cubicBezTo>
                    <a:pt x="85295" y="24939"/>
                    <a:pt x="86897" y="24934"/>
                    <a:pt x="88499" y="24923"/>
                  </a:cubicBezTo>
                  <a:cubicBezTo>
                    <a:pt x="89068" y="24923"/>
                    <a:pt x="89173" y="25113"/>
                    <a:pt x="89173" y="25640"/>
                  </a:cubicBezTo>
                  <a:cubicBezTo>
                    <a:pt x="89152" y="27094"/>
                    <a:pt x="89173" y="28548"/>
                    <a:pt x="89152" y="29982"/>
                  </a:cubicBezTo>
                  <a:cubicBezTo>
                    <a:pt x="89152" y="30466"/>
                    <a:pt x="89194" y="30761"/>
                    <a:pt x="89805" y="30761"/>
                  </a:cubicBezTo>
                  <a:cubicBezTo>
                    <a:pt x="90396" y="30740"/>
                    <a:pt x="90480" y="30551"/>
                    <a:pt x="90480" y="30024"/>
                  </a:cubicBezTo>
                  <a:cubicBezTo>
                    <a:pt x="90480" y="28527"/>
                    <a:pt x="90501" y="27031"/>
                    <a:pt x="90480" y="25534"/>
                  </a:cubicBezTo>
                  <a:cubicBezTo>
                    <a:pt x="90459" y="25092"/>
                    <a:pt x="90585" y="24923"/>
                    <a:pt x="91070" y="24923"/>
                  </a:cubicBezTo>
                  <a:cubicBezTo>
                    <a:pt x="93062" y="24934"/>
                    <a:pt x="95059" y="24939"/>
                    <a:pt x="97056" y="24939"/>
                  </a:cubicBezTo>
                  <a:cubicBezTo>
                    <a:pt x="99053" y="24939"/>
                    <a:pt x="101050" y="24934"/>
                    <a:pt x="103041" y="24923"/>
                  </a:cubicBezTo>
                  <a:cubicBezTo>
                    <a:pt x="103568" y="24923"/>
                    <a:pt x="103674" y="25113"/>
                    <a:pt x="103674" y="25577"/>
                  </a:cubicBezTo>
                  <a:cubicBezTo>
                    <a:pt x="103652" y="27052"/>
                    <a:pt x="103674" y="28527"/>
                    <a:pt x="103652" y="29982"/>
                  </a:cubicBezTo>
                  <a:cubicBezTo>
                    <a:pt x="103631" y="30466"/>
                    <a:pt x="103674" y="30761"/>
                    <a:pt x="104306" y="30761"/>
                  </a:cubicBezTo>
                  <a:cubicBezTo>
                    <a:pt x="104875" y="30740"/>
                    <a:pt x="104980" y="30551"/>
                    <a:pt x="104980" y="30024"/>
                  </a:cubicBezTo>
                  <a:cubicBezTo>
                    <a:pt x="104959" y="28527"/>
                    <a:pt x="104980" y="27031"/>
                    <a:pt x="104959" y="25534"/>
                  </a:cubicBezTo>
                  <a:cubicBezTo>
                    <a:pt x="104959" y="25092"/>
                    <a:pt x="105086" y="24923"/>
                    <a:pt x="105549" y="24923"/>
                  </a:cubicBezTo>
                  <a:cubicBezTo>
                    <a:pt x="107193" y="24934"/>
                    <a:pt x="108837" y="24939"/>
                    <a:pt x="110484" y="24939"/>
                  </a:cubicBezTo>
                  <a:cubicBezTo>
                    <a:pt x="112130" y="24939"/>
                    <a:pt x="113780" y="24934"/>
                    <a:pt x="115434" y="24923"/>
                  </a:cubicBezTo>
                  <a:cubicBezTo>
                    <a:pt x="115940" y="24923"/>
                    <a:pt x="116045" y="25113"/>
                    <a:pt x="116045" y="25577"/>
                  </a:cubicBezTo>
                  <a:cubicBezTo>
                    <a:pt x="116024" y="27052"/>
                    <a:pt x="116045" y="28527"/>
                    <a:pt x="116024" y="29982"/>
                  </a:cubicBezTo>
                  <a:cubicBezTo>
                    <a:pt x="116024" y="30466"/>
                    <a:pt x="116066" y="30761"/>
                    <a:pt x="116678" y="30761"/>
                  </a:cubicBezTo>
                  <a:cubicBezTo>
                    <a:pt x="117268" y="30740"/>
                    <a:pt x="117373" y="30551"/>
                    <a:pt x="117373" y="30024"/>
                  </a:cubicBezTo>
                  <a:cubicBezTo>
                    <a:pt x="117352" y="28527"/>
                    <a:pt x="117373" y="27031"/>
                    <a:pt x="117352" y="25534"/>
                  </a:cubicBezTo>
                  <a:cubicBezTo>
                    <a:pt x="117331" y="25092"/>
                    <a:pt x="117457" y="24923"/>
                    <a:pt x="117942" y="24923"/>
                  </a:cubicBezTo>
                  <a:cubicBezTo>
                    <a:pt x="119544" y="24944"/>
                    <a:pt x="121146" y="24944"/>
                    <a:pt x="122747" y="24944"/>
                  </a:cubicBezTo>
                  <a:lnTo>
                    <a:pt x="122747" y="23469"/>
                  </a:lnTo>
                  <a:cubicBezTo>
                    <a:pt x="121947" y="23480"/>
                    <a:pt x="121146" y="23480"/>
                    <a:pt x="120345" y="23480"/>
                  </a:cubicBezTo>
                  <a:cubicBezTo>
                    <a:pt x="119544" y="23480"/>
                    <a:pt x="118743" y="23480"/>
                    <a:pt x="117942" y="23490"/>
                  </a:cubicBezTo>
                  <a:cubicBezTo>
                    <a:pt x="117917" y="23491"/>
                    <a:pt x="117892" y="23492"/>
                    <a:pt x="117869" y="23492"/>
                  </a:cubicBezTo>
                  <a:cubicBezTo>
                    <a:pt x="117465" y="23492"/>
                    <a:pt x="117352" y="23318"/>
                    <a:pt x="117352" y="22900"/>
                  </a:cubicBezTo>
                  <a:cubicBezTo>
                    <a:pt x="117373" y="20961"/>
                    <a:pt x="117373" y="19022"/>
                    <a:pt x="117352" y="17104"/>
                  </a:cubicBezTo>
                  <a:cubicBezTo>
                    <a:pt x="117331" y="16640"/>
                    <a:pt x="117478" y="16493"/>
                    <a:pt x="117942" y="16493"/>
                  </a:cubicBezTo>
                  <a:cubicBezTo>
                    <a:pt x="119544" y="16514"/>
                    <a:pt x="121146" y="16514"/>
                    <a:pt x="122747" y="16514"/>
                  </a:cubicBezTo>
                  <a:lnTo>
                    <a:pt x="122747" y="15039"/>
                  </a:lnTo>
                  <a:cubicBezTo>
                    <a:pt x="121146" y="15039"/>
                    <a:pt x="119544" y="15039"/>
                    <a:pt x="117942" y="15060"/>
                  </a:cubicBezTo>
                  <a:cubicBezTo>
                    <a:pt x="117542" y="15060"/>
                    <a:pt x="117352" y="14975"/>
                    <a:pt x="117352" y="14512"/>
                  </a:cubicBezTo>
                  <a:cubicBezTo>
                    <a:pt x="117373" y="12362"/>
                    <a:pt x="117373" y="10212"/>
                    <a:pt x="117352" y="8063"/>
                  </a:cubicBezTo>
                  <a:cubicBezTo>
                    <a:pt x="117352" y="7620"/>
                    <a:pt x="117542" y="7536"/>
                    <a:pt x="117942" y="7536"/>
                  </a:cubicBezTo>
                  <a:cubicBezTo>
                    <a:pt x="119544" y="7557"/>
                    <a:pt x="121146" y="7557"/>
                    <a:pt x="122747" y="7557"/>
                  </a:cubicBezTo>
                  <a:lnTo>
                    <a:pt x="122747" y="6102"/>
                  </a:lnTo>
                  <a:cubicBezTo>
                    <a:pt x="121947" y="6102"/>
                    <a:pt x="121146" y="6097"/>
                    <a:pt x="120345" y="6097"/>
                  </a:cubicBezTo>
                  <a:cubicBezTo>
                    <a:pt x="119544" y="6097"/>
                    <a:pt x="118743" y="6102"/>
                    <a:pt x="117942" y="6124"/>
                  </a:cubicBezTo>
                  <a:cubicBezTo>
                    <a:pt x="117478" y="6124"/>
                    <a:pt x="117352" y="5955"/>
                    <a:pt x="117352" y="5512"/>
                  </a:cubicBezTo>
                  <a:lnTo>
                    <a:pt x="117352" y="180"/>
                  </a:lnTo>
                  <a:cubicBezTo>
                    <a:pt x="117141" y="75"/>
                    <a:pt x="116915" y="22"/>
                    <a:pt x="116688" y="22"/>
                  </a:cubicBezTo>
                  <a:cubicBezTo>
                    <a:pt x="116461" y="22"/>
                    <a:pt x="116235" y="75"/>
                    <a:pt x="116024" y="180"/>
                  </a:cubicBezTo>
                  <a:cubicBezTo>
                    <a:pt x="116045" y="1929"/>
                    <a:pt x="116024" y="3679"/>
                    <a:pt x="116045" y="5428"/>
                  </a:cubicBezTo>
                  <a:cubicBezTo>
                    <a:pt x="116045" y="5934"/>
                    <a:pt x="115940" y="6124"/>
                    <a:pt x="115392" y="6124"/>
                  </a:cubicBezTo>
                  <a:cubicBezTo>
                    <a:pt x="113758" y="6113"/>
                    <a:pt x="112125" y="6108"/>
                    <a:pt x="110494" y="6108"/>
                  </a:cubicBezTo>
                  <a:cubicBezTo>
                    <a:pt x="108864" y="6108"/>
                    <a:pt x="107235" y="6113"/>
                    <a:pt x="105613" y="6124"/>
                  </a:cubicBezTo>
                  <a:cubicBezTo>
                    <a:pt x="105065" y="6124"/>
                    <a:pt x="104959" y="5934"/>
                    <a:pt x="104959" y="5428"/>
                  </a:cubicBezTo>
                  <a:cubicBezTo>
                    <a:pt x="104959" y="3679"/>
                    <a:pt x="104959" y="1929"/>
                    <a:pt x="104959" y="180"/>
                  </a:cubicBezTo>
                  <a:cubicBezTo>
                    <a:pt x="104759" y="75"/>
                    <a:pt x="104532" y="22"/>
                    <a:pt x="104306" y="22"/>
                  </a:cubicBezTo>
                  <a:cubicBezTo>
                    <a:pt x="104079" y="22"/>
                    <a:pt x="103853" y="75"/>
                    <a:pt x="103652" y="180"/>
                  </a:cubicBezTo>
                  <a:cubicBezTo>
                    <a:pt x="103652" y="1929"/>
                    <a:pt x="103631" y="3679"/>
                    <a:pt x="103652" y="5428"/>
                  </a:cubicBezTo>
                  <a:cubicBezTo>
                    <a:pt x="103652" y="5934"/>
                    <a:pt x="103547" y="6124"/>
                    <a:pt x="102999" y="6124"/>
                  </a:cubicBezTo>
                  <a:cubicBezTo>
                    <a:pt x="101018" y="6113"/>
                    <a:pt x="99037" y="6108"/>
                    <a:pt x="97056" y="6108"/>
                  </a:cubicBezTo>
                  <a:cubicBezTo>
                    <a:pt x="95074" y="6108"/>
                    <a:pt x="93093" y="6113"/>
                    <a:pt x="91112" y="6124"/>
                  </a:cubicBezTo>
                  <a:cubicBezTo>
                    <a:pt x="90564" y="6124"/>
                    <a:pt x="90459" y="5934"/>
                    <a:pt x="90459" y="5428"/>
                  </a:cubicBezTo>
                  <a:cubicBezTo>
                    <a:pt x="90459" y="3679"/>
                    <a:pt x="90459" y="1929"/>
                    <a:pt x="90459" y="180"/>
                  </a:cubicBezTo>
                  <a:cubicBezTo>
                    <a:pt x="90259" y="75"/>
                    <a:pt x="90037" y="22"/>
                    <a:pt x="89813" y="22"/>
                  </a:cubicBezTo>
                  <a:cubicBezTo>
                    <a:pt x="89589" y="22"/>
                    <a:pt x="89363" y="75"/>
                    <a:pt x="89152" y="180"/>
                  </a:cubicBezTo>
                  <a:cubicBezTo>
                    <a:pt x="89152" y="1929"/>
                    <a:pt x="89131" y="3679"/>
                    <a:pt x="89236" y="5428"/>
                  </a:cubicBezTo>
                  <a:cubicBezTo>
                    <a:pt x="89236" y="5913"/>
                    <a:pt x="89131" y="6102"/>
                    <a:pt x="88583" y="6102"/>
                  </a:cubicBezTo>
                  <a:cubicBezTo>
                    <a:pt x="86971" y="6092"/>
                    <a:pt x="85358" y="6087"/>
                    <a:pt x="83749" y="6087"/>
                  </a:cubicBezTo>
                  <a:cubicBezTo>
                    <a:pt x="82139" y="6087"/>
                    <a:pt x="80532" y="6092"/>
                    <a:pt x="78930" y="6102"/>
                  </a:cubicBezTo>
                  <a:cubicBezTo>
                    <a:pt x="78382" y="6102"/>
                    <a:pt x="78277" y="5913"/>
                    <a:pt x="78277" y="5428"/>
                  </a:cubicBezTo>
                  <a:lnTo>
                    <a:pt x="78277" y="159"/>
                  </a:lnTo>
                  <a:cubicBezTo>
                    <a:pt x="78066" y="54"/>
                    <a:pt x="77839" y="1"/>
                    <a:pt x="77613" y="1"/>
                  </a:cubicBezTo>
                  <a:cubicBezTo>
                    <a:pt x="77386" y="1"/>
                    <a:pt x="77160" y="54"/>
                    <a:pt x="76949" y="159"/>
                  </a:cubicBezTo>
                  <a:cubicBezTo>
                    <a:pt x="76949" y="1908"/>
                    <a:pt x="76928" y="3679"/>
                    <a:pt x="76949" y="5428"/>
                  </a:cubicBezTo>
                  <a:cubicBezTo>
                    <a:pt x="76970" y="5913"/>
                    <a:pt x="76844" y="6102"/>
                    <a:pt x="76296" y="6102"/>
                  </a:cubicBezTo>
                  <a:cubicBezTo>
                    <a:pt x="74315" y="6092"/>
                    <a:pt x="72333" y="6087"/>
                    <a:pt x="70352" y="6087"/>
                  </a:cubicBezTo>
                  <a:cubicBezTo>
                    <a:pt x="68371" y="6087"/>
                    <a:pt x="66390" y="6092"/>
                    <a:pt x="64409" y="6102"/>
                  </a:cubicBezTo>
                  <a:cubicBezTo>
                    <a:pt x="63861" y="6102"/>
                    <a:pt x="63755" y="5913"/>
                    <a:pt x="63755" y="5428"/>
                  </a:cubicBezTo>
                  <a:cubicBezTo>
                    <a:pt x="63776" y="3679"/>
                    <a:pt x="63776" y="1908"/>
                    <a:pt x="63776" y="159"/>
                  </a:cubicBezTo>
                  <a:cubicBezTo>
                    <a:pt x="63566" y="54"/>
                    <a:pt x="63339" y="1"/>
                    <a:pt x="63113" y="1"/>
                  </a:cubicBezTo>
                  <a:cubicBezTo>
                    <a:pt x="62886" y="1"/>
                    <a:pt x="62659" y="54"/>
                    <a:pt x="62449" y="159"/>
                  </a:cubicBezTo>
                  <a:cubicBezTo>
                    <a:pt x="62449" y="1908"/>
                    <a:pt x="62428" y="3658"/>
                    <a:pt x="62449" y="5428"/>
                  </a:cubicBezTo>
                  <a:cubicBezTo>
                    <a:pt x="62470" y="5913"/>
                    <a:pt x="62364" y="6102"/>
                    <a:pt x="61816" y="6102"/>
                  </a:cubicBezTo>
                  <a:cubicBezTo>
                    <a:pt x="60120" y="6092"/>
                    <a:pt x="58423" y="6087"/>
                    <a:pt x="56726" y="6087"/>
                  </a:cubicBezTo>
                  <a:cubicBezTo>
                    <a:pt x="55030" y="6087"/>
                    <a:pt x="53333" y="6092"/>
                    <a:pt x="51637" y="6102"/>
                  </a:cubicBezTo>
                  <a:cubicBezTo>
                    <a:pt x="51089" y="6102"/>
                    <a:pt x="50983" y="5913"/>
                    <a:pt x="50983" y="5428"/>
                  </a:cubicBezTo>
                  <a:cubicBezTo>
                    <a:pt x="50983" y="3679"/>
                    <a:pt x="50983" y="1908"/>
                    <a:pt x="50983" y="159"/>
                  </a:cubicBezTo>
                  <a:cubicBezTo>
                    <a:pt x="50783" y="54"/>
                    <a:pt x="50556" y="1"/>
                    <a:pt x="50330" y="1"/>
                  </a:cubicBezTo>
                  <a:cubicBezTo>
                    <a:pt x="50103" y="1"/>
                    <a:pt x="49877" y="54"/>
                    <a:pt x="49677" y="159"/>
                  </a:cubicBezTo>
                  <a:cubicBezTo>
                    <a:pt x="49677" y="1908"/>
                    <a:pt x="49655" y="3679"/>
                    <a:pt x="49677" y="5428"/>
                  </a:cubicBezTo>
                  <a:cubicBezTo>
                    <a:pt x="49677" y="5913"/>
                    <a:pt x="49571" y="6102"/>
                    <a:pt x="49023" y="6102"/>
                  </a:cubicBezTo>
                  <a:cubicBezTo>
                    <a:pt x="47021" y="6092"/>
                    <a:pt x="45019" y="6087"/>
                    <a:pt x="43014" y="6087"/>
                  </a:cubicBezTo>
                  <a:cubicBezTo>
                    <a:pt x="41009" y="6087"/>
                    <a:pt x="39001" y="6092"/>
                    <a:pt x="36989" y="6102"/>
                  </a:cubicBezTo>
                  <a:cubicBezTo>
                    <a:pt x="36441" y="6102"/>
                    <a:pt x="36356" y="5913"/>
                    <a:pt x="36356" y="5428"/>
                  </a:cubicBezTo>
                  <a:lnTo>
                    <a:pt x="36356" y="159"/>
                  </a:lnTo>
                  <a:cubicBezTo>
                    <a:pt x="36146" y="54"/>
                    <a:pt x="35919" y="1"/>
                    <a:pt x="35693" y="1"/>
                  </a:cubicBezTo>
                  <a:cubicBezTo>
                    <a:pt x="35466" y="1"/>
                    <a:pt x="35239" y="54"/>
                    <a:pt x="35029" y="159"/>
                  </a:cubicBezTo>
                  <a:cubicBezTo>
                    <a:pt x="35029" y="1908"/>
                    <a:pt x="35008" y="3679"/>
                    <a:pt x="35029" y="5428"/>
                  </a:cubicBezTo>
                  <a:cubicBezTo>
                    <a:pt x="35029" y="5913"/>
                    <a:pt x="34923" y="6102"/>
                    <a:pt x="34375" y="6102"/>
                  </a:cubicBezTo>
                  <a:cubicBezTo>
                    <a:pt x="32795" y="6092"/>
                    <a:pt x="31209" y="6087"/>
                    <a:pt x="29620" y="6087"/>
                  </a:cubicBezTo>
                  <a:cubicBezTo>
                    <a:pt x="28031" y="6087"/>
                    <a:pt x="26440" y="6092"/>
                    <a:pt x="24849" y="6102"/>
                  </a:cubicBezTo>
                  <a:cubicBezTo>
                    <a:pt x="24301" y="6102"/>
                    <a:pt x="24196" y="5913"/>
                    <a:pt x="24196" y="5428"/>
                  </a:cubicBezTo>
                  <a:lnTo>
                    <a:pt x="24196" y="159"/>
                  </a:lnTo>
                  <a:cubicBezTo>
                    <a:pt x="23995" y="54"/>
                    <a:pt x="23774" y="1"/>
                    <a:pt x="23550" y="1"/>
                  </a:cubicBezTo>
                  <a:cubicBezTo>
                    <a:pt x="23326" y="1"/>
                    <a:pt x="23100" y="54"/>
                    <a:pt x="22889" y="159"/>
                  </a:cubicBezTo>
                  <a:cubicBezTo>
                    <a:pt x="22889" y="1950"/>
                    <a:pt x="22868" y="3721"/>
                    <a:pt x="22889" y="5491"/>
                  </a:cubicBezTo>
                  <a:cubicBezTo>
                    <a:pt x="22889" y="5955"/>
                    <a:pt x="22741" y="6102"/>
                    <a:pt x="22278" y="6102"/>
                  </a:cubicBezTo>
                  <a:cubicBezTo>
                    <a:pt x="20265" y="6092"/>
                    <a:pt x="18247" y="6087"/>
                    <a:pt x="16226" y="6087"/>
                  </a:cubicBezTo>
                  <a:cubicBezTo>
                    <a:pt x="14205" y="6087"/>
                    <a:pt x="12182" y="6092"/>
                    <a:pt x="10159" y="6102"/>
                  </a:cubicBezTo>
                  <a:cubicBezTo>
                    <a:pt x="9695" y="6102"/>
                    <a:pt x="9569" y="5955"/>
                    <a:pt x="9569" y="5491"/>
                  </a:cubicBezTo>
                  <a:cubicBezTo>
                    <a:pt x="9569" y="3721"/>
                    <a:pt x="9569" y="1950"/>
                    <a:pt x="9569" y="159"/>
                  </a:cubicBezTo>
                  <a:cubicBezTo>
                    <a:pt x="9379" y="54"/>
                    <a:pt x="9173" y="1"/>
                    <a:pt x="896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9" name="Google Shape;2679;p59">
            <a:extLst>
              <a:ext uri="{FF2B5EF4-FFF2-40B4-BE49-F238E27FC236}">
                <a16:creationId xmlns:a16="http://schemas.microsoft.com/office/drawing/2014/main" id="{46D728F2-2B34-E4C6-F931-0D6663304D0A}"/>
              </a:ext>
            </a:extLst>
          </p:cNvPr>
          <p:cNvGrpSpPr/>
          <p:nvPr/>
        </p:nvGrpSpPr>
        <p:grpSpPr>
          <a:xfrm>
            <a:off x="1815519" y="2789746"/>
            <a:ext cx="1179374" cy="1205478"/>
            <a:chOff x="6822150" y="3335625"/>
            <a:chExt cx="1512405" cy="1545881"/>
          </a:xfrm>
        </p:grpSpPr>
        <p:sp>
          <p:nvSpPr>
            <p:cNvPr id="2680" name="Google Shape;2680;p59">
              <a:extLst>
                <a:ext uri="{FF2B5EF4-FFF2-40B4-BE49-F238E27FC236}">
                  <a16:creationId xmlns:a16="http://schemas.microsoft.com/office/drawing/2014/main" id="{01A138FD-8660-41F1-6C4D-5420FA71C9F3}"/>
                </a:ext>
              </a:extLst>
            </p:cNvPr>
            <p:cNvSpPr/>
            <p:nvPr/>
          </p:nvSpPr>
          <p:spPr>
            <a:xfrm>
              <a:off x="6822150" y="3335625"/>
              <a:ext cx="1512405" cy="1545881"/>
            </a:xfrm>
            <a:custGeom>
              <a:avLst/>
              <a:gdLst/>
              <a:ahLst/>
              <a:cxnLst/>
              <a:rect l="l" t="t" r="r" b="b"/>
              <a:pathLst>
                <a:path w="28598" h="29231" fill="none" extrusionOk="0">
                  <a:moveTo>
                    <a:pt x="28069" y="5810"/>
                  </a:moveTo>
                  <a:lnTo>
                    <a:pt x="24874" y="1585"/>
                  </a:lnTo>
                  <a:cubicBezTo>
                    <a:pt x="24425" y="951"/>
                    <a:pt x="23712" y="582"/>
                    <a:pt x="22920" y="555"/>
                  </a:cubicBezTo>
                  <a:lnTo>
                    <a:pt x="18933" y="449"/>
                  </a:lnTo>
                  <a:lnTo>
                    <a:pt x="18933" y="449"/>
                  </a:lnTo>
                  <a:lnTo>
                    <a:pt x="7922" y="159"/>
                  </a:lnTo>
                  <a:lnTo>
                    <a:pt x="5097" y="80"/>
                  </a:lnTo>
                  <a:lnTo>
                    <a:pt x="3143" y="27"/>
                  </a:lnTo>
                  <a:cubicBezTo>
                    <a:pt x="1743" y="1"/>
                    <a:pt x="581" y="1110"/>
                    <a:pt x="555" y="2509"/>
                  </a:cubicBezTo>
                  <a:lnTo>
                    <a:pt x="53" y="25719"/>
                  </a:lnTo>
                  <a:cubicBezTo>
                    <a:pt x="1" y="27092"/>
                    <a:pt x="1083" y="28228"/>
                    <a:pt x="2456" y="28280"/>
                  </a:cubicBezTo>
                  <a:lnTo>
                    <a:pt x="4146" y="28360"/>
                  </a:lnTo>
                  <a:lnTo>
                    <a:pt x="4146" y="28360"/>
                  </a:lnTo>
                  <a:lnTo>
                    <a:pt x="13018" y="28703"/>
                  </a:lnTo>
                  <a:lnTo>
                    <a:pt x="24531" y="29178"/>
                  </a:lnTo>
                  <a:cubicBezTo>
                    <a:pt x="25877" y="29231"/>
                    <a:pt x="27039" y="28201"/>
                    <a:pt x="27145" y="26828"/>
                  </a:cubicBezTo>
                  <a:lnTo>
                    <a:pt x="28571" y="7526"/>
                  </a:lnTo>
                  <a:cubicBezTo>
                    <a:pt x="28597" y="6892"/>
                    <a:pt x="28439" y="6311"/>
                    <a:pt x="28069" y="5810"/>
                  </a:cubicBezTo>
                  <a:close/>
                </a:path>
              </a:pathLst>
            </a:custGeom>
            <a:solidFill>
              <a:schemeClr val="accent4"/>
            </a:solidFill>
            <a:ln w="228600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9">
              <a:extLst>
                <a:ext uri="{FF2B5EF4-FFF2-40B4-BE49-F238E27FC236}">
                  <a16:creationId xmlns:a16="http://schemas.microsoft.com/office/drawing/2014/main" id="{101FD716-D65E-28E5-94ED-E71115A8F8F2}"/>
                </a:ext>
              </a:extLst>
            </p:cNvPr>
            <p:cNvSpPr/>
            <p:nvPr/>
          </p:nvSpPr>
          <p:spPr>
            <a:xfrm>
              <a:off x="6822150" y="3336947"/>
              <a:ext cx="1512405" cy="1541915"/>
            </a:xfrm>
            <a:custGeom>
              <a:avLst/>
              <a:gdLst/>
              <a:ahLst/>
              <a:cxnLst/>
              <a:rect l="l" t="t" r="r" b="b"/>
              <a:pathLst>
                <a:path w="28598" h="29156" extrusionOk="0">
                  <a:moveTo>
                    <a:pt x="3047" y="0"/>
                  </a:moveTo>
                  <a:cubicBezTo>
                    <a:pt x="1691" y="0"/>
                    <a:pt x="581" y="1090"/>
                    <a:pt x="555" y="2458"/>
                  </a:cubicBezTo>
                  <a:lnTo>
                    <a:pt x="53" y="25694"/>
                  </a:lnTo>
                  <a:cubicBezTo>
                    <a:pt x="1" y="27067"/>
                    <a:pt x="1083" y="28203"/>
                    <a:pt x="2456" y="28255"/>
                  </a:cubicBezTo>
                  <a:lnTo>
                    <a:pt x="24531" y="29153"/>
                  </a:lnTo>
                  <a:cubicBezTo>
                    <a:pt x="24564" y="29154"/>
                    <a:pt x="24597" y="29155"/>
                    <a:pt x="24630" y="29155"/>
                  </a:cubicBezTo>
                  <a:cubicBezTo>
                    <a:pt x="25934" y="29155"/>
                    <a:pt x="27042" y="28142"/>
                    <a:pt x="27145" y="26803"/>
                  </a:cubicBezTo>
                  <a:lnTo>
                    <a:pt x="28571" y="7501"/>
                  </a:lnTo>
                  <a:cubicBezTo>
                    <a:pt x="28597" y="6894"/>
                    <a:pt x="28439" y="6286"/>
                    <a:pt x="28069" y="5785"/>
                  </a:cubicBezTo>
                  <a:lnTo>
                    <a:pt x="24874" y="1560"/>
                  </a:lnTo>
                  <a:cubicBezTo>
                    <a:pt x="24425" y="926"/>
                    <a:pt x="23712" y="557"/>
                    <a:pt x="22920" y="530"/>
                  </a:cubicBezTo>
                  <a:lnTo>
                    <a:pt x="3143" y="2"/>
                  </a:lnTo>
                  <a:cubicBezTo>
                    <a:pt x="3111" y="1"/>
                    <a:pt x="3079" y="0"/>
                    <a:pt x="30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9">
              <a:extLst>
                <a:ext uri="{FF2B5EF4-FFF2-40B4-BE49-F238E27FC236}">
                  <a16:creationId xmlns:a16="http://schemas.microsoft.com/office/drawing/2014/main" id="{BF5F244D-448B-62B0-0B1D-0EF4187DB6D7}"/>
                </a:ext>
              </a:extLst>
            </p:cNvPr>
            <p:cNvSpPr/>
            <p:nvPr/>
          </p:nvSpPr>
          <p:spPr>
            <a:xfrm>
              <a:off x="7225716" y="3344034"/>
              <a:ext cx="597706" cy="627005"/>
            </a:xfrm>
            <a:custGeom>
              <a:avLst/>
              <a:gdLst/>
              <a:ahLst/>
              <a:cxnLst/>
              <a:rect l="l" t="t" r="r" b="b"/>
              <a:pathLst>
                <a:path w="11302" h="11856" extrusionOk="0">
                  <a:moveTo>
                    <a:pt x="317" y="0"/>
                  </a:moveTo>
                  <a:lnTo>
                    <a:pt x="1" y="11856"/>
                  </a:lnTo>
                  <a:lnTo>
                    <a:pt x="8873" y="11777"/>
                  </a:lnTo>
                  <a:cubicBezTo>
                    <a:pt x="10087" y="11777"/>
                    <a:pt x="11091" y="10800"/>
                    <a:pt x="11117" y="9559"/>
                  </a:cubicBezTo>
                  <a:lnTo>
                    <a:pt x="11302" y="290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9">
              <a:extLst>
                <a:ext uri="{FF2B5EF4-FFF2-40B4-BE49-F238E27FC236}">
                  <a16:creationId xmlns:a16="http://schemas.microsoft.com/office/drawing/2014/main" id="{5E64C771-5B5B-D34A-A516-7A2CFEFEA331}"/>
                </a:ext>
              </a:extLst>
            </p:cNvPr>
            <p:cNvSpPr/>
            <p:nvPr/>
          </p:nvSpPr>
          <p:spPr>
            <a:xfrm>
              <a:off x="7594379" y="3441712"/>
              <a:ext cx="155059" cy="430219"/>
            </a:xfrm>
            <a:custGeom>
              <a:avLst/>
              <a:gdLst/>
              <a:ahLst/>
              <a:cxnLst/>
              <a:rect l="l" t="t" r="r" b="b"/>
              <a:pathLst>
                <a:path w="2932" h="8135" extrusionOk="0">
                  <a:moveTo>
                    <a:pt x="1589" y="0"/>
                  </a:moveTo>
                  <a:cubicBezTo>
                    <a:pt x="897" y="0"/>
                    <a:pt x="317" y="546"/>
                    <a:pt x="291" y="1242"/>
                  </a:cubicBezTo>
                  <a:lnTo>
                    <a:pt x="27" y="6761"/>
                  </a:lnTo>
                  <a:cubicBezTo>
                    <a:pt x="0" y="7500"/>
                    <a:pt x="581" y="8108"/>
                    <a:pt x="1321" y="8134"/>
                  </a:cubicBezTo>
                  <a:lnTo>
                    <a:pt x="1374" y="8134"/>
                  </a:lnTo>
                  <a:cubicBezTo>
                    <a:pt x="1390" y="8135"/>
                    <a:pt x="1406" y="8135"/>
                    <a:pt x="1422" y="8135"/>
                  </a:cubicBezTo>
                  <a:cubicBezTo>
                    <a:pt x="2138" y="8135"/>
                    <a:pt x="2694" y="7564"/>
                    <a:pt x="2720" y="6867"/>
                  </a:cubicBezTo>
                  <a:lnTo>
                    <a:pt x="2905" y="1348"/>
                  </a:lnTo>
                  <a:cubicBezTo>
                    <a:pt x="2931" y="635"/>
                    <a:pt x="2377" y="28"/>
                    <a:pt x="1638" y="1"/>
                  </a:cubicBezTo>
                  <a:cubicBezTo>
                    <a:pt x="1621" y="1"/>
                    <a:pt x="1605" y="0"/>
                    <a:pt x="1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9">
              <a:extLst>
                <a:ext uri="{FF2B5EF4-FFF2-40B4-BE49-F238E27FC236}">
                  <a16:creationId xmlns:a16="http://schemas.microsoft.com/office/drawing/2014/main" id="{F825793A-9512-114F-E3F7-507F5197364B}"/>
                </a:ext>
              </a:extLst>
            </p:cNvPr>
            <p:cNvSpPr/>
            <p:nvPr/>
          </p:nvSpPr>
          <p:spPr>
            <a:xfrm>
              <a:off x="7041412" y="4109228"/>
              <a:ext cx="865833" cy="759746"/>
            </a:xfrm>
            <a:custGeom>
              <a:avLst/>
              <a:gdLst/>
              <a:ahLst/>
              <a:cxnLst/>
              <a:rect l="l" t="t" r="r" b="b"/>
              <a:pathLst>
                <a:path w="16372" h="14366" extrusionOk="0">
                  <a:moveTo>
                    <a:pt x="1749" y="0"/>
                  </a:moveTo>
                  <a:cubicBezTo>
                    <a:pt x="924" y="0"/>
                    <a:pt x="237" y="677"/>
                    <a:pt x="211" y="1532"/>
                  </a:cubicBezTo>
                  <a:lnTo>
                    <a:pt x="0" y="13732"/>
                  </a:lnTo>
                  <a:lnTo>
                    <a:pt x="15949" y="14365"/>
                  </a:lnTo>
                  <a:lnTo>
                    <a:pt x="16345" y="1876"/>
                  </a:lnTo>
                  <a:cubicBezTo>
                    <a:pt x="16371" y="1031"/>
                    <a:pt x="15685" y="318"/>
                    <a:pt x="14813" y="291"/>
                  </a:cubicBezTo>
                  <a:lnTo>
                    <a:pt x="1796" y="1"/>
                  </a:lnTo>
                  <a:cubicBezTo>
                    <a:pt x="1780" y="0"/>
                    <a:pt x="1764" y="0"/>
                    <a:pt x="1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9">
              <a:extLst>
                <a:ext uri="{FF2B5EF4-FFF2-40B4-BE49-F238E27FC236}">
                  <a16:creationId xmlns:a16="http://schemas.microsoft.com/office/drawing/2014/main" id="{51E13D71-BFDB-59CC-E210-8EBE01B96210}"/>
                </a:ext>
              </a:extLst>
            </p:cNvPr>
            <p:cNvSpPr/>
            <p:nvPr/>
          </p:nvSpPr>
          <p:spPr>
            <a:xfrm>
              <a:off x="7206149" y="4261484"/>
              <a:ext cx="564230" cy="26548"/>
            </a:xfrm>
            <a:custGeom>
              <a:avLst/>
              <a:gdLst/>
              <a:ahLst/>
              <a:cxnLst/>
              <a:rect l="l" t="t" r="r" b="b"/>
              <a:pathLst>
                <a:path w="10669" h="502" fill="none" extrusionOk="0">
                  <a:moveTo>
                    <a:pt x="1" y="0"/>
                  </a:moveTo>
                  <a:lnTo>
                    <a:pt x="10669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9">
              <a:extLst>
                <a:ext uri="{FF2B5EF4-FFF2-40B4-BE49-F238E27FC236}">
                  <a16:creationId xmlns:a16="http://schemas.microsoft.com/office/drawing/2014/main" id="{AED8E346-A065-11EF-74C7-68CD78277E1E}"/>
                </a:ext>
              </a:extLst>
            </p:cNvPr>
            <p:cNvSpPr/>
            <p:nvPr/>
          </p:nvSpPr>
          <p:spPr>
            <a:xfrm>
              <a:off x="7203399" y="4412260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3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9">
              <a:extLst>
                <a:ext uri="{FF2B5EF4-FFF2-40B4-BE49-F238E27FC236}">
                  <a16:creationId xmlns:a16="http://schemas.microsoft.com/office/drawing/2014/main" id="{2797B5FE-3359-7F30-0AD5-3A97539EB8E5}"/>
                </a:ext>
              </a:extLst>
            </p:cNvPr>
            <p:cNvSpPr/>
            <p:nvPr/>
          </p:nvSpPr>
          <p:spPr>
            <a:xfrm>
              <a:off x="7207577" y="4556107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9">
              <a:extLst>
                <a:ext uri="{FF2B5EF4-FFF2-40B4-BE49-F238E27FC236}">
                  <a16:creationId xmlns:a16="http://schemas.microsoft.com/office/drawing/2014/main" id="{26898F9D-B16B-B067-C586-45A2F066CA5A}"/>
                </a:ext>
              </a:extLst>
            </p:cNvPr>
            <p:cNvSpPr/>
            <p:nvPr/>
          </p:nvSpPr>
          <p:spPr>
            <a:xfrm>
              <a:off x="7207577" y="4704133"/>
              <a:ext cx="565605" cy="26601"/>
            </a:xfrm>
            <a:custGeom>
              <a:avLst/>
              <a:gdLst/>
              <a:ahLst/>
              <a:cxnLst/>
              <a:rect l="l" t="t" r="r" b="b"/>
              <a:pathLst>
                <a:path w="10695" h="503" fill="none" extrusionOk="0">
                  <a:moveTo>
                    <a:pt x="0" y="1"/>
                  </a:moveTo>
                  <a:lnTo>
                    <a:pt x="10694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9">
              <a:extLst>
                <a:ext uri="{FF2B5EF4-FFF2-40B4-BE49-F238E27FC236}">
                  <a16:creationId xmlns:a16="http://schemas.microsoft.com/office/drawing/2014/main" id="{BC4A82D4-FEB0-D363-AF7F-AD1BCBADA409}"/>
                </a:ext>
              </a:extLst>
            </p:cNvPr>
            <p:cNvSpPr/>
            <p:nvPr/>
          </p:nvSpPr>
          <p:spPr>
            <a:xfrm>
              <a:off x="6869694" y="4669123"/>
              <a:ext cx="131261" cy="78376"/>
            </a:xfrm>
            <a:custGeom>
              <a:avLst/>
              <a:gdLst/>
              <a:ahLst/>
              <a:cxnLst/>
              <a:rect l="l" t="t" r="r" b="b"/>
              <a:pathLst>
                <a:path w="2482" h="1482" extrusionOk="0">
                  <a:moveTo>
                    <a:pt x="669" y="1"/>
                  </a:moveTo>
                  <a:cubicBezTo>
                    <a:pt x="316" y="1"/>
                    <a:pt x="0" y="308"/>
                    <a:pt x="26" y="689"/>
                  </a:cubicBezTo>
                  <a:lnTo>
                    <a:pt x="26" y="821"/>
                  </a:lnTo>
                  <a:cubicBezTo>
                    <a:pt x="26" y="1191"/>
                    <a:pt x="343" y="1481"/>
                    <a:pt x="739" y="1481"/>
                  </a:cubicBezTo>
                  <a:lnTo>
                    <a:pt x="1821" y="1455"/>
                  </a:lnTo>
                  <a:cubicBezTo>
                    <a:pt x="2165" y="1428"/>
                    <a:pt x="2455" y="1138"/>
                    <a:pt x="2481" y="795"/>
                  </a:cubicBezTo>
                  <a:lnTo>
                    <a:pt x="2481" y="715"/>
                  </a:lnTo>
                  <a:cubicBezTo>
                    <a:pt x="2481" y="319"/>
                    <a:pt x="2191" y="29"/>
                    <a:pt x="1821" y="29"/>
                  </a:cubicBezTo>
                  <a:lnTo>
                    <a:pt x="712" y="2"/>
                  </a:lnTo>
                  <a:cubicBezTo>
                    <a:pt x="698" y="1"/>
                    <a:pt x="683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9">
              <a:extLst>
                <a:ext uri="{FF2B5EF4-FFF2-40B4-BE49-F238E27FC236}">
                  <a16:creationId xmlns:a16="http://schemas.microsoft.com/office/drawing/2014/main" id="{39355330-1AA3-67E1-FEBA-9B0B2C136368}"/>
                </a:ext>
              </a:extLst>
            </p:cNvPr>
            <p:cNvSpPr/>
            <p:nvPr/>
          </p:nvSpPr>
          <p:spPr>
            <a:xfrm>
              <a:off x="7997945" y="4699849"/>
              <a:ext cx="139669" cy="88106"/>
            </a:xfrm>
            <a:custGeom>
              <a:avLst/>
              <a:gdLst/>
              <a:ahLst/>
              <a:cxnLst/>
              <a:rect l="l" t="t" r="r" b="b"/>
              <a:pathLst>
                <a:path w="2641" h="1666" extrusionOk="0">
                  <a:moveTo>
                    <a:pt x="747" y="1"/>
                  </a:moveTo>
                  <a:cubicBezTo>
                    <a:pt x="370" y="1"/>
                    <a:pt x="52" y="308"/>
                    <a:pt x="27" y="689"/>
                  </a:cubicBezTo>
                  <a:lnTo>
                    <a:pt x="27" y="821"/>
                  </a:lnTo>
                  <a:cubicBezTo>
                    <a:pt x="1" y="1243"/>
                    <a:pt x="317" y="1587"/>
                    <a:pt x="713" y="1587"/>
                  </a:cubicBezTo>
                  <a:lnTo>
                    <a:pt x="1875" y="1666"/>
                  </a:lnTo>
                  <a:cubicBezTo>
                    <a:pt x="2271" y="1666"/>
                    <a:pt x="2641" y="1349"/>
                    <a:pt x="2641" y="953"/>
                  </a:cubicBezTo>
                  <a:lnTo>
                    <a:pt x="2641" y="821"/>
                  </a:lnTo>
                  <a:cubicBezTo>
                    <a:pt x="2641" y="425"/>
                    <a:pt x="2351" y="108"/>
                    <a:pt x="1954" y="82"/>
                  </a:cubicBezTo>
                  <a:lnTo>
                    <a:pt x="793" y="2"/>
                  </a:lnTo>
                  <a:cubicBezTo>
                    <a:pt x="777" y="1"/>
                    <a:pt x="762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9">
              <a:extLst>
                <a:ext uri="{FF2B5EF4-FFF2-40B4-BE49-F238E27FC236}">
                  <a16:creationId xmlns:a16="http://schemas.microsoft.com/office/drawing/2014/main" id="{4A9A10F3-E8C3-075B-1EF6-FDEC6C0C862A}"/>
                </a:ext>
              </a:extLst>
            </p:cNvPr>
            <p:cNvSpPr/>
            <p:nvPr/>
          </p:nvSpPr>
          <p:spPr>
            <a:xfrm>
              <a:off x="7021897" y="3338428"/>
              <a:ext cx="220636" cy="632663"/>
            </a:xfrm>
            <a:custGeom>
              <a:avLst/>
              <a:gdLst/>
              <a:ahLst/>
              <a:cxnLst/>
              <a:rect l="l" t="t" r="r" b="b"/>
              <a:pathLst>
                <a:path w="4172" h="11963" extrusionOk="0">
                  <a:moveTo>
                    <a:pt x="633" y="0"/>
                  </a:moveTo>
                  <a:lnTo>
                    <a:pt x="79" y="9585"/>
                  </a:lnTo>
                  <a:cubicBezTo>
                    <a:pt x="0" y="10864"/>
                    <a:pt x="1031" y="11962"/>
                    <a:pt x="2304" y="11962"/>
                  </a:cubicBezTo>
                  <a:cubicBezTo>
                    <a:pt x="2319" y="11962"/>
                    <a:pt x="2334" y="11962"/>
                    <a:pt x="2350" y="11962"/>
                  </a:cubicBezTo>
                  <a:lnTo>
                    <a:pt x="3855" y="11962"/>
                  </a:lnTo>
                  <a:lnTo>
                    <a:pt x="4171" y="106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2" name="Google Shape;2692;p59">
            <a:extLst>
              <a:ext uri="{FF2B5EF4-FFF2-40B4-BE49-F238E27FC236}">
                <a16:creationId xmlns:a16="http://schemas.microsoft.com/office/drawing/2014/main" id="{2871590E-AF65-E758-5868-A898D8E6B067}"/>
              </a:ext>
            </a:extLst>
          </p:cNvPr>
          <p:cNvGrpSpPr/>
          <p:nvPr/>
        </p:nvGrpSpPr>
        <p:grpSpPr>
          <a:xfrm>
            <a:off x="3570788" y="1035792"/>
            <a:ext cx="1439039" cy="1076266"/>
            <a:chOff x="9306403" y="944486"/>
            <a:chExt cx="2293654" cy="1715438"/>
          </a:xfrm>
        </p:grpSpPr>
        <p:sp>
          <p:nvSpPr>
            <p:cNvPr id="2693" name="Google Shape;2693;p59">
              <a:extLst>
                <a:ext uri="{FF2B5EF4-FFF2-40B4-BE49-F238E27FC236}">
                  <a16:creationId xmlns:a16="http://schemas.microsoft.com/office/drawing/2014/main" id="{EF575189-71C7-D382-740F-EFA410981AD6}"/>
                </a:ext>
              </a:extLst>
            </p:cNvPr>
            <p:cNvSpPr/>
            <p:nvPr/>
          </p:nvSpPr>
          <p:spPr>
            <a:xfrm>
              <a:off x="9306403" y="944486"/>
              <a:ext cx="2293654" cy="1715438"/>
            </a:xfrm>
            <a:custGeom>
              <a:avLst/>
              <a:gdLst/>
              <a:ahLst/>
              <a:cxnLst/>
              <a:rect l="l" t="t" r="r" b="b"/>
              <a:pathLst>
                <a:path w="32770" h="26141" fill="none" extrusionOk="0">
                  <a:moveTo>
                    <a:pt x="32769" y="24134"/>
                  </a:moveTo>
                  <a:lnTo>
                    <a:pt x="32083" y="8714"/>
                  </a:lnTo>
                  <a:cubicBezTo>
                    <a:pt x="31977" y="7446"/>
                    <a:pt x="30894" y="6469"/>
                    <a:pt x="29627" y="6548"/>
                  </a:cubicBezTo>
                  <a:lnTo>
                    <a:pt x="29046" y="6575"/>
                  </a:lnTo>
                  <a:lnTo>
                    <a:pt x="27356" y="1558"/>
                  </a:lnTo>
                  <a:cubicBezTo>
                    <a:pt x="27013" y="607"/>
                    <a:pt x="26115" y="0"/>
                    <a:pt x="25112" y="79"/>
                  </a:cubicBezTo>
                  <a:lnTo>
                    <a:pt x="5202" y="1399"/>
                  </a:lnTo>
                  <a:cubicBezTo>
                    <a:pt x="4146" y="1452"/>
                    <a:pt x="3275" y="2244"/>
                    <a:pt x="3143" y="3301"/>
                  </a:cubicBezTo>
                  <a:lnTo>
                    <a:pt x="2483" y="8291"/>
                  </a:lnTo>
                  <a:lnTo>
                    <a:pt x="2192" y="8318"/>
                  </a:lnTo>
                  <a:cubicBezTo>
                    <a:pt x="951" y="8397"/>
                    <a:pt x="1" y="9479"/>
                    <a:pt x="53" y="10720"/>
                  </a:cubicBezTo>
                  <a:lnTo>
                    <a:pt x="872" y="26141"/>
                  </a:lnTo>
                  <a:close/>
                </a:path>
              </a:pathLst>
            </a:custGeom>
            <a:solidFill>
              <a:schemeClr val="accent4"/>
            </a:solidFill>
            <a:ln w="148525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3060000" algn="bl" rotWithShape="0">
                <a:schemeClr val="dk1">
                  <a:alpha val="8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9">
              <a:extLst>
                <a:ext uri="{FF2B5EF4-FFF2-40B4-BE49-F238E27FC236}">
                  <a16:creationId xmlns:a16="http://schemas.microsoft.com/office/drawing/2014/main" id="{32E30DED-753A-3B38-1775-960CE2BAC1FA}"/>
                </a:ext>
              </a:extLst>
            </p:cNvPr>
            <p:cNvSpPr/>
            <p:nvPr/>
          </p:nvSpPr>
          <p:spPr>
            <a:xfrm>
              <a:off x="9357025" y="1425474"/>
              <a:ext cx="2195956" cy="1170677"/>
            </a:xfrm>
            <a:custGeom>
              <a:avLst/>
              <a:gdLst/>
              <a:ahLst/>
              <a:cxnLst/>
              <a:rect l="l" t="t" r="r" b="b"/>
              <a:pathLst>
                <a:path w="32849" h="17512" extrusionOk="0">
                  <a:moveTo>
                    <a:pt x="29771" y="1"/>
                  </a:moveTo>
                  <a:cubicBezTo>
                    <a:pt x="29723" y="1"/>
                    <a:pt x="29675" y="2"/>
                    <a:pt x="29627" y="5"/>
                  </a:cubicBezTo>
                  <a:lnTo>
                    <a:pt x="2192" y="1801"/>
                  </a:lnTo>
                  <a:cubicBezTo>
                    <a:pt x="951" y="1880"/>
                    <a:pt x="1" y="2963"/>
                    <a:pt x="53" y="4204"/>
                  </a:cubicBezTo>
                  <a:lnTo>
                    <a:pt x="740" y="17512"/>
                  </a:lnTo>
                  <a:lnTo>
                    <a:pt x="32848" y="15875"/>
                  </a:lnTo>
                  <a:lnTo>
                    <a:pt x="32083" y="2171"/>
                  </a:lnTo>
                  <a:cubicBezTo>
                    <a:pt x="31981" y="951"/>
                    <a:pt x="30975" y="1"/>
                    <a:pt x="29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9">
              <a:extLst>
                <a:ext uri="{FF2B5EF4-FFF2-40B4-BE49-F238E27FC236}">
                  <a16:creationId xmlns:a16="http://schemas.microsoft.com/office/drawing/2014/main" id="{A5F309B0-3CB6-4B6E-7853-F27BA1DDC1AF}"/>
                </a:ext>
              </a:extLst>
            </p:cNvPr>
            <p:cNvSpPr/>
            <p:nvPr/>
          </p:nvSpPr>
          <p:spPr>
            <a:xfrm>
              <a:off x="9522946" y="992888"/>
              <a:ext cx="1775870" cy="551245"/>
            </a:xfrm>
            <a:custGeom>
              <a:avLst/>
              <a:gdLst/>
              <a:ahLst/>
              <a:cxnLst/>
              <a:rect l="l" t="t" r="r" b="b"/>
              <a:pathLst>
                <a:path w="26565" h="8246" extrusionOk="0">
                  <a:moveTo>
                    <a:pt x="22799" y="1"/>
                  </a:moveTo>
                  <a:cubicBezTo>
                    <a:pt x="22743" y="1"/>
                    <a:pt x="22686" y="3"/>
                    <a:pt x="22630" y="7"/>
                  </a:cubicBezTo>
                  <a:lnTo>
                    <a:pt x="2720" y="1327"/>
                  </a:lnTo>
                  <a:cubicBezTo>
                    <a:pt x="1664" y="1380"/>
                    <a:pt x="793" y="2199"/>
                    <a:pt x="661" y="3229"/>
                  </a:cubicBezTo>
                  <a:lnTo>
                    <a:pt x="1" y="8246"/>
                  </a:lnTo>
                  <a:lnTo>
                    <a:pt x="26564" y="6529"/>
                  </a:lnTo>
                  <a:lnTo>
                    <a:pt x="24874" y="1512"/>
                  </a:lnTo>
                  <a:cubicBezTo>
                    <a:pt x="24550" y="615"/>
                    <a:pt x="23733" y="1"/>
                    <a:pt x="22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9">
              <a:extLst>
                <a:ext uri="{FF2B5EF4-FFF2-40B4-BE49-F238E27FC236}">
                  <a16:creationId xmlns:a16="http://schemas.microsoft.com/office/drawing/2014/main" id="{58D8D30D-1EAE-2DBE-47FA-7FE2B7D3A2C0}"/>
                </a:ext>
              </a:extLst>
            </p:cNvPr>
            <p:cNvSpPr/>
            <p:nvPr/>
          </p:nvSpPr>
          <p:spPr>
            <a:xfrm>
              <a:off x="9913082" y="1097107"/>
              <a:ext cx="995597" cy="307911"/>
            </a:xfrm>
            <a:custGeom>
              <a:avLst/>
              <a:gdLst/>
              <a:ahLst/>
              <a:cxnLst/>
              <a:rect l="l" t="t" r="r" b="b"/>
              <a:pathLst>
                <a:path w="14893" h="4606" extrusionOk="0">
                  <a:moveTo>
                    <a:pt x="12953" y="1"/>
                  </a:moveTo>
                  <a:cubicBezTo>
                    <a:pt x="12904" y="1"/>
                    <a:pt x="12856" y="2"/>
                    <a:pt x="12807" y="6"/>
                  </a:cubicBezTo>
                  <a:lnTo>
                    <a:pt x="1769" y="693"/>
                  </a:lnTo>
                  <a:cubicBezTo>
                    <a:pt x="766" y="745"/>
                    <a:pt x="0" y="1564"/>
                    <a:pt x="0" y="2567"/>
                  </a:cubicBezTo>
                  <a:lnTo>
                    <a:pt x="0" y="2726"/>
                  </a:lnTo>
                  <a:cubicBezTo>
                    <a:pt x="0" y="3787"/>
                    <a:pt x="846" y="4606"/>
                    <a:pt x="1867" y="4606"/>
                  </a:cubicBezTo>
                  <a:cubicBezTo>
                    <a:pt x="1913" y="4606"/>
                    <a:pt x="1960" y="4604"/>
                    <a:pt x="2007" y="4601"/>
                  </a:cubicBezTo>
                  <a:lnTo>
                    <a:pt x="13071" y="3729"/>
                  </a:lnTo>
                  <a:cubicBezTo>
                    <a:pt x="14100" y="3650"/>
                    <a:pt x="14893" y="2752"/>
                    <a:pt x="14787" y="1696"/>
                  </a:cubicBezTo>
                  <a:cubicBezTo>
                    <a:pt x="14712" y="741"/>
                    <a:pt x="13918" y="1"/>
                    <a:pt x="12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9">
              <a:extLst>
                <a:ext uri="{FF2B5EF4-FFF2-40B4-BE49-F238E27FC236}">
                  <a16:creationId xmlns:a16="http://schemas.microsoft.com/office/drawing/2014/main" id="{DEC3521D-BCD4-0EB0-256C-4CA83527AD91}"/>
                </a:ext>
              </a:extLst>
            </p:cNvPr>
            <p:cNvSpPr/>
            <p:nvPr/>
          </p:nvSpPr>
          <p:spPr>
            <a:xfrm>
              <a:off x="9838945" y="1524011"/>
              <a:ext cx="1143870" cy="1007496"/>
            </a:xfrm>
            <a:custGeom>
              <a:avLst/>
              <a:gdLst/>
              <a:ahLst/>
              <a:cxnLst/>
              <a:rect l="l" t="t" r="r" b="b"/>
              <a:pathLst>
                <a:path w="17111" h="15071" extrusionOk="0">
                  <a:moveTo>
                    <a:pt x="8555" y="0"/>
                  </a:moveTo>
                  <a:cubicBezTo>
                    <a:pt x="7578" y="0"/>
                    <a:pt x="6584" y="190"/>
                    <a:pt x="5624" y="591"/>
                  </a:cubicBezTo>
                  <a:cubicBezTo>
                    <a:pt x="1796" y="2202"/>
                    <a:pt x="0" y="6638"/>
                    <a:pt x="1611" y="10467"/>
                  </a:cubicBezTo>
                  <a:cubicBezTo>
                    <a:pt x="2821" y="13342"/>
                    <a:pt x="5624" y="15071"/>
                    <a:pt x="8567" y="15071"/>
                  </a:cubicBezTo>
                  <a:cubicBezTo>
                    <a:pt x="9543" y="15071"/>
                    <a:pt x="10533" y="14881"/>
                    <a:pt x="11486" y="14480"/>
                  </a:cubicBezTo>
                  <a:cubicBezTo>
                    <a:pt x="15315" y="12869"/>
                    <a:pt x="17111" y="8460"/>
                    <a:pt x="15500" y="4605"/>
                  </a:cubicBezTo>
                  <a:cubicBezTo>
                    <a:pt x="14290" y="1729"/>
                    <a:pt x="11501" y="0"/>
                    <a:pt x="8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9">
              <a:extLst>
                <a:ext uri="{FF2B5EF4-FFF2-40B4-BE49-F238E27FC236}">
                  <a16:creationId xmlns:a16="http://schemas.microsoft.com/office/drawing/2014/main" id="{05DDBC24-AB30-74AF-EC86-C9D2D22288D2}"/>
                </a:ext>
              </a:extLst>
            </p:cNvPr>
            <p:cNvSpPr/>
            <p:nvPr/>
          </p:nvSpPr>
          <p:spPr>
            <a:xfrm>
              <a:off x="9913082" y="1587652"/>
              <a:ext cx="995597" cy="878409"/>
            </a:xfrm>
            <a:custGeom>
              <a:avLst/>
              <a:gdLst/>
              <a:ahLst/>
              <a:cxnLst/>
              <a:rect l="l" t="t" r="r" b="b"/>
              <a:pathLst>
                <a:path w="14893" h="13140" extrusionOk="0">
                  <a:moveTo>
                    <a:pt x="7431" y="1"/>
                  </a:moveTo>
                  <a:cubicBezTo>
                    <a:pt x="6589" y="1"/>
                    <a:pt x="5734" y="164"/>
                    <a:pt x="4912" y="510"/>
                  </a:cubicBezTo>
                  <a:cubicBezTo>
                    <a:pt x="1558" y="1936"/>
                    <a:pt x="0" y="5765"/>
                    <a:pt x="1400" y="9118"/>
                  </a:cubicBezTo>
                  <a:cubicBezTo>
                    <a:pt x="2453" y="11623"/>
                    <a:pt x="4898" y="13140"/>
                    <a:pt x="7462" y="13140"/>
                  </a:cubicBezTo>
                  <a:cubicBezTo>
                    <a:pt x="8304" y="13140"/>
                    <a:pt x="9159" y="12976"/>
                    <a:pt x="9981" y="12630"/>
                  </a:cubicBezTo>
                  <a:cubicBezTo>
                    <a:pt x="13335" y="11231"/>
                    <a:pt x="14893" y="7376"/>
                    <a:pt x="13493" y="4022"/>
                  </a:cubicBezTo>
                  <a:cubicBezTo>
                    <a:pt x="12440" y="1518"/>
                    <a:pt x="9995" y="1"/>
                    <a:pt x="7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9">
              <a:extLst>
                <a:ext uri="{FF2B5EF4-FFF2-40B4-BE49-F238E27FC236}">
                  <a16:creationId xmlns:a16="http://schemas.microsoft.com/office/drawing/2014/main" id="{D6D0DF0E-7234-7828-8A35-65742B6B9F02}"/>
                </a:ext>
              </a:extLst>
            </p:cNvPr>
            <p:cNvSpPr/>
            <p:nvPr/>
          </p:nvSpPr>
          <p:spPr>
            <a:xfrm>
              <a:off x="10184893" y="1800035"/>
              <a:ext cx="453711" cy="453711"/>
            </a:xfrm>
            <a:custGeom>
              <a:avLst/>
              <a:gdLst/>
              <a:ahLst/>
              <a:cxnLst/>
              <a:rect l="l" t="t" r="r" b="b"/>
              <a:pathLst>
                <a:path w="6787" h="6787" extrusionOk="0">
                  <a:moveTo>
                    <a:pt x="3380" y="0"/>
                  </a:moveTo>
                  <a:cubicBezTo>
                    <a:pt x="1506" y="0"/>
                    <a:pt x="1" y="1532"/>
                    <a:pt x="1" y="3407"/>
                  </a:cubicBezTo>
                  <a:cubicBezTo>
                    <a:pt x="1" y="5281"/>
                    <a:pt x="1506" y="6786"/>
                    <a:pt x="3380" y="6786"/>
                  </a:cubicBezTo>
                  <a:cubicBezTo>
                    <a:pt x="5255" y="6786"/>
                    <a:pt x="6787" y="5281"/>
                    <a:pt x="6787" y="3407"/>
                  </a:cubicBezTo>
                  <a:cubicBezTo>
                    <a:pt x="6787" y="1532"/>
                    <a:pt x="5255" y="0"/>
                    <a:pt x="33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9">
              <a:extLst>
                <a:ext uri="{FF2B5EF4-FFF2-40B4-BE49-F238E27FC236}">
                  <a16:creationId xmlns:a16="http://schemas.microsoft.com/office/drawing/2014/main" id="{FCB7B45A-4CCD-7474-3493-AE826CAF1779}"/>
                </a:ext>
              </a:extLst>
            </p:cNvPr>
            <p:cNvSpPr/>
            <p:nvPr/>
          </p:nvSpPr>
          <p:spPr>
            <a:xfrm>
              <a:off x="11012762" y="1561715"/>
              <a:ext cx="398961" cy="293338"/>
            </a:xfrm>
            <a:custGeom>
              <a:avLst/>
              <a:gdLst/>
              <a:ahLst/>
              <a:cxnLst/>
              <a:rect l="l" t="t" r="r" b="b"/>
              <a:pathLst>
                <a:path w="5968" h="4388" extrusionOk="0">
                  <a:moveTo>
                    <a:pt x="1189" y="1"/>
                  </a:moveTo>
                  <a:cubicBezTo>
                    <a:pt x="529" y="1"/>
                    <a:pt x="0" y="529"/>
                    <a:pt x="27" y="1189"/>
                  </a:cubicBezTo>
                  <a:lnTo>
                    <a:pt x="133" y="3301"/>
                  </a:lnTo>
                  <a:cubicBezTo>
                    <a:pt x="158" y="3904"/>
                    <a:pt x="661" y="4388"/>
                    <a:pt x="1256" y="4388"/>
                  </a:cubicBezTo>
                  <a:cubicBezTo>
                    <a:pt x="1286" y="4388"/>
                    <a:pt x="1316" y="4386"/>
                    <a:pt x="1347" y="4384"/>
                  </a:cubicBezTo>
                  <a:lnTo>
                    <a:pt x="4885" y="4120"/>
                  </a:lnTo>
                  <a:cubicBezTo>
                    <a:pt x="5493" y="4067"/>
                    <a:pt x="5968" y="3539"/>
                    <a:pt x="5942" y="2905"/>
                  </a:cubicBezTo>
                  <a:lnTo>
                    <a:pt x="5836" y="1057"/>
                  </a:lnTo>
                  <a:cubicBezTo>
                    <a:pt x="5810" y="476"/>
                    <a:pt x="5308" y="1"/>
                    <a:pt x="4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9">
              <a:extLst>
                <a:ext uri="{FF2B5EF4-FFF2-40B4-BE49-F238E27FC236}">
                  <a16:creationId xmlns:a16="http://schemas.microsoft.com/office/drawing/2014/main" id="{5702B313-E4BC-0C01-1D5A-BE7F0F40E88C}"/>
                </a:ext>
              </a:extLst>
            </p:cNvPr>
            <p:cNvSpPr/>
            <p:nvPr/>
          </p:nvSpPr>
          <p:spPr>
            <a:xfrm>
              <a:off x="9482368" y="2200733"/>
              <a:ext cx="278965" cy="239390"/>
            </a:xfrm>
            <a:custGeom>
              <a:avLst/>
              <a:gdLst/>
              <a:ahLst/>
              <a:cxnLst/>
              <a:rect l="l" t="t" r="r" b="b"/>
              <a:pathLst>
                <a:path w="4173" h="3581" extrusionOk="0">
                  <a:moveTo>
                    <a:pt x="2403" y="0"/>
                  </a:moveTo>
                  <a:cubicBezTo>
                    <a:pt x="819" y="0"/>
                    <a:pt x="0" y="1928"/>
                    <a:pt x="1136" y="3063"/>
                  </a:cubicBezTo>
                  <a:cubicBezTo>
                    <a:pt x="1493" y="3420"/>
                    <a:pt x="1935" y="3580"/>
                    <a:pt x="2370" y="3580"/>
                  </a:cubicBezTo>
                  <a:cubicBezTo>
                    <a:pt x="3286" y="3580"/>
                    <a:pt x="4172" y="2870"/>
                    <a:pt x="4172" y="1796"/>
                  </a:cubicBezTo>
                  <a:cubicBezTo>
                    <a:pt x="4172" y="819"/>
                    <a:pt x="3380" y="0"/>
                    <a:pt x="24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259487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1" name="Google Shape;4361;p83"/>
          <p:cNvSpPr txBox="1">
            <a:spLocks noGrp="1"/>
          </p:cNvSpPr>
          <p:nvPr>
            <p:ph type="title"/>
          </p:nvPr>
        </p:nvSpPr>
        <p:spPr>
          <a:xfrm flipH="1">
            <a:off x="1089744" y="1102659"/>
            <a:ext cx="4029104" cy="14690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Thanks!</a:t>
            </a:r>
            <a:endParaRPr sz="9600" dirty="0"/>
          </a:p>
        </p:txBody>
      </p:sp>
      <p:grpSp>
        <p:nvGrpSpPr>
          <p:cNvPr id="4364" name="Google Shape;4364;p83"/>
          <p:cNvGrpSpPr/>
          <p:nvPr/>
        </p:nvGrpSpPr>
        <p:grpSpPr>
          <a:xfrm rot="632111">
            <a:off x="5168426" y="1204597"/>
            <a:ext cx="2367134" cy="2507979"/>
            <a:chOff x="6736850" y="417727"/>
            <a:chExt cx="2407148" cy="2550374"/>
          </a:xfrm>
        </p:grpSpPr>
        <p:sp>
          <p:nvSpPr>
            <p:cNvPr id="4365" name="Google Shape;4365;p83"/>
            <p:cNvSpPr/>
            <p:nvPr/>
          </p:nvSpPr>
          <p:spPr>
            <a:xfrm>
              <a:off x="6736850" y="417727"/>
              <a:ext cx="2407148" cy="2550374"/>
            </a:xfrm>
            <a:custGeom>
              <a:avLst/>
              <a:gdLst/>
              <a:ahLst/>
              <a:cxnLst/>
              <a:rect l="l" t="t" r="r" b="b"/>
              <a:pathLst>
                <a:path w="46605" h="49378" extrusionOk="0">
                  <a:moveTo>
                    <a:pt x="8371" y="3169"/>
                  </a:moveTo>
                  <a:lnTo>
                    <a:pt x="9585" y="6813"/>
                  </a:lnTo>
                  <a:lnTo>
                    <a:pt x="7763" y="7420"/>
                  </a:lnTo>
                  <a:cubicBezTo>
                    <a:pt x="7576" y="7471"/>
                    <a:pt x="7377" y="7500"/>
                    <a:pt x="7182" y="7500"/>
                  </a:cubicBezTo>
                  <a:cubicBezTo>
                    <a:pt x="7075" y="7500"/>
                    <a:pt x="6968" y="7491"/>
                    <a:pt x="6866" y="7473"/>
                  </a:cubicBezTo>
                  <a:lnTo>
                    <a:pt x="5598" y="7288"/>
                  </a:lnTo>
                  <a:lnTo>
                    <a:pt x="5149" y="8450"/>
                  </a:lnTo>
                  <a:cubicBezTo>
                    <a:pt x="5096" y="8555"/>
                    <a:pt x="5070" y="8661"/>
                    <a:pt x="5017" y="8767"/>
                  </a:cubicBezTo>
                  <a:cubicBezTo>
                    <a:pt x="4410" y="10272"/>
                    <a:pt x="3591" y="12305"/>
                    <a:pt x="4621" y="15447"/>
                  </a:cubicBezTo>
                  <a:cubicBezTo>
                    <a:pt x="5545" y="18246"/>
                    <a:pt x="7235" y="19276"/>
                    <a:pt x="8476" y="20041"/>
                  </a:cubicBezTo>
                  <a:cubicBezTo>
                    <a:pt x="8661" y="20147"/>
                    <a:pt x="8846" y="20253"/>
                    <a:pt x="9004" y="20358"/>
                  </a:cubicBezTo>
                  <a:lnTo>
                    <a:pt x="9559" y="21758"/>
                  </a:lnTo>
                  <a:lnTo>
                    <a:pt x="9559" y="21758"/>
                  </a:lnTo>
                  <a:lnTo>
                    <a:pt x="7869" y="20094"/>
                  </a:lnTo>
                  <a:lnTo>
                    <a:pt x="8397" y="21388"/>
                  </a:lnTo>
                  <a:cubicBezTo>
                    <a:pt x="6469" y="19936"/>
                    <a:pt x="5044" y="17929"/>
                    <a:pt x="4251" y="15658"/>
                  </a:cubicBezTo>
                  <a:cubicBezTo>
                    <a:pt x="3195" y="12674"/>
                    <a:pt x="3486" y="9374"/>
                    <a:pt x="5044" y="6628"/>
                  </a:cubicBezTo>
                  <a:lnTo>
                    <a:pt x="5308" y="6205"/>
                  </a:lnTo>
                  <a:lnTo>
                    <a:pt x="5255" y="5704"/>
                  </a:lnTo>
                  <a:cubicBezTo>
                    <a:pt x="5202" y="4832"/>
                    <a:pt x="5756" y="4040"/>
                    <a:pt x="6575" y="3776"/>
                  </a:cubicBezTo>
                  <a:lnTo>
                    <a:pt x="8371" y="3169"/>
                  </a:lnTo>
                  <a:close/>
                  <a:moveTo>
                    <a:pt x="13652" y="19144"/>
                  </a:moveTo>
                  <a:lnTo>
                    <a:pt x="14866" y="22788"/>
                  </a:lnTo>
                  <a:lnTo>
                    <a:pt x="13097" y="23369"/>
                  </a:lnTo>
                  <a:lnTo>
                    <a:pt x="10879" y="20438"/>
                  </a:lnTo>
                  <a:lnTo>
                    <a:pt x="11090" y="20226"/>
                  </a:lnTo>
                  <a:cubicBezTo>
                    <a:pt x="11302" y="20015"/>
                    <a:pt x="11566" y="19830"/>
                    <a:pt x="11856" y="19751"/>
                  </a:cubicBezTo>
                  <a:lnTo>
                    <a:pt x="13652" y="19144"/>
                  </a:lnTo>
                  <a:close/>
                  <a:moveTo>
                    <a:pt x="37865" y="24108"/>
                  </a:moveTo>
                  <a:lnTo>
                    <a:pt x="37865" y="27752"/>
                  </a:lnTo>
                  <a:lnTo>
                    <a:pt x="39660" y="27752"/>
                  </a:lnTo>
                  <a:cubicBezTo>
                    <a:pt x="40981" y="27752"/>
                    <a:pt x="42063" y="28808"/>
                    <a:pt x="42063" y="30128"/>
                  </a:cubicBezTo>
                  <a:lnTo>
                    <a:pt x="42063" y="30234"/>
                  </a:lnTo>
                  <a:lnTo>
                    <a:pt x="43463" y="43885"/>
                  </a:lnTo>
                  <a:cubicBezTo>
                    <a:pt x="43410" y="45179"/>
                    <a:pt x="42354" y="46209"/>
                    <a:pt x="41060" y="46235"/>
                  </a:cubicBezTo>
                  <a:lnTo>
                    <a:pt x="18616" y="46235"/>
                  </a:lnTo>
                  <a:cubicBezTo>
                    <a:pt x="18431" y="46209"/>
                    <a:pt x="18220" y="46209"/>
                    <a:pt x="18035" y="46156"/>
                  </a:cubicBezTo>
                  <a:cubicBezTo>
                    <a:pt x="17876" y="46103"/>
                    <a:pt x="17718" y="46050"/>
                    <a:pt x="17586" y="45998"/>
                  </a:cubicBezTo>
                  <a:cubicBezTo>
                    <a:pt x="17507" y="45945"/>
                    <a:pt x="17454" y="45918"/>
                    <a:pt x="17375" y="45866"/>
                  </a:cubicBezTo>
                  <a:cubicBezTo>
                    <a:pt x="17269" y="45813"/>
                    <a:pt x="17190" y="45760"/>
                    <a:pt x="17111" y="45681"/>
                  </a:cubicBezTo>
                  <a:cubicBezTo>
                    <a:pt x="17031" y="45628"/>
                    <a:pt x="16979" y="45575"/>
                    <a:pt x="16926" y="45522"/>
                  </a:cubicBezTo>
                  <a:cubicBezTo>
                    <a:pt x="16873" y="45470"/>
                    <a:pt x="16820" y="45417"/>
                    <a:pt x="16767" y="45337"/>
                  </a:cubicBezTo>
                  <a:cubicBezTo>
                    <a:pt x="16741" y="45311"/>
                    <a:pt x="16715" y="45285"/>
                    <a:pt x="16715" y="45258"/>
                  </a:cubicBezTo>
                  <a:cubicBezTo>
                    <a:pt x="16662" y="45205"/>
                    <a:pt x="16609" y="45126"/>
                    <a:pt x="16556" y="45073"/>
                  </a:cubicBezTo>
                  <a:cubicBezTo>
                    <a:pt x="16556" y="45021"/>
                    <a:pt x="16530" y="44994"/>
                    <a:pt x="16503" y="44968"/>
                  </a:cubicBezTo>
                  <a:cubicBezTo>
                    <a:pt x="16398" y="44757"/>
                    <a:pt x="16318" y="44545"/>
                    <a:pt x="16266" y="44308"/>
                  </a:cubicBezTo>
                  <a:cubicBezTo>
                    <a:pt x="16239" y="44176"/>
                    <a:pt x="16239" y="44017"/>
                    <a:pt x="16239" y="43885"/>
                  </a:cubicBezTo>
                  <a:lnTo>
                    <a:pt x="16239" y="43648"/>
                  </a:lnTo>
                  <a:lnTo>
                    <a:pt x="16398" y="43780"/>
                  </a:lnTo>
                  <a:lnTo>
                    <a:pt x="16398" y="43780"/>
                  </a:lnTo>
                  <a:lnTo>
                    <a:pt x="16266" y="43595"/>
                  </a:lnTo>
                  <a:lnTo>
                    <a:pt x="16688" y="39423"/>
                  </a:lnTo>
                  <a:lnTo>
                    <a:pt x="20015" y="44545"/>
                  </a:lnTo>
                  <a:lnTo>
                    <a:pt x="17111" y="35119"/>
                  </a:lnTo>
                  <a:lnTo>
                    <a:pt x="17216" y="34115"/>
                  </a:lnTo>
                  <a:lnTo>
                    <a:pt x="17612" y="30313"/>
                  </a:lnTo>
                  <a:lnTo>
                    <a:pt x="17612" y="30155"/>
                  </a:lnTo>
                  <a:cubicBezTo>
                    <a:pt x="17612" y="28834"/>
                    <a:pt x="18695" y="27752"/>
                    <a:pt x="20015" y="27752"/>
                  </a:cubicBezTo>
                  <a:lnTo>
                    <a:pt x="21811" y="27752"/>
                  </a:lnTo>
                  <a:lnTo>
                    <a:pt x="21811" y="24108"/>
                  </a:lnTo>
                  <a:lnTo>
                    <a:pt x="23501" y="24108"/>
                  </a:lnTo>
                  <a:lnTo>
                    <a:pt x="23501" y="27752"/>
                  </a:lnTo>
                  <a:lnTo>
                    <a:pt x="36175" y="27752"/>
                  </a:lnTo>
                  <a:lnTo>
                    <a:pt x="36175" y="24108"/>
                  </a:lnTo>
                  <a:close/>
                  <a:moveTo>
                    <a:pt x="8529" y="0"/>
                  </a:moveTo>
                  <a:cubicBezTo>
                    <a:pt x="8212" y="0"/>
                    <a:pt x="7895" y="53"/>
                    <a:pt x="7605" y="132"/>
                  </a:cubicBezTo>
                  <a:lnTo>
                    <a:pt x="5572" y="792"/>
                  </a:lnTo>
                  <a:cubicBezTo>
                    <a:pt x="3565" y="1452"/>
                    <a:pt x="2192" y="3301"/>
                    <a:pt x="2113" y="5413"/>
                  </a:cubicBezTo>
                  <a:cubicBezTo>
                    <a:pt x="291" y="8925"/>
                    <a:pt x="0" y="13018"/>
                    <a:pt x="1294" y="16741"/>
                  </a:cubicBezTo>
                  <a:cubicBezTo>
                    <a:pt x="2007" y="18748"/>
                    <a:pt x="3116" y="20596"/>
                    <a:pt x="4568" y="22154"/>
                  </a:cubicBezTo>
                  <a:lnTo>
                    <a:pt x="6601" y="23976"/>
                  </a:lnTo>
                  <a:lnTo>
                    <a:pt x="7631" y="24689"/>
                  </a:lnTo>
                  <a:cubicBezTo>
                    <a:pt x="7631" y="24689"/>
                    <a:pt x="8450" y="25190"/>
                    <a:pt x="8476" y="25534"/>
                  </a:cubicBezTo>
                  <a:cubicBezTo>
                    <a:pt x="8529" y="25877"/>
                    <a:pt x="6786" y="28782"/>
                    <a:pt x="6232" y="29442"/>
                  </a:cubicBezTo>
                  <a:cubicBezTo>
                    <a:pt x="6205" y="29494"/>
                    <a:pt x="6179" y="29521"/>
                    <a:pt x="6153" y="29547"/>
                  </a:cubicBezTo>
                  <a:lnTo>
                    <a:pt x="5572" y="30656"/>
                  </a:lnTo>
                  <a:cubicBezTo>
                    <a:pt x="5492" y="30815"/>
                    <a:pt x="5413" y="31000"/>
                    <a:pt x="5387" y="31211"/>
                  </a:cubicBezTo>
                  <a:lnTo>
                    <a:pt x="5070" y="32056"/>
                  </a:lnTo>
                  <a:cubicBezTo>
                    <a:pt x="5017" y="32214"/>
                    <a:pt x="4964" y="32373"/>
                    <a:pt x="4938" y="32531"/>
                  </a:cubicBezTo>
                  <a:cubicBezTo>
                    <a:pt x="4912" y="32663"/>
                    <a:pt x="4912" y="32769"/>
                    <a:pt x="4912" y="32874"/>
                  </a:cubicBezTo>
                  <a:lnTo>
                    <a:pt x="4621" y="33534"/>
                  </a:lnTo>
                  <a:cubicBezTo>
                    <a:pt x="4568" y="33693"/>
                    <a:pt x="4568" y="33851"/>
                    <a:pt x="4568" y="34036"/>
                  </a:cubicBezTo>
                  <a:cubicBezTo>
                    <a:pt x="4542" y="34115"/>
                    <a:pt x="4542" y="34195"/>
                    <a:pt x="4568" y="34274"/>
                  </a:cubicBezTo>
                  <a:cubicBezTo>
                    <a:pt x="4489" y="34432"/>
                    <a:pt x="4436" y="34564"/>
                    <a:pt x="4383" y="34723"/>
                  </a:cubicBezTo>
                  <a:lnTo>
                    <a:pt x="4304" y="35145"/>
                  </a:lnTo>
                  <a:cubicBezTo>
                    <a:pt x="4304" y="35488"/>
                    <a:pt x="4357" y="35832"/>
                    <a:pt x="4515" y="36149"/>
                  </a:cubicBezTo>
                  <a:cubicBezTo>
                    <a:pt x="4489" y="36254"/>
                    <a:pt x="4463" y="36333"/>
                    <a:pt x="4436" y="36439"/>
                  </a:cubicBezTo>
                  <a:cubicBezTo>
                    <a:pt x="4383" y="36809"/>
                    <a:pt x="4436" y="37178"/>
                    <a:pt x="4568" y="37522"/>
                  </a:cubicBezTo>
                  <a:lnTo>
                    <a:pt x="4568" y="37548"/>
                  </a:lnTo>
                  <a:cubicBezTo>
                    <a:pt x="4621" y="37706"/>
                    <a:pt x="4727" y="37838"/>
                    <a:pt x="4806" y="37970"/>
                  </a:cubicBezTo>
                  <a:cubicBezTo>
                    <a:pt x="4991" y="38182"/>
                    <a:pt x="5202" y="38367"/>
                    <a:pt x="5440" y="38499"/>
                  </a:cubicBezTo>
                  <a:cubicBezTo>
                    <a:pt x="5519" y="38763"/>
                    <a:pt x="5651" y="39000"/>
                    <a:pt x="5836" y="39212"/>
                  </a:cubicBezTo>
                  <a:lnTo>
                    <a:pt x="5836" y="39238"/>
                  </a:lnTo>
                  <a:lnTo>
                    <a:pt x="5862" y="39238"/>
                  </a:lnTo>
                  <a:cubicBezTo>
                    <a:pt x="6100" y="39502"/>
                    <a:pt x="6417" y="39713"/>
                    <a:pt x="6760" y="39819"/>
                  </a:cubicBezTo>
                  <a:lnTo>
                    <a:pt x="8080" y="40743"/>
                  </a:lnTo>
                  <a:cubicBezTo>
                    <a:pt x="8331" y="40833"/>
                    <a:pt x="8607" y="40886"/>
                    <a:pt x="8882" y="40886"/>
                  </a:cubicBezTo>
                  <a:cubicBezTo>
                    <a:pt x="9012" y="40886"/>
                    <a:pt x="9141" y="40874"/>
                    <a:pt x="9268" y="40849"/>
                  </a:cubicBezTo>
                  <a:cubicBezTo>
                    <a:pt x="9761" y="40958"/>
                    <a:pt x="10265" y="41017"/>
                    <a:pt x="10765" y="41017"/>
                  </a:cubicBezTo>
                  <a:cubicBezTo>
                    <a:pt x="10990" y="41017"/>
                    <a:pt x="11213" y="41005"/>
                    <a:pt x="11434" y="40981"/>
                  </a:cubicBezTo>
                  <a:cubicBezTo>
                    <a:pt x="12991" y="40822"/>
                    <a:pt x="13519" y="40004"/>
                    <a:pt x="13520" y="40004"/>
                  </a:cubicBezTo>
                  <a:lnTo>
                    <a:pt x="13520" y="40004"/>
                  </a:lnTo>
                  <a:cubicBezTo>
                    <a:pt x="13519" y="40004"/>
                    <a:pt x="12780" y="44783"/>
                    <a:pt x="13784" y="46446"/>
                  </a:cubicBezTo>
                  <a:cubicBezTo>
                    <a:pt x="13810" y="46526"/>
                    <a:pt x="13863" y="46605"/>
                    <a:pt x="13916" y="46684"/>
                  </a:cubicBezTo>
                  <a:cubicBezTo>
                    <a:pt x="13995" y="46843"/>
                    <a:pt x="14100" y="46975"/>
                    <a:pt x="14206" y="47133"/>
                  </a:cubicBezTo>
                  <a:lnTo>
                    <a:pt x="14364" y="47344"/>
                  </a:lnTo>
                  <a:cubicBezTo>
                    <a:pt x="14470" y="47476"/>
                    <a:pt x="14602" y="47608"/>
                    <a:pt x="14734" y="47740"/>
                  </a:cubicBezTo>
                  <a:cubicBezTo>
                    <a:pt x="14840" y="47846"/>
                    <a:pt x="14972" y="47978"/>
                    <a:pt x="15104" y="48084"/>
                  </a:cubicBezTo>
                  <a:cubicBezTo>
                    <a:pt x="15315" y="48242"/>
                    <a:pt x="15553" y="48400"/>
                    <a:pt x="15764" y="48532"/>
                  </a:cubicBezTo>
                  <a:cubicBezTo>
                    <a:pt x="15922" y="48638"/>
                    <a:pt x="16081" y="48717"/>
                    <a:pt x="16266" y="48797"/>
                  </a:cubicBezTo>
                  <a:cubicBezTo>
                    <a:pt x="16583" y="48955"/>
                    <a:pt x="16899" y="49087"/>
                    <a:pt x="17243" y="49193"/>
                  </a:cubicBezTo>
                  <a:cubicBezTo>
                    <a:pt x="17692" y="49298"/>
                    <a:pt x="18167" y="49377"/>
                    <a:pt x="18616" y="49377"/>
                  </a:cubicBezTo>
                  <a:lnTo>
                    <a:pt x="41060" y="49377"/>
                  </a:lnTo>
                  <a:cubicBezTo>
                    <a:pt x="44123" y="49351"/>
                    <a:pt x="46605" y="46895"/>
                    <a:pt x="46605" y="43832"/>
                  </a:cubicBezTo>
                  <a:lnTo>
                    <a:pt x="46605" y="43753"/>
                  </a:lnTo>
                  <a:lnTo>
                    <a:pt x="45205" y="30075"/>
                  </a:lnTo>
                  <a:cubicBezTo>
                    <a:pt x="45153" y="27567"/>
                    <a:pt x="43436" y="25402"/>
                    <a:pt x="41007" y="24794"/>
                  </a:cubicBezTo>
                  <a:lnTo>
                    <a:pt x="41007" y="23580"/>
                  </a:lnTo>
                  <a:cubicBezTo>
                    <a:pt x="41007" y="22154"/>
                    <a:pt x="39845" y="20992"/>
                    <a:pt x="38419" y="20992"/>
                  </a:cubicBezTo>
                  <a:lnTo>
                    <a:pt x="35647" y="20992"/>
                  </a:lnTo>
                  <a:cubicBezTo>
                    <a:pt x="34195" y="20992"/>
                    <a:pt x="33033" y="22154"/>
                    <a:pt x="33033" y="23580"/>
                  </a:cubicBezTo>
                  <a:lnTo>
                    <a:pt x="33033" y="24610"/>
                  </a:lnTo>
                  <a:lnTo>
                    <a:pt x="26643" y="24610"/>
                  </a:lnTo>
                  <a:lnTo>
                    <a:pt x="26643" y="23580"/>
                  </a:lnTo>
                  <a:cubicBezTo>
                    <a:pt x="26643" y="22154"/>
                    <a:pt x="25481" y="20992"/>
                    <a:pt x="24029" y="20992"/>
                  </a:cubicBezTo>
                  <a:lnTo>
                    <a:pt x="21256" y="20992"/>
                  </a:lnTo>
                  <a:cubicBezTo>
                    <a:pt x="19830" y="20992"/>
                    <a:pt x="18668" y="22154"/>
                    <a:pt x="18668" y="23580"/>
                  </a:cubicBezTo>
                  <a:lnTo>
                    <a:pt x="18668" y="24768"/>
                  </a:lnTo>
                  <a:cubicBezTo>
                    <a:pt x="16741" y="25270"/>
                    <a:pt x="15209" y="26748"/>
                    <a:pt x="14681" y="28676"/>
                  </a:cubicBezTo>
                  <a:cubicBezTo>
                    <a:pt x="14734" y="29204"/>
                    <a:pt x="14708" y="29759"/>
                    <a:pt x="14655" y="30313"/>
                  </a:cubicBezTo>
                  <a:cubicBezTo>
                    <a:pt x="14523" y="30973"/>
                    <a:pt x="13123" y="34274"/>
                    <a:pt x="12622" y="34749"/>
                  </a:cubicBezTo>
                  <a:cubicBezTo>
                    <a:pt x="12287" y="35084"/>
                    <a:pt x="11651" y="35523"/>
                    <a:pt x="11120" y="35523"/>
                  </a:cubicBezTo>
                  <a:cubicBezTo>
                    <a:pt x="10897" y="35523"/>
                    <a:pt x="10692" y="35446"/>
                    <a:pt x="10536" y="35251"/>
                  </a:cubicBezTo>
                  <a:cubicBezTo>
                    <a:pt x="10034" y="34617"/>
                    <a:pt x="10166" y="33033"/>
                    <a:pt x="10800" y="31686"/>
                  </a:cubicBezTo>
                  <a:cubicBezTo>
                    <a:pt x="11434" y="30366"/>
                    <a:pt x="14074" y="27329"/>
                    <a:pt x="14074" y="27329"/>
                  </a:cubicBezTo>
                  <a:cubicBezTo>
                    <a:pt x="14180" y="27144"/>
                    <a:pt x="14285" y="26960"/>
                    <a:pt x="14364" y="26775"/>
                  </a:cubicBezTo>
                  <a:cubicBezTo>
                    <a:pt x="14602" y="26590"/>
                    <a:pt x="14813" y="26326"/>
                    <a:pt x="14945" y="26062"/>
                  </a:cubicBezTo>
                  <a:lnTo>
                    <a:pt x="16054" y="25692"/>
                  </a:lnTo>
                  <a:cubicBezTo>
                    <a:pt x="17586" y="25164"/>
                    <a:pt x="18431" y="23527"/>
                    <a:pt x="17903" y="21995"/>
                  </a:cubicBezTo>
                  <a:lnTo>
                    <a:pt x="16583" y="17955"/>
                  </a:lnTo>
                  <a:cubicBezTo>
                    <a:pt x="16186" y="16741"/>
                    <a:pt x="15077" y="15949"/>
                    <a:pt x="13810" y="15949"/>
                  </a:cubicBezTo>
                  <a:cubicBezTo>
                    <a:pt x="13493" y="15949"/>
                    <a:pt x="13176" y="16002"/>
                    <a:pt x="12886" y="16081"/>
                  </a:cubicBezTo>
                  <a:lnTo>
                    <a:pt x="10853" y="16741"/>
                  </a:lnTo>
                  <a:cubicBezTo>
                    <a:pt x="10509" y="16873"/>
                    <a:pt x="10193" y="17005"/>
                    <a:pt x="9876" y="17190"/>
                  </a:cubicBezTo>
                  <a:cubicBezTo>
                    <a:pt x="8899" y="16582"/>
                    <a:pt x="8133" y="16028"/>
                    <a:pt x="7605" y="14444"/>
                  </a:cubicBezTo>
                  <a:cubicBezTo>
                    <a:pt x="7156" y="13203"/>
                    <a:pt x="7156" y="11830"/>
                    <a:pt x="7658" y="10615"/>
                  </a:cubicBezTo>
                  <a:cubicBezTo>
                    <a:pt x="8027" y="10562"/>
                    <a:pt x="8397" y="10483"/>
                    <a:pt x="8740" y="10377"/>
                  </a:cubicBezTo>
                  <a:lnTo>
                    <a:pt x="10773" y="9717"/>
                  </a:lnTo>
                  <a:cubicBezTo>
                    <a:pt x="12305" y="9215"/>
                    <a:pt x="13123" y="7552"/>
                    <a:pt x="12622" y="6020"/>
                  </a:cubicBezTo>
                  <a:lnTo>
                    <a:pt x="11302" y="2007"/>
                  </a:lnTo>
                  <a:cubicBezTo>
                    <a:pt x="10905" y="792"/>
                    <a:pt x="9770" y="0"/>
                    <a:pt x="8529" y="0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76200" dir="306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83"/>
            <p:cNvSpPr/>
            <p:nvPr/>
          </p:nvSpPr>
          <p:spPr>
            <a:xfrm>
              <a:off x="7354623" y="1615983"/>
              <a:ext cx="88683" cy="125406"/>
            </a:xfrm>
            <a:custGeom>
              <a:avLst/>
              <a:gdLst/>
              <a:ahLst/>
              <a:cxnLst/>
              <a:rect l="l" t="t" r="r" b="b"/>
              <a:pathLst>
                <a:path w="1717" h="2428" extrusionOk="0">
                  <a:moveTo>
                    <a:pt x="573" y="0"/>
                  </a:moveTo>
                  <a:cubicBezTo>
                    <a:pt x="513" y="0"/>
                    <a:pt x="452" y="12"/>
                    <a:pt x="397" y="36"/>
                  </a:cubicBezTo>
                  <a:cubicBezTo>
                    <a:pt x="133" y="142"/>
                    <a:pt x="1" y="433"/>
                    <a:pt x="106" y="697"/>
                  </a:cubicBezTo>
                  <a:lnTo>
                    <a:pt x="661" y="2122"/>
                  </a:lnTo>
                  <a:cubicBezTo>
                    <a:pt x="739" y="2318"/>
                    <a:pt x="919" y="2427"/>
                    <a:pt x="1115" y="2427"/>
                  </a:cubicBezTo>
                  <a:cubicBezTo>
                    <a:pt x="1183" y="2427"/>
                    <a:pt x="1253" y="2414"/>
                    <a:pt x="1321" y="2387"/>
                  </a:cubicBezTo>
                  <a:cubicBezTo>
                    <a:pt x="1585" y="2281"/>
                    <a:pt x="1717" y="1990"/>
                    <a:pt x="1611" y="1726"/>
                  </a:cubicBezTo>
                  <a:lnTo>
                    <a:pt x="1057" y="327"/>
                  </a:lnTo>
                  <a:cubicBezTo>
                    <a:pt x="976" y="125"/>
                    <a:pt x="771" y="0"/>
                    <a:pt x="5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83"/>
            <p:cNvSpPr/>
            <p:nvPr/>
          </p:nvSpPr>
          <p:spPr>
            <a:xfrm>
              <a:off x="7384631" y="1562785"/>
              <a:ext cx="88683" cy="126543"/>
            </a:xfrm>
            <a:custGeom>
              <a:avLst/>
              <a:gdLst/>
              <a:ahLst/>
              <a:cxnLst/>
              <a:rect l="l" t="t" r="r" b="b"/>
              <a:pathLst>
                <a:path w="1717" h="2450" extrusionOk="0">
                  <a:moveTo>
                    <a:pt x="584" y="0"/>
                  </a:moveTo>
                  <a:cubicBezTo>
                    <a:pt x="522" y="0"/>
                    <a:pt x="459" y="12"/>
                    <a:pt x="397" y="37"/>
                  </a:cubicBezTo>
                  <a:cubicBezTo>
                    <a:pt x="133" y="142"/>
                    <a:pt x="1" y="459"/>
                    <a:pt x="106" y="697"/>
                  </a:cubicBezTo>
                  <a:lnTo>
                    <a:pt x="661" y="2123"/>
                  </a:lnTo>
                  <a:cubicBezTo>
                    <a:pt x="742" y="2325"/>
                    <a:pt x="946" y="2450"/>
                    <a:pt x="1144" y="2450"/>
                  </a:cubicBezTo>
                  <a:cubicBezTo>
                    <a:pt x="1205" y="2450"/>
                    <a:pt x="1265" y="2438"/>
                    <a:pt x="1321" y="2413"/>
                  </a:cubicBezTo>
                  <a:cubicBezTo>
                    <a:pt x="1585" y="2308"/>
                    <a:pt x="1717" y="1991"/>
                    <a:pt x="1611" y="1753"/>
                  </a:cubicBezTo>
                  <a:lnTo>
                    <a:pt x="1057" y="327"/>
                  </a:lnTo>
                  <a:cubicBezTo>
                    <a:pt x="976" y="125"/>
                    <a:pt x="787" y="0"/>
                    <a:pt x="584" y="0"/>
                  </a:cubicBezTo>
                  <a:close/>
                </a:path>
              </a:pathLst>
            </a:custGeom>
            <a:solidFill>
              <a:srgbClr val="566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83"/>
            <p:cNvSpPr/>
            <p:nvPr/>
          </p:nvSpPr>
          <p:spPr>
            <a:xfrm>
              <a:off x="7319192" y="1665050"/>
              <a:ext cx="88683" cy="125200"/>
            </a:xfrm>
            <a:custGeom>
              <a:avLst/>
              <a:gdLst/>
              <a:ahLst/>
              <a:cxnLst/>
              <a:rect l="l" t="t" r="r" b="b"/>
              <a:pathLst>
                <a:path w="1717" h="2424" extrusionOk="0">
                  <a:moveTo>
                    <a:pt x="586" y="0"/>
                  </a:moveTo>
                  <a:cubicBezTo>
                    <a:pt x="523" y="0"/>
                    <a:pt x="459" y="12"/>
                    <a:pt x="396" y="37"/>
                  </a:cubicBezTo>
                  <a:cubicBezTo>
                    <a:pt x="132" y="143"/>
                    <a:pt x="0" y="433"/>
                    <a:pt x="106" y="697"/>
                  </a:cubicBezTo>
                  <a:lnTo>
                    <a:pt x="660" y="2097"/>
                  </a:lnTo>
                  <a:cubicBezTo>
                    <a:pt x="741" y="2299"/>
                    <a:pt x="930" y="2424"/>
                    <a:pt x="1133" y="2424"/>
                  </a:cubicBezTo>
                  <a:cubicBezTo>
                    <a:pt x="1195" y="2424"/>
                    <a:pt x="1258" y="2412"/>
                    <a:pt x="1320" y="2387"/>
                  </a:cubicBezTo>
                  <a:cubicBezTo>
                    <a:pt x="1584" y="2281"/>
                    <a:pt x="1716" y="1991"/>
                    <a:pt x="1611" y="1727"/>
                  </a:cubicBezTo>
                  <a:lnTo>
                    <a:pt x="1056" y="301"/>
                  </a:lnTo>
                  <a:cubicBezTo>
                    <a:pt x="976" y="120"/>
                    <a:pt x="788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83"/>
            <p:cNvSpPr/>
            <p:nvPr/>
          </p:nvSpPr>
          <p:spPr>
            <a:xfrm>
              <a:off x="7285052" y="1710036"/>
              <a:ext cx="88735" cy="125200"/>
            </a:xfrm>
            <a:custGeom>
              <a:avLst/>
              <a:gdLst/>
              <a:ahLst/>
              <a:cxnLst/>
              <a:rect l="l" t="t" r="r" b="b"/>
              <a:pathLst>
                <a:path w="1718" h="2424" extrusionOk="0">
                  <a:moveTo>
                    <a:pt x="584" y="1"/>
                  </a:moveTo>
                  <a:cubicBezTo>
                    <a:pt x="522" y="1"/>
                    <a:pt x="459" y="13"/>
                    <a:pt x="397" y="37"/>
                  </a:cubicBezTo>
                  <a:cubicBezTo>
                    <a:pt x="133" y="143"/>
                    <a:pt x="1" y="434"/>
                    <a:pt x="107" y="698"/>
                  </a:cubicBezTo>
                  <a:lnTo>
                    <a:pt x="635" y="2097"/>
                  </a:lnTo>
                  <a:cubicBezTo>
                    <a:pt x="716" y="2299"/>
                    <a:pt x="905" y="2424"/>
                    <a:pt x="1108" y="2424"/>
                  </a:cubicBezTo>
                  <a:cubicBezTo>
                    <a:pt x="1170" y="2424"/>
                    <a:pt x="1233" y="2412"/>
                    <a:pt x="1295" y="2387"/>
                  </a:cubicBezTo>
                  <a:cubicBezTo>
                    <a:pt x="1585" y="2308"/>
                    <a:pt x="1717" y="1991"/>
                    <a:pt x="1612" y="1727"/>
                  </a:cubicBezTo>
                  <a:lnTo>
                    <a:pt x="1057" y="328"/>
                  </a:lnTo>
                  <a:cubicBezTo>
                    <a:pt x="976" y="126"/>
                    <a:pt x="787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83"/>
            <p:cNvSpPr/>
            <p:nvPr/>
          </p:nvSpPr>
          <p:spPr>
            <a:xfrm>
              <a:off x="7248278" y="1752337"/>
              <a:ext cx="88683" cy="125200"/>
            </a:xfrm>
            <a:custGeom>
              <a:avLst/>
              <a:gdLst/>
              <a:ahLst/>
              <a:cxnLst/>
              <a:rect l="l" t="t" r="r" b="b"/>
              <a:pathLst>
                <a:path w="1717" h="2424" extrusionOk="0">
                  <a:moveTo>
                    <a:pt x="583" y="1"/>
                  </a:moveTo>
                  <a:cubicBezTo>
                    <a:pt x="521" y="1"/>
                    <a:pt x="458" y="12"/>
                    <a:pt x="396" y="37"/>
                  </a:cubicBezTo>
                  <a:cubicBezTo>
                    <a:pt x="132" y="143"/>
                    <a:pt x="0" y="433"/>
                    <a:pt x="106" y="697"/>
                  </a:cubicBezTo>
                  <a:lnTo>
                    <a:pt x="660" y="2123"/>
                  </a:lnTo>
                  <a:cubicBezTo>
                    <a:pt x="741" y="2304"/>
                    <a:pt x="944" y="2424"/>
                    <a:pt x="1141" y="2424"/>
                  </a:cubicBezTo>
                  <a:cubicBezTo>
                    <a:pt x="1203" y="2424"/>
                    <a:pt x="1264" y="2412"/>
                    <a:pt x="1320" y="2387"/>
                  </a:cubicBezTo>
                  <a:cubicBezTo>
                    <a:pt x="1584" y="2281"/>
                    <a:pt x="1716" y="1991"/>
                    <a:pt x="1611" y="1727"/>
                  </a:cubicBezTo>
                  <a:lnTo>
                    <a:pt x="1056" y="327"/>
                  </a:lnTo>
                  <a:cubicBezTo>
                    <a:pt x="975" y="125"/>
                    <a:pt x="786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83"/>
            <p:cNvSpPr/>
            <p:nvPr/>
          </p:nvSpPr>
          <p:spPr>
            <a:xfrm>
              <a:off x="7211452" y="1794637"/>
              <a:ext cx="88683" cy="126542"/>
            </a:xfrm>
            <a:custGeom>
              <a:avLst/>
              <a:gdLst/>
              <a:ahLst/>
              <a:cxnLst/>
              <a:rect l="l" t="t" r="r" b="b"/>
              <a:pathLst>
                <a:path w="1717" h="2450" extrusionOk="0">
                  <a:moveTo>
                    <a:pt x="584" y="0"/>
                  </a:moveTo>
                  <a:cubicBezTo>
                    <a:pt x="521" y="0"/>
                    <a:pt x="458" y="12"/>
                    <a:pt x="396" y="37"/>
                  </a:cubicBezTo>
                  <a:cubicBezTo>
                    <a:pt x="132" y="142"/>
                    <a:pt x="0" y="459"/>
                    <a:pt x="106" y="697"/>
                  </a:cubicBezTo>
                  <a:lnTo>
                    <a:pt x="660" y="2123"/>
                  </a:lnTo>
                  <a:cubicBezTo>
                    <a:pt x="741" y="2325"/>
                    <a:pt x="930" y="2449"/>
                    <a:pt x="1133" y="2449"/>
                  </a:cubicBezTo>
                  <a:cubicBezTo>
                    <a:pt x="1195" y="2449"/>
                    <a:pt x="1258" y="2438"/>
                    <a:pt x="1320" y="2413"/>
                  </a:cubicBezTo>
                  <a:cubicBezTo>
                    <a:pt x="1584" y="2307"/>
                    <a:pt x="1716" y="1991"/>
                    <a:pt x="1611" y="1753"/>
                  </a:cubicBezTo>
                  <a:lnTo>
                    <a:pt x="1056" y="327"/>
                  </a:lnTo>
                  <a:cubicBezTo>
                    <a:pt x="975" y="125"/>
                    <a:pt x="786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83"/>
            <p:cNvSpPr/>
            <p:nvPr/>
          </p:nvSpPr>
          <p:spPr>
            <a:xfrm>
              <a:off x="7180050" y="1847577"/>
              <a:ext cx="88735" cy="125406"/>
            </a:xfrm>
            <a:custGeom>
              <a:avLst/>
              <a:gdLst/>
              <a:ahLst/>
              <a:cxnLst/>
              <a:rect l="l" t="t" r="r" b="b"/>
              <a:pathLst>
                <a:path w="1718" h="2428" extrusionOk="0">
                  <a:moveTo>
                    <a:pt x="592" y="1"/>
                  </a:moveTo>
                  <a:cubicBezTo>
                    <a:pt x="525" y="1"/>
                    <a:pt x="458" y="14"/>
                    <a:pt x="397" y="41"/>
                  </a:cubicBezTo>
                  <a:cubicBezTo>
                    <a:pt x="133" y="147"/>
                    <a:pt x="1" y="437"/>
                    <a:pt x="106" y="701"/>
                  </a:cubicBezTo>
                  <a:lnTo>
                    <a:pt x="661" y="2101"/>
                  </a:lnTo>
                  <a:cubicBezTo>
                    <a:pt x="742" y="2303"/>
                    <a:pt x="931" y="2428"/>
                    <a:pt x="1134" y="2428"/>
                  </a:cubicBezTo>
                  <a:cubicBezTo>
                    <a:pt x="1196" y="2428"/>
                    <a:pt x="1259" y="2416"/>
                    <a:pt x="1321" y="2391"/>
                  </a:cubicBezTo>
                  <a:cubicBezTo>
                    <a:pt x="1585" y="2286"/>
                    <a:pt x="1717" y="1995"/>
                    <a:pt x="1612" y="1731"/>
                  </a:cubicBezTo>
                  <a:lnTo>
                    <a:pt x="1057" y="305"/>
                  </a:lnTo>
                  <a:cubicBezTo>
                    <a:pt x="979" y="110"/>
                    <a:pt x="784" y="1"/>
                    <a:pt x="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83"/>
            <p:cNvSpPr/>
            <p:nvPr/>
          </p:nvSpPr>
          <p:spPr>
            <a:xfrm>
              <a:off x="7148699" y="1906457"/>
              <a:ext cx="88683" cy="125200"/>
            </a:xfrm>
            <a:custGeom>
              <a:avLst/>
              <a:gdLst/>
              <a:ahLst/>
              <a:cxnLst/>
              <a:rect l="l" t="t" r="r" b="b"/>
              <a:pathLst>
                <a:path w="1717" h="2424" extrusionOk="0">
                  <a:moveTo>
                    <a:pt x="584" y="0"/>
                  </a:moveTo>
                  <a:cubicBezTo>
                    <a:pt x="522" y="0"/>
                    <a:pt x="458" y="12"/>
                    <a:pt x="397" y="37"/>
                  </a:cubicBezTo>
                  <a:cubicBezTo>
                    <a:pt x="133" y="142"/>
                    <a:pt x="1" y="433"/>
                    <a:pt x="106" y="697"/>
                  </a:cubicBezTo>
                  <a:lnTo>
                    <a:pt x="661" y="2096"/>
                  </a:lnTo>
                  <a:cubicBezTo>
                    <a:pt x="741" y="2298"/>
                    <a:pt x="931" y="2423"/>
                    <a:pt x="1133" y="2423"/>
                  </a:cubicBezTo>
                  <a:cubicBezTo>
                    <a:pt x="1195" y="2423"/>
                    <a:pt x="1259" y="2412"/>
                    <a:pt x="1321" y="2387"/>
                  </a:cubicBezTo>
                  <a:cubicBezTo>
                    <a:pt x="1585" y="2281"/>
                    <a:pt x="1717" y="1991"/>
                    <a:pt x="1611" y="1727"/>
                  </a:cubicBezTo>
                  <a:lnTo>
                    <a:pt x="1057" y="327"/>
                  </a:lnTo>
                  <a:cubicBezTo>
                    <a:pt x="976" y="125"/>
                    <a:pt x="787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83"/>
            <p:cNvSpPr/>
            <p:nvPr/>
          </p:nvSpPr>
          <p:spPr>
            <a:xfrm>
              <a:off x="7120085" y="1971432"/>
              <a:ext cx="91421" cy="121326"/>
            </a:xfrm>
            <a:custGeom>
              <a:avLst/>
              <a:gdLst/>
              <a:ahLst/>
              <a:cxnLst/>
              <a:rect l="l" t="t" r="r" b="b"/>
              <a:pathLst>
                <a:path w="1770" h="2349" extrusionOk="0">
                  <a:moveTo>
                    <a:pt x="555" y="1"/>
                  </a:moveTo>
                  <a:cubicBezTo>
                    <a:pt x="483" y="1"/>
                    <a:pt x="411" y="16"/>
                    <a:pt x="343" y="46"/>
                  </a:cubicBezTo>
                  <a:cubicBezTo>
                    <a:pt x="106" y="178"/>
                    <a:pt x="0" y="469"/>
                    <a:pt x="106" y="706"/>
                  </a:cubicBezTo>
                  <a:lnTo>
                    <a:pt x="766" y="2079"/>
                  </a:lnTo>
                  <a:cubicBezTo>
                    <a:pt x="859" y="2246"/>
                    <a:pt x="1029" y="2348"/>
                    <a:pt x="1205" y="2348"/>
                  </a:cubicBezTo>
                  <a:cubicBezTo>
                    <a:pt x="1280" y="2348"/>
                    <a:pt x="1355" y="2330"/>
                    <a:pt x="1426" y="2291"/>
                  </a:cubicBezTo>
                  <a:cubicBezTo>
                    <a:pt x="1664" y="2185"/>
                    <a:pt x="1769" y="1895"/>
                    <a:pt x="1664" y="1630"/>
                  </a:cubicBezTo>
                  <a:lnTo>
                    <a:pt x="1003" y="284"/>
                  </a:lnTo>
                  <a:cubicBezTo>
                    <a:pt x="909" y="95"/>
                    <a:pt x="734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83"/>
            <p:cNvSpPr/>
            <p:nvPr/>
          </p:nvSpPr>
          <p:spPr>
            <a:xfrm>
              <a:off x="7090077" y="2025043"/>
              <a:ext cx="98238" cy="119828"/>
            </a:xfrm>
            <a:custGeom>
              <a:avLst/>
              <a:gdLst/>
              <a:ahLst/>
              <a:cxnLst/>
              <a:rect l="l" t="t" r="r" b="b"/>
              <a:pathLst>
                <a:path w="1902" h="2320" extrusionOk="0">
                  <a:moveTo>
                    <a:pt x="560" y="1"/>
                  </a:moveTo>
                  <a:cubicBezTo>
                    <a:pt x="477" y="1"/>
                    <a:pt x="394" y="21"/>
                    <a:pt x="317" y="64"/>
                  </a:cubicBezTo>
                  <a:cubicBezTo>
                    <a:pt x="79" y="223"/>
                    <a:pt x="0" y="513"/>
                    <a:pt x="132" y="751"/>
                  </a:cubicBezTo>
                  <a:lnTo>
                    <a:pt x="898" y="2071"/>
                  </a:lnTo>
                  <a:cubicBezTo>
                    <a:pt x="987" y="2231"/>
                    <a:pt x="1160" y="2320"/>
                    <a:pt x="1336" y="2320"/>
                  </a:cubicBezTo>
                  <a:cubicBezTo>
                    <a:pt x="1421" y="2320"/>
                    <a:pt x="1507" y="2299"/>
                    <a:pt x="1584" y="2256"/>
                  </a:cubicBezTo>
                  <a:cubicBezTo>
                    <a:pt x="1822" y="2124"/>
                    <a:pt x="1901" y="1807"/>
                    <a:pt x="1743" y="1569"/>
                  </a:cubicBezTo>
                  <a:lnTo>
                    <a:pt x="1003" y="249"/>
                  </a:lnTo>
                  <a:cubicBezTo>
                    <a:pt x="897" y="89"/>
                    <a:pt x="730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83"/>
            <p:cNvSpPr/>
            <p:nvPr/>
          </p:nvSpPr>
          <p:spPr>
            <a:xfrm>
              <a:off x="7068230" y="2087693"/>
              <a:ext cx="105056" cy="114560"/>
            </a:xfrm>
            <a:custGeom>
              <a:avLst/>
              <a:gdLst/>
              <a:ahLst/>
              <a:cxnLst/>
              <a:rect l="l" t="t" r="r" b="b"/>
              <a:pathLst>
                <a:path w="2034" h="2218" extrusionOk="0">
                  <a:moveTo>
                    <a:pt x="568" y="0"/>
                  </a:moveTo>
                  <a:cubicBezTo>
                    <a:pt x="464" y="0"/>
                    <a:pt x="358" y="30"/>
                    <a:pt x="265" y="92"/>
                  </a:cubicBezTo>
                  <a:cubicBezTo>
                    <a:pt x="53" y="251"/>
                    <a:pt x="1" y="568"/>
                    <a:pt x="159" y="805"/>
                  </a:cubicBezTo>
                  <a:lnTo>
                    <a:pt x="1057" y="2020"/>
                  </a:lnTo>
                  <a:cubicBezTo>
                    <a:pt x="1169" y="2148"/>
                    <a:pt x="1319" y="2218"/>
                    <a:pt x="1474" y="2218"/>
                  </a:cubicBezTo>
                  <a:cubicBezTo>
                    <a:pt x="1574" y="2218"/>
                    <a:pt x="1676" y="2188"/>
                    <a:pt x="1770" y="2126"/>
                  </a:cubicBezTo>
                  <a:cubicBezTo>
                    <a:pt x="1981" y="1967"/>
                    <a:pt x="2034" y="1650"/>
                    <a:pt x="1875" y="1413"/>
                  </a:cubicBezTo>
                  <a:lnTo>
                    <a:pt x="978" y="198"/>
                  </a:lnTo>
                  <a:cubicBezTo>
                    <a:pt x="882" y="70"/>
                    <a:pt x="728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83"/>
            <p:cNvSpPr/>
            <p:nvPr/>
          </p:nvSpPr>
          <p:spPr>
            <a:xfrm>
              <a:off x="7050514" y="2148381"/>
              <a:ext cx="111874" cy="108103"/>
            </a:xfrm>
            <a:custGeom>
              <a:avLst/>
              <a:gdLst/>
              <a:ahLst/>
              <a:cxnLst/>
              <a:rect l="l" t="t" r="r" b="b"/>
              <a:pathLst>
                <a:path w="2166" h="2093" extrusionOk="0">
                  <a:moveTo>
                    <a:pt x="555" y="0"/>
                  </a:moveTo>
                  <a:cubicBezTo>
                    <a:pt x="429" y="0"/>
                    <a:pt x="304" y="53"/>
                    <a:pt x="212" y="158"/>
                  </a:cubicBezTo>
                  <a:cubicBezTo>
                    <a:pt x="0" y="343"/>
                    <a:pt x="0" y="660"/>
                    <a:pt x="212" y="871"/>
                  </a:cubicBezTo>
                  <a:lnTo>
                    <a:pt x="1268" y="1954"/>
                  </a:lnTo>
                  <a:cubicBezTo>
                    <a:pt x="1360" y="2046"/>
                    <a:pt x="1486" y="2093"/>
                    <a:pt x="1614" y="2093"/>
                  </a:cubicBezTo>
                  <a:cubicBezTo>
                    <a:pt x="1743" y="2093"/>
                    <a:pt x="1875" y="2046"/>
                    <a:pt x="1981" y="1954"/>
                  </a:cubicBezTo>
                  <a:cubicBezTo>
                    <a:pt x="2166" y="1743"/>
                    <a:pt x="2166" y="1426"/>
                    <a:pt x="1981" y="1241"/>
                  </a:cubicBezTo>
                  <a:lnTo>
                    <a:pt x="898" y="158"/>
                  </a:lnTo>
                  <a:cubicBezTo>
                    <a:pt x="806" y="53"/>
                    <a:pt x="680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83"/>
            <p:cNvSpPr/>
            <p:nvPr/>
          </p:nvSpPr>
          <p:spPr>
            <a:xfrm>
              <a:off x="7036879" y="2211858"/>
              <a:ext cx="125510" cy="95346"/>
            </a:xfrm>
            <a:custGeom>
              <a:avLst/>
              <a:gdLst/>
              <a:ahLst/>
              <a:cxnLst/>
              <a:rect l="l" t="t" r="r" b="b"/>
              <a:pathLst>
                <a:path w="2430" h="1846" extrusionOk="0">
                  <a:moveTo>
                    <a:pt x="570" y="1"/>
                  </a:moveTo>
                  <a:cubicBezTo>
                    <a:pt x="414" y="1"/>
                    <a:pt x="256" y="77"/>
                    <a:pt x="159" y="223"/>
                  </a:cubicBezTo>
                  <a:cubicBezTo>
                    <a:pt x="0" y="461"/>
                    <a:pt x="53" y="778"/>
                    <a:pt x="291" y="936"/>
                  </a:cubicBezTo>
                  <a:lnTo>
                    <a:pt x="1585" y="1755"/>
                  </a:lnTo>
                  <a:cubicBezTo>
                    <a:pt x="1666" y="1816"/>
                    <a:pt x="1763" y="1845"/>
                    <a:pt x="1860" y="1845"/>
                  </a:cubicBezTo>
                  <a:cubicBezTo>
                    <a:pt x="2016" y="1845"/>
                    <a:pt x="2174" y="1769"/>
                    <a:pt x="2271" y="1623"/>
                  </a:cubicBezTo>
                  <a:cubicBezTo>
                    <a:pt x="2430" y="1385"/>
                    <a:pt x="2350" y="1095"/>
                    <a:pt x="2113" y="936"/>
                  </a:cubicBezTo>
                  <a:lnTo>
                    <a:pt x="845" y="91"/>
                  </a:lnTo>
                  <a:cubicBezTo>
                    <a:pt x="764" y="30"/>
                    <a:pt x="667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83"/>
            <p:cNvSpPr/>
            <p:nvPr/>
          </p:nvSpPr>
          <p:spPr>
            <a:xfrm>
              <a:off x="7045039" y="2288401"/>
              <a:ext cx="133722" cy="64717"/>
            </a:xfrm>
            <a:custGeom>
              <a:avLst/>
              <a:gdLst/>
              <a:ahLst/>
              <a:cxnLst/>
              <a:rect l="l" t="t" r="r" b="b"/>
              <a:pathLst>
                <a:path w="2589" h="1253" extrusionOk="0">
                  <a:moveTo>
                    <a:pt x="526" y="1"/>
                  </a:moveTo>
                  <a:cubicBezTo>
                    <a:pt x="291" y="1"/>
                    <a:pt x="77" y="195"/>
                    <a:pt x="54" y="431"/>
                  </a:cubicBezTo>
                  <a:cubicBezTo>
                    <a:pt x="1" y="695"/>
                    <a:pt x="186" y="959"/>
                    <a:pt x="476" y="1012"/>
                  </a:cubicBezTo>
                  <a:lnTo>
                    <a:pt x="1955" y="1250"/>
                  </a:lnTo>
                  <a:cubicBezTo>
                    <a:pt x="1973" y="1251"/>
                    <a:pt x="1992" y="1252"/>
                    <a:pt x="2010" y="1252"/>
                  </a:cubicBezTo>
                  <a:cubicBezTo>
                    <a:pt x="2275" y="1252"/>
                    <a:pt x="2486" y="1075"/>
                    <a:pt x="2536" y="827"/>
                  </a:cubicBezTo>
                  <a:cubicBezTo>
                    <a:pt x="2588" y="537"/>
                    <a:pt x="2404" y="273"/>
                    <a:pt x="2113" y="246"/>
                  </a:cubicBezTo>
                  <a:lnTo>
                    <a:pt x="608" y="9"/>
                  </a:lnTo>
                  <a:cubicBezTo>
                    <a:pt x="580" y="3"/>
                    <a:pt x="553" y="1"/>
                    <a:pt x="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83"/>
            <p:cNvSpPr/>
            <p:nvPr/>
          </p:nvSpPr>
          <p:spPr>
            <a:xfrm>
              <a:off x="7091420" y="2333388"/>
              <a:ext cx="133722" cy="66112"/>
            </a:xfrm>
            <a:custGeom>
              <a:avLst/>
              <a:gdLst/>
              <a:ahLst/>
              <a:cxnLst/>
              <a:rect l="l" t="t" r="r" b="b"/>
              <a:pathLst>
                <a:path w="2589" h="1280" extrusionOk="0">
                  <a:moveTo>
                    <a:pt x="2046" y="0"/>
                  </a:moveTo>
                  <a:cubicBezTo>
                    <a:pt x="2015" y="0"/>
                    <a:pt x="1985" y="3"/>
                    <a:pt x="1954" y="9"/>
                  </a:cubicBezTo>
                  <a:lnTo>
                    <a:pt x="476" y="273"/>
                  </a:lnTo>
                  <a:cubicBezTo>
                    <a:pt x="185" y="326"/>
                    <a:pt x="1" y="590"/>
                    <a:pt x="53" y="854"/>
                  </a:cubicBezTo>
                  <a:cubicBezTo>
                    <a:pt x="103" y="1101"/>
                    <a:pt x="337" y="1279"/>
                    <a:pt x="584" y="1279"/>
                  </a:cubicBezTo>
                  <a:cubicBezTo>
                    <a:pt x="601" y="1279"/>
                    <a:pt x="617" y="1278"/>
                    <a:pt x="634" y="1277"/>
                  </a:cubicBezTo>
                  <a:lnTo>
                    <a:pt x="2139" y="986"/>
                  </a:lnTo>
                  <a:cubicBezTo>
                    <a:pt x="2403" y="960"/>
                    <a:pt x="2588" y="696"/>
                    <a:pt x="2535" y="405"/>
                  </a:cubicBezTo>
                  <a:cubicBezTo>
                    <a:pt x="2489" y="172"/>
                    <a:pt x="2277" y="0"/>
                    <a:pt x="20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83"/>
            <p:cNvSpPr/>
            <p:nvPr/>
          </p:nvSpPr>
          <p:spPr>
            <a:xfrm>
              <a:off x="7163677" y="2349554"/>
              <a:ext cx="121429" cy="99168"/>
            </a:xfrm>
            <a:custGeom>
              <a:avLst/>
              <a:gdLst/>
              <a:ahLst/>
              <a:cxnLst/>
              <a:rect l="l" t="t" r="r" b="b"/>
              <a:pathLst>
                <a:path w="2351" h="1920" extrusionOk="0">
                  <a:moveTo>
                    <a:pt x="1764" y="0"/>
                  </a:moveTo>
                  <a:cubicBezTo>
                    <a:pt x="1663" y="0"/>
                    <a:pt x="1563" y="30"/>
                    <a:pt x="1480" y="92"/>
                  </a:cubicBezTo>
                  <a:lnTo>
                    <a:pt x="265" y="1016"/>
                  </a:lnTo>
                  <a:cubicBezTo>
                    <a:pt x="54" y="1175"/>
                    <a:pt x="1" y="1492"/>
                    <a:pt x="159" y="1703"/>
                  </a:cubicBezTo>
                  <a:cubicBezTo>
                    <a:pt x="269" y="1844"/>
                    <a:pt x="425" y="1920"/>
                    <a:pt x="578" y="1920"/>
                  </a:cubicBezTo>
                  <a:cubicBezTo>
                    <a:pt x="683" y="1920"/>
                    <a:pt x="786" y="1884"/>
                    <a:pt x="872" y="1809"/>
                  </a:cubicBezTo>
                  <a:lnTo>
                    <a:pt x="2087" y="911"/>
                  </a:lnTo>
                  <a:cubicBezTo>
                    <a:pt x="2298" y="726"/>
                    <a:pt x="2351" y="409"/>
                    <a:pt x="2193" y="198"/>
                  </a:cubicBezTo>
                  <a:cubicBezTo>
                    <a:pt x="2081" y="70"/>
                    <a:pt x="1920" y="0"/>
                    <a:pt x="17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83"/>
            <p:cNvSpPr/>
            <p:nvPr/>
          </p:nvSpPr>
          <p:spPr>
            <a:xfrm>
              <a:off x="7249621" y="2344182"/>
              <a:ext cx="90078" cy="123908"/>
            </a:xfrm>
            <a:custGeom>
              <a:avLst/>
              <a:gdLst/>
              <a:ahLst/>
              <a:cxnLst/>
              <a:rect l="l" t="t" r="r" b="b"/>
              <a:pathLst>
                <a:path w="1744" h="2399" extrusionOk="0">
                  <a:moveTo>
                    <a:pt x="1183" y="1"/>
                  </a:moveTo>
                  <a:cubicBezTo>
                    <a:pt x="982" y="1"/>
                    <a:pt x="794" y="121"/>
                    <a:pt x="713" y="302"/>
                  </a:cubicBezTo>
                  <a:lnTo>
                    <a:pt x="106" y="1701"/>
                  </a:lnTo>
                  <a:cubicBezTo>
                    <a:pt x="0" y="1939"/>
                    <a:pt x="106" y="2256"/>
                    <a:pt x="370" y="2361"/>
                  </a:cubicBezTo>
                  <a:cubicBezTo>
                    <a:pt x="427" y="2387"/>
                    <a:pt x="486" y="2398"/>
                    <a:pt x="546" y="2398"/>
                  </a:cubicBezTo>
                  <a:cubicBezTo>
                    <a:pt x="737" y="2398"/>
                    <a:pt x="930" y="2278"/>
                    <a:pt x="1030" y="2097"/>
                  </a:cubicBezTo>
                  <a:lnTo>
                    <a:pt x="1611" y="698"/>
                  </a:lnTo>
                  <a:cubicBezTo>
                    <a:pt x="1743" y="460"/>
                    <a:pt x="1611" y="143"/>
                    <a:pt x="1374" y="38"/>
                  </a:cubicBezTo>
                  <a:cubicBezTo>
                    <a:pt x="1311" y="13"/>
                    <a:pt x="1246" y="1"/>
                    <a:pt x="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83"/>
            <p:cNvSpPr/>
            <p:nvPr/>
          </p:nvSpPr>
          <p:spPr>
            <a:xfrm>
              <a:off x="7324615" y="2301933"/>
              <a:ext cx="73705" cy="129280"/>
            </a:xfrm>
            <a:custGeom>
              <a:avLst/>
              <a:gdLst/>
              <a:ahLst/>
              <a:cxnLst/>
              <a:rect l="l" t="t" r="r" b="b"/>
              <a:pathLst>
                <a:path w="1427" h="2503" extrusionOk="0">
                  <a:moveTo>
                    <a:pt x="893" y="1"/>
                  </a:moveTo>
                  <a:cubicBezTo>
                    <a:pt x="643" y="1"/>
                    <a:pt x="416" y="154"/>
                    <a:pt x="370" y="407"/>
                  </a:cubicBezTo>
                  <a:lnTo>
                    <a:pt x="54" y="1886"/>
                  </a:lnTo>
                  <a:cubicBezTo>
                    <a:pt x="1" y="2150"/>
                    <a:pt x="159" y="2414"/>
                    <a:pt x="423" y="2493"/>
                  </a:cubicBezTo>
                  <a:cubicBezTo>
                    <a:pt x="460" y="2500"/>
                    <a:pt x="497" y="2503"/>
                    <a:pt x="533" y="2503"/>
                  </a:cubicBezTo>
                  <a:cubicBezTo>
                    <a:pt x="778" y="2503"/>
                    <a:pt x="988" y="2350"/>
                    <a:pt x="1057" y="2097"/>
                  </a:cubicBezTo>
                  <a:lnTo>
                    <a:pt x="1374" y="618"/>
                  </a:lnTo>
                  <a:cubicBezTo>
                    <a:pt x="1427" y="354"/>
                    <a:pt x="1268" y="64"/>
                    <a:pt x="1004" y="11"/>
                  </a:cubicBezTo>
                  <a:cubicBezTo>
                    <a:pt x="967" y="4"/>
                    <a:pt x="930" y="1"/>
                    <a:pt x="8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83"/>
            <p:cNvSpPr/>
            <p:nvPr/>
          </p:nvSpPr>
          <p:spPr>
            <a:xfrm>
              <a:off x="7387369" y="2261079"/>
              <a:ext cx="66887" cy="129125"/>
            </a:xfrm>
            <a:custGeom>
              <a:avLst/>
              <a:gdLst/>
              <a:ahLst/>
              <a:cxnLst/>
              <a:rect l="l" t="t" r="r" b="b"/>
              <a:pathLst>
                <a:path w="1295" h="2500" extrusionOk="0">
                  <a:moveTo>
                    <a:pt x="747" y="1"/>
                  </a:moveTo>
                  <a:cubicBezTo>
                    <a:pt x="497" y="1"/>
                    <a:pt x="288" y="175"/>
                    <a:pt x="264" y="432"/>
                  </a:cubicBezTo>
                  <a:lnTo>
                    <a:pt x="53" y="1937"/>
                  </a:lnTo>
                  <a:cubicBezTo>
                    <a:pt x="0" y="2201"/>
                    <a:pt x="185" y="2465"/>
                    <a:pt x="476" y="2492"/>
                  </a:cubicBezTo>
                  <a:cubicBezTo>
                    <a:pt x="503" y="2497"/>
                    <a:pt x="531" y="2500"/>
                    <a:pt x="558" y="2500"/>
                  </a:cubicBezTo>
                  <a:cubicBezTo>
                    <a:pt x="792" y="2500"/>
                    <a:pt x="1007" y="2306"/>
                    <a:pt x="1030" y="2069"/>
                  </a:cubicBezTo>
                  <a:lnTo>
                    <a:pt x="1268" y="564"/>
                  </a:lnTo>
                  <a:cubicBezTo>
                    <a:pt x="1294" y="300"/>
                    <a:pt x="1109" y="36"/>
                    <a:pt x="845" y="10"/>
                  </a:cubicBezTo>
                  <a:cubicBezTo>
                    <a:pt x="812" y="4"/>
                    <a:pt x="779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83"/>
            <p:cNvSpPr/>
            <p:nvPr/>
          </p:nvSpPr>
          <p:spPr>
            <a:xfrm>
              <a:off x="7448728" y="2223375"/>
              <a:ext cx="53251" cy="130984"/>
            </a:xfrm>
            <a:custGeom>
              <a:avLst/>
              <a:gdLst/>
              <a:ahLst/>
              <a:cxnLst/>
              <a:rect l="l" t="t" r="r" b="b"/>
              <a:pathLst>
                <a:path w="1031" h="2536" extrusionOk="0">
                  <a:moveTo>
                    <a:pt x="529" y="0"/>
                  </a:moveTo>
                  <a:cubicBezTo>
                    <a:pt x="238" y="0"/>
                    <a:pt x="1" y="212"/>
                    <a:pt x="1" y="502"/>
                  </a:cubicBezTo>
                  <a:lnTo>
                    <a:pt x="1" y="2033"/>
                  </a:lnTo>
                  <a:cubicBezTo>
                    <a:pt x="1" y="2298"/>
                    <a:pt x="238" y="2535"/>
                    <a:pt x="502" y="2535"/>
                  </a:cubicBezTo>
                  <a:cubicBezTo>
                    <a:pt x="793" y="2535"/>
                    <a:pt x="1004" y="2298"/>
                    <a:pt x="1004" y="2033"/>
                  </a:cubicBezTo>
                  <a:lnTo>
                    <a:pt x="1004" y="528"/>
                  </a:lnTo>
                  <a:cubicBezTo>
                    <a:pt x="1030" y="238"/>
                    <a:pt x="793" y="27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83"/>
            <p:cNvSpPr/>
            <p:nvPr/>
          </p:nvSpPr>
          <p:spPr>
            <a:xfrm>
              <a:off x="7471918" y="2175807"/>
              <a:ext cx="80522" cy="126388"/>
            </a:xfrm>
            <a:custGeom>
              <a:avLst/>
              <a:gdLst/>
              <a:ahLst/>
              <a:cxnLst/>
              <a:rect l="l" t="t" r="r" b="b"/>
              <a:pathLst>
                <a:path w="1559" h="2447" extrusionOk="0">
                  <a:moveTo>
                    <a:pt x="576" y="1"/>
                  </a:moveTo>
                  <a:cubicBezTo>
                    <a:pt x="526" y="1"/>
                    <a:pt x="474" y="8"/>
                    <a:pt x="423" y="24"/>
                  </a:cubicBezTo>
                  <a:cubicBezTo>
                    <a:pt x="159" y="103"/>
                    <a:pt x="0" y="367"/>
                    <a:pt x="80" y="631"/>
                  </a:cubicBezTo>
                  <a:lnTo>
                    <a:pt x="529" y="2083"/>
                  </a:lnTo>
                  <a:cubicBezTo>
                    <a:pt x="594" y="2301"/>
                    <a:pt x="803" y="2447"/>
                    <a:pt x="1022" y="2447"/>
                  </a:cubicBezTo>
                  <a:cubicBezTo>
                    <a:pt x="1069" y="2447"/>
                    <a:pt x="1116" y="2440"/>
                    <a:pt x="1162" y="2426"/>
                  </a:cubicBezTo>
                  <a:cubicBezTo>
                    <a:pt x="1426" y="2347"/>
                    <a:pt x="1558" y="2057"/>
                    <a:pt x="1479" y="1793"/>
                  </a:cubicBezTo>
                  <a:lnTo>
                    <a:pt x="1030" y="340"/>
                  </a:lnTo>
                  <a:cubicBezTo>
                    <a:pt x="966" y="128"/>
                    <a:pt x="783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83"/>
            <p:cNvSpPr/>
            <p:nvPr/>
          </p:nvSpPr>
          <p:spPr>
            <a:xfrm>
              <a:off x="7501926" y="2111136"/>
              <a:ext cx="81865" cy="126388"/>
            </a:xfrm>
            <a:custGeom>
              <a:avLst/>
              <a:gdLst/>
              <a:ahLst/>
              <a:cxnLst/>
              <a:rect l="l" t="t" r="r" b="b"/>
              <a:pathLst>
                <a:path w="1585" h="2447" extrusionOk="0">
                  <a:moveTo>
                    <a:pt x="563" y="0"/>
                  </a:moveTo>
                  <a:cubicBezTo>
                    <a:pt x="516" y="0"/>
                    <a:pt x="469" y="7"/>
                    <a:pt x="423" y="21"/>
                  </a:cubicBezTo>
                  <a:cubicBezTo>
                    <a:pt x="159" y="100"/>
                    <a:pt x="0" y="390"/>
                    <a:pt x="106" y="654"/>
                  </a:cubicBezTo>
                  <a:lnTo>
                    <a:pt x="528" y="2107"/>
                  </a:lnTo>
                  <a:cubicBezTo>
                    <a:pt x="614" y="2319"/>
                    <a:pt x="801" y="2446"/>
                    <a:pt x="1009" y="2446"/>
                  </a:cubicBezTo>
                  <a:cubicBezTo>
                    <a:pt x="1059" y="2446"/>
                    <a:pt x="1111" y="2439"/>
                    <a:pt x="1162" y="2424"/>
                  </a:cubicBezTo>
                  <a:cubicBezTo>
                    <a:pt x="1426" y="2344"/>
                    <a:pt x="1585" y="2080"/>
                    <a:pt x="1505" y="1816"/>
                  </a:cubicBezTo>
                  <a:lnTo>
                    <a:pt x="1057" y="364"/>
                  </a:lnTo>
                  <a:cubicBezTo>
                    <a:pt x="991" y="146"/>
                    <a:pt x="782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83"/>
            <p:cNvSpPr/>
            <p:nvPr/>
          </p:nvSpPr>
          <p:spPr>
            <a:xfrm>
              <a:off x="7493714" y="1770569"/>
              <a:ext cx="1568456" cy="1115692"/>
            </a:xfrm>
            <a:custGeom>
              <a:avLst/>
              <a:gdLst/>
              <a:ahLst/>
              <a:cxnLst/>
              <a:rect l="l" t="t" r="r" b="b"/>
              <a:pathLst>
                <a:path w="30367" h="21601" extrusionOk="0">
                  <a:moveTo>
                    <a:pt x="5361" y="1"/>
                  </a:moveTo>
                  <a:cubicBezTo>
                    <a:pt x="3170" y="1"/>
                    <a:pt x="1400" y="1796"/>
                    <a:pt x="1400" y="3962"/>
                  </a:cubicBezTo>
                  <a:lnTo>
                    <a:pt x="1" y="17639"/>
                  </a:lnTo>
                  <a:cubicBezTo>
                    <a:pt x="1" y="19831"/>
                    <a:pt x="1796" y="21600"/>
                    <a:pt x="3962" y="21600"/>
                  </a:cubicBezTo>
                  <a:lnTo>
                    <a:pt x="26406" y="21600"/>
                  </a:lnTo>
                  <a:cubicBezTo>
                    <a:pt x="28597" y="21600"/>
                    <a:pt x="30367" y="19831"/>
                    <a:pt x="30367" y="17639"/>
                  </a:cubicBezTo>
                  <a:lnTo>
                    <a:pt x="28967" y="3962"/>
                  </a:lnTo>
                  <a:cubicBezTo>
                    <a:pt x="28967" y="1796"/>
                    <a:pt x="27198" y="1"/>
                    <a:pt x="25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83"/>
            <p:cNvSpPr/>
            <p:nvPr/>
          </p:nvSpPr>
          <p:spPr>
            <a:xfrm>
              <a:off x="7782845" y="1582360"/>
              <a:ext cx="248282" cy="274210"/>
            </a:xfrm>
            <a:custGeom>
              <a:avLst/>
              <a:gdLst/>
              <a:ahLst/>
              <a:cxnLst/>
              <a:rect l="l" t="t" r="r" b="b"/>
              <a:pathLst>
                <a:path w="4807" h="5309" extrusionOk="0">
                  <a:moveTo>
                    <a:pt x="1004" y="1"/>
                  </a:moveTo>
                  <a:cubicBezTo>
                    <a:pt x="450" y="1"/>
                    <a:pt x="1" y="450"/>
                    <a:pt x="1" y="1031"/>
                  </a:cubicBezTo>
                  <a:lnTo>
                    <a:pt x="1" y="4279"/>
                  </a:lnTo>
                  <a:cubicBezTo>
                    <a:pt x="1" y="4833"/>
                    <a:pt x="450" y="5308"/>
                    <a:pt x="1004" y="5308"/>
                  </a:cubicBezTo>
                  <a:lnTo>
                    <a:pt x="3803" y="5308"/>
                  </a:lnTo>
                  <a:cubicBezTo>
                    <a:pt x="4358" y="5308"/>
                    <a:pt x="4806" y="4833"/>
                    <a:pt x="4806" y="4279"/>
                  </a:cubicBezTo>
                  <a:lnTo>
                    <a:pt x="4806" y="1031"/>
                  </a:lnTo>
                  <a:cubicBezTo>
                    <a:pt x="4806" y="450"/>
                    <a:pt x="4358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83"/>
            <p:cNvSpPr/>
            <p:nvPr/>
          </p:nvSpPr>
          <p:spPr>
            <a:xfrm>
              <a:off x="8524782" y="1582360"/>
              <a:ext cx="249624" cy="274210"/>
            </a:xfrm>
            <a:custGeom>
              <a:avLst/>
              <a:gdLst/>
              <a:ahLst/>
              <a:cxnLst/>
              <a:rect l="l" t="t" r="r" b="b"/>
              <a:pathLst>
                <a:path w="4833" h="5309" extrusionOk="0">
                  <a:moveTo>
                    <a:pt x="1030" y="1"/>
                  </a:moveTo>
                  <a:cubicBezTo>
                    <a:pt x="449" y="1"/>
                    <a:pt x="0" y="450"/>
                    <a:pt x="0" y="1031"/>
                  </a:cubicBezTo>
                  <a:lnTo>
                    <a:pt x="0" y="4279"/>
                  </a:lnTo>
                  <a:cubicBezTo>
                    <a:pt x="0" y="4833"/>
                    <a:pt x="449" y="5308"/>
                    <a:pt x="1030" y="5308"/>
                  </a:cubicBezTo>
                  <a:lnTo>
                    <a:pt x="3802" y="5308"/>
                  </a:lnTo>
                  <a:cubicBezTo>
                    <a:pt x="4357" y="5308"/>
                    <a:pt x="4832" y="4833"/>
                    <a:pt x="4832" y="4279"/>
                  </a:cubicBezTo>
                  <a:lnTo>
                    <a:pt x="4832" y="1031"/>
                  </a:lnTo>
                  <a:cubicBezTo>
                    <a:pt x="4832" y="450"/>
                    <a:pt x="4357" y="1"/>
                    <a:pt x="38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83"/>
            <p:cNvSpPr/>
            <p:nvPr/>
          </p:nvSpPr>
          <p:spPr>
            <a:xfrm>
              <a:off x="7831963" y="1851038"/>
              <a:ext cx="882440" cy="819737"/>
            </a:xfrm>
            <a:custGeom>
              <a:avLst/>
              <a:gdLst/>
              <a:ahLst/>
              <a:cxnLst/>
              <a:rect l="l" t="t" r="r" b="b"/>
              <a:pathLst>
                <a:path w="17085" h="15871" extrusionOk="0">
                  <a:moveTo>
                    <a:pt x="8505" y="0"/>
                  </a:moveTo>
                  <a:cubicBezTo>
                    <a:pt x="4685" y="0"/>
                    <a:pt x="1331" y="2785"/>
                    <a:pt x="713" y="6681"/>
                  </a:cubicBezTo>
                  <a:cubicBezTo>
                    <a:pt x="0" y="11012"/>
                    <a:pt x="2958" y="15078"/>
                    <a:pt x="7288" y="15765"/>
                  </a:cubicBezTo>
                  <a:cubicBezTo>
                    <a:pt x="7720" y="15836"/>
                    <a:pt x="8149" y="15871"/>
                    <a:pt x="8573" y="15871"/>
                  </a:cubicBezTo>
                  <a:cubicBezTo>
                    <a:pt x="12379" y="15871"/>
                    <a:pt x="15754" y="13086"/>
                    <a:pt x="16371" y="9190"/>
                  </a:cubicBezTo>
                  <a:cubicBezTo>
                    <a:pt x="17084" y="4886"/>
                    <a:pt x="14127" y="793"/>
                    <a:pt x="9797" y="106"/>
                  </a:cubicBezTo>
                  <a:cubicBezTo>
                    <a:pt x="9362" y="35"/>
                    <a:pt x="8931" y="0"/>
                    <a:pt x="85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83"/>
            <p:cNvSpPr/>
            <p:nvPr/>
          </p:nvSpPr>
          <p:spPr>
            <a:xfrm>
              <a:off x="7917855" y="1905579"/>
              <a:ext cx="710601" cy="710601"/>
            </a:xfrm>
            <a:custGeom>
              <a:avLst/>
              <a:gdLst/>
              <a:ahLst/>
              <a:cxnLst/>
              <a:rect l="l" t="t" r="r" b="b"/>
              <a:pathLst>
                <a:path w="13758" h="13758" extrusionOk="0">
                  <a:moveTo>
                    <a:pt x="6866" y="1"/>
                  </a:moveTo>
                  <a:cubicBezTo>
                    <a:pt x="3064" y="1"/>
                    <a:pt x="1" y="3064"/>
                    <a:pt x="1" y="6866"/>
                  </a:cubicBezTo>
                  <a:cubicBezTo>
                    <a:pt x="1" y="10695"/>
                    <a:pt x="3064" y="13758"/>
                    <a:pt x="6866" y="13758"/>
                  </a:cubicBezTo>
                  <a:cubicBezTo>
                    <a:pt x="10668" y="13758"/>
                    <a:pt x="13758" y="10695"/>
                    <a:pt x="13758" y="6866"/>
                  </a:cubicBezTo>
                  <a:cubicBezTo>
                    <a:pt x="13758" y="3064"/>
                    <a:pt x="10668" y="1"/>
                    <a:pt x="68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83"/>
            <p:cNvSpPr/>
            <p:nvPr/>
          </p:nvSpPr>
          <p:spPr>
            <a:xfrm>
              <a:off x="8175635" y="2426562"/>
              <a:ext cx="169154" cy="145291"/>
            </a:xfrm>
            <a:custGeom>
              <a:avLst/>
              <a:gdLst/>
              <a:ahLst/>
              <a:cxnLst/>
              <a:rect l="l" t="t" r="r" b="b"/>
              <a:pathLst>
                <a:path w="3275" h="2813" extrusionOk="0">
                  <a:moveTo>
                    <a:pt x="1875" y="1"/>
                  </a:moveTo>
                  <a:cubicBezTo>
                    <a:pt x="634" y="1"/>
                    <a:pt x="0" y="1506"/>
                    <a:pt x="898" y="2404"/>
                  </a:cubicBezTo>
                  <a:cubicBezTo>
                    <a:pt x="1180" y="2686"/>
                    <a:pt x="1529" y="2813"/>
                    <a:pt x="1871" y="2813"/>
                  </a:cubicBezTo>
                  <a:cubicBezTo>
                    <a:pt x="2586" y="2813"/>
                    <a:pt x="3275" y="2257"/>
                    <a:pt x="3275" y="1400"/>
                  </a:cubicBezTo>
                  <a:cubicBezTo>
                    <a:pt x="3275" y="634"/>
                    <a:pt x="2667" y="1"/>
                    <a:pt x="1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83"/>
            <p:cNvSpPr/>
            <p:nvPr/>
          </p:nvSpPr>
          <p:spPr>
            <a:xfrm>
              <a:off x="8200168" y="1950617"/>
              <a:ext cx="146015" cy="144620"/>
            </a:xfrm>
            <a:custGeom>
              <a:avLst/>
              <a:gdLst/>
              <a:ahLst/>
              <a:cxnLst/>
              <a:rect l="l" t="t" r="r" b="b"/>
              <a:pathLst>
                <a:path w="2827" h="2800" extrusionOk="0">
                  <a:moveTo>
                    <a:pt x="1400" y="0"/>
                  </a:moveTo>
                  <a:cubicBezTo>
                    <a:pt x="634" y="0"/>
                    <a:pt x="1" y="608"/>
                    <a:pt x="1" y="1400"/>
                  </a:cubicBezTo>
                  <a:cubicBezTo>
                    <a:pt x="1" y="2166"/>
                    <a:pt x="634" y="2799"/>
                    <a:pt x="1400" y="2799"/>
                  </a:cubicBezTo>
                  <a:cubicBezTo>
                    <a:pt x="2192" y="2799"/>
                    <a:pt x="2826" y="2166"/>
                    <a:pt x="2826" y="1400"/>
                  </a:cubicBezTo>
                  <a:cubicBezTo>
                    <a:pt x="2826" y="608"/>
                    <a:pt x="2192" y="0"/>
                    <a:pt x="14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83"/>
            <p:cNvSpPr/>
            <p:nvPr/>
          </p:nvSpPr>
          <p:spPr>
            <a:xfrm>
              <a:off x="8031070" y="2357094"/>
              <a:ext cx="152781" cy="145860"/>
            </a:xfrm>
            <a:custGeom>
              <a:avLst/>
              <a:gdLst/>
              <a:ahLst/>
              <a:cxnLst/>
              <a:rect l="l" t="t" r="r" b="b"/>
              <a:pathLst>
                <a:path w="2958" h="2824" extrusionOk="0">
                  <a:moveTo>
                    <a:pt x="1424" y="1"/>
                  </a:moveTo>
                  <a:cubicBezTo>
                    <a:pt x="701" y="1"/>
                    <a:pt x="0" y="568"/>
                    <a:pt x="0" y="1425"/>
                  </a:cubicBezTo>
                  <a:cubicBezTo>
                    <a:pt x="0" y="2263"/>
                    <a:pt x="698" y="2824"/>
                    <a:pt x="1420" y="2824"/>
                  </a:cubicBezTo>
                  <a:cubicBezTo>
                    <a:pt x="1767" y="2824"/>
                    <a:pt x="2120" y="2694"/>
                    <a:pt x="2403" y="2402"/>
                  </a:cubicBezTo>
                  <a:cubicBezTo>
                    <a:pt x="2958" y="1847"/>
                    <a:pt x="2958" y="976"/>
                    <a:pt x="2403" y="421"/>
                  </a:cubicBezTo>
                  <a:cubicBezTo>
                    <a:pt x="2121" y="131"/>
                    <a:pt x="1770" y="1"/>
                    <a:pt x="14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83"/>
            <p:cNvSpPr/>
            <p:nvPr/>
          </p:nvSpPr>
          <p:spPr>
            <a:xfrm>
              <a:off x="8369267" y="2019775"/>
              <a:ext cx="151438" cy="144982"/>
            </a:xfrm>
            <a:custGeom>
              <a:avLst/>
              <a:gdLst/>
              <a:ahLst/>
              <a:cxnLst/>
              <a:rect l="l" t="t" r="r" b="b"/>
              <a:pathLst>
                <a:path w="2932" h="2807" extrusionOk="0">
                  <a:moveTo>
                    <a:pt x="1416" y="0"/>
                  </a:moveTo>
                  <a:cubicBezTo>
                    <a:pt x="697" y="0"/>
                    <a:pt x="1" y="564"/>
                    <a:pt x="1" y="1407"/>
                  </a:cubicBezTo>
                  <a:cubicBezTo>
                    <a:pt x="1" y="2245"/>
                    <a:pt x="687" y="2806"/>
                    <a:pt x="1400" y="2806"/>
                  </a:cubicBezTo>
                  <a:cubicBezTo>
                    <a:pt x="1744" y="2806"/>
                    <a:pt x="2094" y="2676"/>
                    <a:pt x="2377" y="2384"/>
                  </a:cubicBezTo>
                  <a:cubicBezTo>
                    <a:pt x="2932" y="1856"/>
                    <a:pt x="2932" y="959"/>
                    <a:pt x="2377" y="404"/>
                  </a:cubicBezTo>
                  <a:cubicBezTo>
                    <a:pt x="2098" y="125"/>
                    <a:pt x="1755" y="0"/>
                    <a:pt x="14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83"/>
            <p:cNvSpPr/>
            <p:nvPr/>
          </p:nvSpPr>
          <p:spPr>
            <a:xfrm>
              <a:off x="7961499" y="2187892"/>
              <a:ext cx="146015" cy="146015"/>
            </a:xfrm>
            <a:custGeom>
              <a:avLst/>
              <a:gdLst/>
              <a:ahLst/>
              <a:cxnLst/>
              <a:rect l="l" t="t" r="r" b="b"/>
              <a:pathLst>
                <a:path w="2827" h="2827" extrusionOk="0">
                  <a:moveTo>
                    <a:pt x="1400" y="1"/>
                  </a:moveTo>
                  <a:cubicBezTo>
                    <a:pt x="635" y="1"/>
                    <a:pt x="1" y="635"/>
                    <a:pt x="1" y="1400"/>
                  </a:cubicBezTo>
                  <a:cubicBezTo>
                    <a:pt x="1" y="2192"/>
                    <a:pt x="635" y="2826"/>
                    <a:pt x="1400" y="2826"/>
                  </a:cubicBezTo>
                  <a:cubicBezTo>
                    <a:pt x="2192" y="2826"/>
                    <a:pt x="2826" y="2192"/>
                    <a:pt x="2826" y="1400"/>
                  </a:cubicBezTo>
                  <a:cubicBezTo>
                    <a:pt x="2826" y="635"/>
                    <a:pt x="2192" y="1"/>
                    <a:pt x="1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83"/>
            <p:cNvSpPr/>
            <p:nvPr/>
          </p:nvSpPr>
          <p:spPr>
            <a:xfrm>
              <a:off x="7984689" y="2223427"/>
              <a:ext cx="87340" cy="74996"/>
            </a:xfrm>
            <a:custGeom>
              <a:avLst/>
              <a:gdLst/>
              <a:ahLst/>
              <a:cxnLst/>
              <a:rect l="l" t="t" r="r" b="b"/>
              <a:pathLst>
                <a:path w="1691" h="1452" extrusionOk="0">
                  <a:moveTo>
                    <a:pt x="955" y="0"/>
                  </a:moveTo>
                  <a:cubicBezTo>
                    <a:pt x="776" y="0"/>
                    <a:pt x="595" y="65"/>
                    <a:pt x="450" y="211"/>
                  </a:cubicBezTo>
                  <a:cubicBezTo>
                    <a:pt x="1" y="659"/>
                    <a:pt x="318" y="1452"/>
                    <a:pt x="951" y="1452"/>
                  </a:cubicBezTo>
                  <a:cubicBezTo>
                    <a:pt x="1347" y="1452"/>
                    <a:pt x="1691" y="1108"/>
                    <a:pt x="1691" y="712"/>
                  </a:cubicBezTo>
                  <a:cubicBezTo>
                    <a:pt x="1691" y="284"/>
                    <a:pt x="1328" y="0"/>
                    <a:pt x="9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83"/>
            <p:cNvSpPr/>
            <p:nvPr/>
          </p:nvSpPr>
          <p:spPr>
            <a:xfrm>
              <a:off x="8032413" y="2020137"/>
              <a:ext cx="144620" cy="144620"/>
            </a:xfrm>
            <a:custGeom>
              <a:avLst/>
              <a:gdLst/>
              <a:ahLst/>
              <a:cxnLst/>
              <a:rect l="l" t="t" r="r" b="b"/>
              <a:pathLst>
                <a:path w="2800" h="2800" extrusionOk="0">
                  <a:moveTo>
                    <a:pt x="1400" y="1"/>
                  </a:moveTo>
                  <a:cubicBezTo>
                    <a:pt x="608" y="1"/>
                    <a:pt x="1" y="635"/>
                    <a:pt x="1" y="1400"/>
                  </a:cubicBezTo>
                  <a:cubicBezTo>
                    <a:pt x="1" y="2166"/>
                    <a:pt x="608" y="2800"/>
                    <a:pt x="1400" y="2800"/>
                  </a:cubicBezTo>
                  <a:cubicBezTo>
                    <a:pt x="2166" y="2800"/>
                    <a:pt x="2800" y="2166"/>
                    <a:pt x="2800" y="1400"/>
                  </a:cubicBezTo>
                  <a:cubicBezTo>
                    <a:pt x="2800" y="635"/>
                    <a:pt x="2166" y="1"/>
                    <a:pt x="1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83"/>
            <p:cNvSpPr/>
            <p:nvPr/>
          </p:nvSpPr>
          <p:spPr>
            <a:xfrm>
              <a:off x="8344734" y="2356991"/>
              <a:ext cx="193739" cy="145653"/>
            </a:xfrm>
            <a:custGeom>
              <a:avLst/>
              <a:gdLst/>
              <a:ahLst/>
              <a:cxnLst/>
              <a:rect l="l" t="t" r="r" b="b"/>
              <a:pathLst>
                <a:path w="3751" h="2820" extrusionOk="0">
                  <a:moveTo>
                    <a:pt x="1875" y="1"/>
                  </a:moveTo>
                  <a:cubicBezTo>
                    <a:pt x="634" y="1"/>
                    <a:pt x="1" y="1532"/>
                    <a:pt x="872" y="2404"/>
                  </a:cubicBezTo>
                  <a:cubicBezTo>
                    <a:pt x="1149" y="2681"/>
                    <a:pt x="1512" y="2820"/>
                    <a:pt x="1872" y="2820"/>
                  </a:cubicBezTo>
                  <a:cubicBezTo>
                    <a:pt x="2232" y="2820"/>
                    <a:pt x="2588" y="2681"/>
                    <a:pt x="2852" y="2404"/>
                  </a:cubicBezTo>
                  <a:cubicBezTo>
                    <a:pt x="3750" y="1532"/>
                    <a:pt x="3116" y="1"/>
                    <a:pt x="1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83"/>
            <p:cNvSpPr/>
            <p:nvPr/>
          </p:nvSpPr>
          <p:spPr>
            <a:xfrm>
              <a:off x="8200168" y="2187892"/>
              <a:ext cx="146015" cy="146015"/>
            </a:xfrm>
            <a:custGeom>
              <a:avLst/>
              <a:gdLst/>
              <a:ahLst/>
              <a:cxnLst/>
              <a:rect l="l" t="t" r="r" b="b"/>
              <a:pathLst>
                <a:path w="2827" h="2827" extrusionOk="0">
                  <a:moveTo>
                    <a:pt x="1400" y="1"/>
                  </a:moveTo>
                  <a:cubicBezTo>
                    <a:pt x="634" y="1"/>
                    <a:pt x="1" y="635"/>
                    <a:pt x="1" y="1400"/>
                  </a:cubicBezTo>
                  <a:cubicBezTo>
                    <a:pt x="1" y="2192"/>
                    <a:pt x="634" y="2826"/>
                    <a:pt x="1400" y="2826"/>
                  </a:cubicBezTo>
                  <a:cubicBezTo>
                    <a:pt x="2192" y="2826"/>
                    <a:pt x="2826" y="2192"/>
                    <a:pt x="2826" y="1400"/>
                  </a:cubicBezTo>
                  <a:cubicBezTo>
                    <a:pt x="2826" y="635"/>
                    <a:pt x="2192" y="1"/>
                    <a:pt x="1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83"/>
            <p:cNvSpPr/>
            <p:nvPr/>
          </p:nvSpPr>
          <p:spPr>
            <a:xfrm>
              <a:off x="8449736" y="2208345"/>
              <a:ext cx="188264" cy="117349"/>
            </a:xfrm>
            <a:custGeom>
              <a:avLst/>
              <a:gdLst/>
              <a:ahLst/>
              <a:cxnLst/>
              <a:rect l="l" t="t" r="r" b="b"/>
              <a:pathLst>
                <a:path w="3645" h="2272" extrusionOk="0">
                  <a:moveTo>
                    <a:pt x="3645" y="1"/>
                  </a:moveTo>
                  <a:lnTo>
                    <a:pt x="1" y="1031"/>
                  </a:lnTo>
                  <a:lnTo>
                    <a:pt x="3645" y="2272"/>
                  </a:lnTo>
                  <a:lnTo>
                    <a:pt x="36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83"/>
            <p:cNvSpPr/>
            <p:nvPr/>
          </p:nvSpPr>
          <p:spPr>
            <a:xfrm>
              <a:off x="6811525" y="673648"/>
              <a:ext cx="551622" cy="991887"/>
            </a:xfrm>
            <a:custGeom>
              <a:avLst/>
              <a:gdLst/>
              <a:ahLst/>
              <a:cxnLst/>
              <a:rect l="l" t="t" r="r" b="b"/>
              <a:pathLst>
                <a:path w="10680" h="19204" extrusionOk="0">
                  <a:moveTo>
                    <a:pt x="3701" y="0"/>
                  </a:moveTo>
                  <a:cubicBezTo>
                    <a:pt x="3186" y="0"/>
                    <a:pt x="2664" y="269"/>
                    <a:pt x="2272" y="696"/>
                  </a:cubicBezTo>
                  <a:cubicBezTo>
                    <a:pt x="370" y="3891"/>
                    <a:pt x="1" y="7746"/>
                    <a:pt x="1242" y="11231"/>
                  </a:cubicBezTo>
                  <a:cubicBezTo>
                    <a:pt x="3354" y="17146"/>
                    <a:pt x="8213" y="19074"/>
                    <a:pt x="8213" y="19074"/>
                  </a:cubicBezTo>
                  <a:cubicBezTo>
                    <a:pt x="8213" y="19074"/>
                    <a:pt x="8578" y="19203"/>
                    <a:pt x="9004" y="19203"/>
                  </a:cubicBezTo>
                  <a:cubicBezTo>
                    <a:pt x="9748" y="19203"/>
                    <a:pt x="10680" y="18809"/>
                    <a:pt x="10193" y="16644"/>
                  </a:cubicBezTo>
                  <a:cubicBezTo>
                    <a:pt x="9427" y="13238"/>
                    <a:pt x="6021" y="14321"/>
                    <a:pt x="4595" y="9990"/>
                  </a:cubicBezTo>
                  <a:cubicBezTo>
                    <a:pt x="3169" y="5634"/>
                    <a:pt x="5995" y="3970"/>
                    <a:pt x="5414" y="1752"/>
                  </a:cubicBezTo>
                  <a:cubicBezTo>
                    <a:pt x="5080" y="492"/>
                    <a:pt x="4397" y="0"/>
                    <a:pt x="3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83"/>
            <p:cNvSpPr/>
            <p:nvPr/>
          </p:nvSpPr>
          <p:spPr>
            <a:xfrm>
              <a:off x="6904606" y="527068"/>
              <a:ext cx="403696" cy="359484"/>
            </a:xfrm>
            <a:custGeom>
              <a:avLst/>
              <a:gdLst/>
              <a:ahLst/>
              <a:cxnLst/>
              <a:rect l="l" t="t" r="r" b="b"/>
              <a:pathLst>
                <a:path w="7816" h="6960" extrusionOk="0">
                  <a:moveTo>
                    <a:pt x="3929" y="0"/>
                  </a:moveTo>
                  <a:cubicBezTo>
                    <a:pt x="3563" y="0"/>
                    <a:pt x="3191" y="58"/>
                    <a:pt x="2825" y="180"/>
                  </a:cubicBezTo>
                  <a:cubicBezTo>
                    <a:pt x="1003" y="788"/>
                    <a:pt x="0" y="2742"/>
                    <a:pt x="607" y="4564"/>
                  </a:cubicBezTo>
                  <a:cubicBezTo>
                    <a:pt x="1094" y="6024"/>
                    <a:pt x="2464" y="6959"/>
                    <a:pt x="3927" y="6959"/>
                  </a:cubicBezTo>
                  <a:cubicBezTo>
                    <a:pt x="4289" y="6959"/>
                    <a:pt x="4656" y="6902"/>
                    <a:pt x="5017" y="6782"/>
                  </a:cubicBezTo>
                  <a:cubicBezTo>
                    <a:pt x="6839" y="6174"/>
                    <a:pt x="7816" y="4220"/>
                    <a:pt x="7235" y="2398"/>
                  </a:cubicBezTo>
                  <a:cubicBezTo>
                    <a:pt x="6750" y="921"/>
                    <a:pt x="5387" y="0"/>
                    <a:pt x="3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83"/>
            <p:cNvSpPr/>
            <p:nvPr/>
          </p:nvSpPr>
          <p:spPr>
            <a:xfrm>
              <a:off x="7050514" y="498558"/>
              <a:ext cx="274158" cy="378801"/>
            </a:xfrm>
            <a:custGeom>
              <a:avLst/>
              <a:gdLst/>
              <a:ahLst/>
              <a:cxnLst/>
              <a:rect l="l" t="t" r="r" b="b"/>
              <a:pathLst>
                <a:path w="5308" h="7334" extrusionOk="0">
                  <a:moveTo>
                    <a:pt x="2460" y="0"/>
                  </a:moveTo>
                  <a:cubicBezTo>
                    <a:pt x="2318" y="0"/>
                    <a:pt x="2174" y="24"/>
                    <a:pt x="2034" y="72"/>
                  </a:cubicBezTo>
                  <a:lnTo>
                    <a:pt x="0" y="732"/>
                  </a:lnTo>
                  <a:lnTo>
                    <a:pt x="2192" y="7334"/>
                  </a:lnTo>
                  <a:lnTo>
                    <a:pt x="4199" y="6673"/>
                  </a:lnTo>
                  <a:cubicBezTo>
                    <a:pt x="4912" y="6436"/>
                    <a:pt x="5308" y="5670"/>
                    <a:pt x="5070" y="4957"/>
                  </a:cubicBezTo>
                  <a:lnTo>
                    <a:pt x="3723" y="917"/>
                  </a:lnTo>
                  <a:cubicBezTo>
                    <a:pt x="3534" y="350"/>
                    <a:pt x="3012" y="0"/>
                    <a:pt x="2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83"/>
            <p:cNvSpPr/>
            <p:nvPr/>
          </p:nvSpPr>
          <p:spPr>
            <a:xfrm>
              <a:off x="7178707" y="1352160"/>
              <a:ext cx="403748" cy="359484"/>
            </a:xfrm>
            <a:custGeom>
              <a:avLst/>
              <a:gdLst/>
              <a:ahLst/>
              <a:cxnLst/>
              <a:rect l="l" t="t" r="r" b="b"/>
              <a:pathLst>
                <a:path w="7817" h="6960" extrusionOk="0">
                  <a:moveTo>
                    <a:pt x="3903" y="0"/>
                  </a:moveTo>
                  <a:cubicBezTo>
                    <a:pt x="3537" y="0"/>
                    <a:pt x="3165" y="58"/>
                    <a:pt x="2799" y="180"/>
                  </a:cubicBezTo>
                  <a:cubicBezTo>
                    <a:pt x="977" y="788"/>
                    <a:pt x="0" y="2742"/>
                    <a:pt x="608" y="4564"/>
                  </a:cubicBezTo>
                  <a:cubicBezTo>
                    <a:pt x="1074" y="6024"/>
                    <a:pt x="2439" y="6959"/>
                    <a:pt x="3901" y="6959"/>
                  </a:cubicBezTo>
                  <a:cubicBezTo>
                    <a:pt x="4263" y="6959"/>
                    <a:pt x="4630" y="6902"/>
                    <a:pt x="4991" y="6782"/>
                  </a:cubicBezTo>
                  <a:cubicBezTo>
                    <a:pt x="6813" y="6174"/>
                    <a:pt x="7816" y="4220"/>
                    <a:pt x="7209" y="2398"/>
                  </a:cubicBezTo>
                  <a:cubicBezTo>
                    <a:pt x="6724" y="921"/>
                    <a:pt x="5361" y="0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83"/>
            <p:cNvSpPr/>
            <p:nvPr/>
          </p:nvSpPr>
          <p:spPr>
            <a:xfrm>
              <a:off x="7318872" y="1322411"/>
              <a:ext cx="272815" cy="378698"/>
            </a:xfrm>
            <a:custGeom>
              <a:avLst/>
              <a:gdLst/>
              <a:ahLst/>
              <a:cxnLst/>
              <a:rect l="l" t="t" r="r" b="b"/>
              <a:pathLst>
                <a:path w="5282" h="7332" extrusionOk="0">
                  <a:moveTo>
                    <a:pt x="2454" y="1"/>
                  </a:moveTo>
                  <a:cubicBezTo>
                    <a:pt x="2316" y="1"/>
                    <a:pt x="2174" y="23"/>
                    <a:pt x="2034" y="70"/>
                  </a:cubicBezTo>
                  <a:lnTo>
                    <a:pt x="0" y="730"/>
                  </a:lnTo>
                  <a:lnTo>
                    <a:pt x="2192" y="7331"/>
                  </a:lnTo>
                  <a:lnTo>
                    <a:pt x="4225" y="6671"/>
                  </a:lnTo>
                  <a:cubicBezTo>
                    <a:pt x="4912" y="6433"/>
                    <a:pt x="5281" y="5668"/>
                    <a:pt x="5044" y="4981"/>
                  </a:cubicBezTo>
                  <a:lnTo>
                    <a:pt x="3723" y="941"/>
                  </a:lnTo>
                  <a:cubicBezTo>
                    <a:pt x="3533" y="369"/>
                    <a:pt x="3019" y="1"/>
                    <a:pt x="2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83"/>
            <p:cNvSpPr/>
            <p:nvPr/>
          </p:nvSpPr>
          <p:spPr>
            <a:xfrm>
              <a:off x="8054260" y="2055671"/>
              <a:ext cx="87340" cy="73653"/>
            </a:xfrm>
            <a:custGeom>
              <a:avLst/>
              <a:gdLst/>
              <a:ahLst/>
              <a:cxnLst/>
              <a:rect l="l" t="t" r="r" b="b"/>
              <a:pathLst>
                <a:path w="1691" h="1426" extrusionOk="0">
                  <a:moveTo>
                    <a:pt x="967" y="0"/>
                  </a:moveTo>
                  <a:cubicBezTo>
                    <a:pt x="788" y="0"/>
                    <a:pt x="603" y="65"/>
                    <a:pt x="449" y="211"/>
                  </a:cubicBezTo>
                  <a:cubicBezTo>
                    <a:pt x="0" y="660"/>
                    <a:pt x="317" y="1425"/>
                    <a:pt x="977" y="1425"/>
                  </a:cubicBezTo>
                  <a:cubicBezTo>
                    <a:pt x="1373" y="1425"/>
                    <a:pt x="1690" y="1109"/>
                    <a:pt x="1690" y="712"/>
                  </a:cubicBezTo>
                  <a:cubicBezTo>
                    <a:pt x="1690" y="284"/>
                    <a:pt x="1340" y="0"/>
                    <a:pt x="9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83"/>
            <p:cNvSpPr/>
            <p:nvPr/>
          </p:nvSpPr>
          <p:spPr>
            <a:xfrm>
              <a:off x="8223359" y="1982794"/>
              <a:ext cx="85997" cy="74221"/>
            </a:xfrm>
            <a:custGeom>
              <a:avLst/>
              <a:gdLst/>
              <a:ahLst/>
              <a:cxnLst/>
              <a:rect l="l" t="t" r="r" b="b"/>
              <a:pathLst>
                <a:path w="1665" h="1437" extrusionOk="0">
                  <a:moveTo>
                    <a:pt x="949" y="0"/>
                  </a:moveTo>
                  <a:cubicBezTo>
                    <a:pt x="774" y="0"/>
                    <a:pt x="595" y="68"/>
                    <a:pt x="449" y="222"/>
                  </a:cubicBezTo>
                  <a:cubicBezTo>
                    <a:pt x="1" y="671"/>
                    <a:pt x="317" y="1437"/>
                    <a:pt x="951" y="1437"/>
                  </a:cubicBezTo>
                  <a:cubicBezTo>
                    <a:pt x="1347" y="1437"/>
                    <a:pt x="1664" y="1120"/>
                    <a:pt x="1664" y="724"/>
                  </a:cubicBezTo>
                  <a:cubicBezTo>
                    <a:pt x="1664" y="296"/>
                    <a:pt x="1314" y="0"/>
                    <a:pt x="9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83"/>
            <p:cNvSpPr/>
            <p:nvPr/>
          </p:nvSpPr>
          <p:spPr>
            <a:xfrm>
              <a:off x="8404750" y="2055619"/>
              <a:ext cx="73705" cy="7370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713" y="0"/>
                  </a:moveTo>
                  <a:cubicBezTo>
                    <a:pt x="317" y="0"/>
                    <a:pt x="0" y="317"/>
                    <a:pt x="0" y="713"/>
                  </a:cubicBezTo>
                  <a:cubicBezTo>
                    <a:pt x="0" y="1110"/>
                    <a:pt x="317" y="1426"/>
                    <a:pt x="713" y="1426"/>
                  </a:cubicBezTo>
                  <a:cubicBezTo>
                    <a:pt x="1109" y="1426"/>
                    <a:pt x="1426" y="1110"/>
                    <a:pt x="1426" y="713"/>
                  </a:cubicBezTo>
                  <a:cubicBezTo>
                    <a:pt x="1426" y="317"/>
                    <a:pt x="1109" y="0"/>
                    <a:pt x="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83"/>
            <p:cNvSpPr/>
            <p:nvPr/>
          </p:nvSpPr>
          <p:spPr>
            <a:xfrm>
              <a:off x="8404750" y="2392474"/>
              <a:ext cx="73705" cy="7370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713" y="1"/>
                  </a:moveTo>
                  <a:cubicBezTo>
                    <a:pt x="317" y="1"/>
                    <a:pt x="0" y="317"/>
                    <a:pt x="0" y="713"/>
                  </a:cubicBezTo>
                  <a:cubicBezTo>
                    <a:pt x="0" y="1110"/>
                    <a:pt x="317" y="1426"/>
                    <a:pt x="713" y="1426"/>
                  </a:cubicBezTo>
                  <a:cubicBezTo>
                    <a:pt x="1109" y="1426"/>
                    <a:pt x="1426" y="1110"/>
                    <a:pt x="1426" y="713"/>
                  </a:cubicBezTo>
                  <a:cubicBezTo>
                    <a:pt x="1426" y="317"/>
                    <a:pt x="1109" y="1"/>
                    <a:pt x="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83"/>
            <p:cNvSpPr/>
            <p:nvPr/>
          </p:nvSpPr>
          <p:spPr>
            <a:xfrm>
              <a:off x="8235651" y="2462045"/>
              <a:ext cx="75047" cy="75047"/>
            </a:xfrm>
            <a:custGeom>
              <a:avLst/>
              <a:gdLst/>
              <a:ahLst/>
              <a:cxnLst/>
              <a:rect l="l" t="t" r="r" b="b"/>
              <a:pathLst>
                <a:path w="1453" h="1453" extrusionOk="0">
                  <a:moveTo>
                    <a:pt x="713" y="0"/>
                  </a:moveTo>
                  <a:cubicBezTo>
                    <a:pt x="317" y="0"/>
                    <a:pt x="0" y="317"/>
                    <a:pt x="0" y="713"/>
                  </a:cubicBezTo>
                  <a:cubicBezTo>
                    <a:pt x="0" y="1109"/>
                    <a:pt x="317" y="1452"/>
                    <a:pt x="713" y="1452"/>
                  </a:cubicBezTo>
                  <a:cubicBezTo>
                    <a:pt x="1109" y="1452"/>
                    <a:pt x="1452" y="1109"/>
                    <a:pt x="1452" y="713"/>
                  </a:cubicBezTo>
                  <a:cubicBezTo>
                    <a:pt x="1452" y="317"/>
                    <a:pt x="1109" y="0"/>
                    <a:pt x="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83"/>
            <p:cNvSpPr/>
            <p:nvPr/>
          </p:nvSpPr>
          <p:spPr>
            <a:xfrm>
              <a:off x="8056998" y="2392577"/>
              <a:ext cx="87340" cy="73601"/>
            </a:xfrm>
            <a:custGeom>
              <a:avLst/>
              <a:gdLst/>
              <a:ahLst/>
              <a:cxnLst/>
              <a:rect l="l" t="t" r="r" b="b"/>
              <a:pathLst>
                <a:path w="1691" h="1425" extrusionOk="0">
                  <a:moveTo>
                    <a:pt x="971" y="0"/>
                  </a:moveTo>
                  <a:cubicBezTo>
                    <a:pt x="797" y="0"/>
                    <a:pt x="620" y="65"/>
                    <a:pt x="475" y="210"/>
                  </a:cubicBezTo>
                  <a:cubicBezTo>
                    <a:pt x="0" y="659"/>
                    <a:pt x="317" y="1424"/>
                    <a:pt x="977" y="1424"/>
                  </a:cubicBezTo>
                  <a:cubicBezTo>
                    <a:pt x="1347" y="1424"/>
                    <a:pt x="1690" y="1108"/>
                    <a:pt x="1690" y="738"/>
                  </a:cubicBezTo>
                  <a:cubicBezTo>
                    <a:pt x="1690" y="290"/>
                    <a:pt x="1338" y="0"/>
                    <a:pt x="9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83"/>
            <p:cNvSpPr/>
            <p:nvPr/>
          </p:nvSpPr>
          <p:spPr>
            <a:xfrm>
              <a:off x="7493714" y="2681605"/>
              <a:ext cx="1564375" cy="204637"/>
            </a:xfrm>
            <a:custGeom>
              <a:avLst/>
              <a:gdLst/>
              <a:ahLst/>
              <a:cxnLst/>
              <a:rect l="l" t="t" r="r" b="b"/>
              <a:pathLst>
                <a:path w="30288" h="3962" extrusionOk="0">
                  <a:moveTo>
                    <a:pt x="1" y="0"/>
                  </a:moveTo>
                  <a:cubicBezTo>
                    <a:pt x="1" y="2166"/>
                    <a:pt x="1770" y="3961"/>
                    <a:pt x="3962" y="3961"/>
                  </a:cubicBezTo>
                  <a:lnTo>
                    <a:pt x="26327" y="3961"/>
                  </a:lnTo>
                  <a:cubicBezTo>
                    <a:pt x="28518" y="3961"/>
                    <a:pt x="30287" y="2166"/>
                    <a:pt x="30287" y="0"/>
                  </a:cubicBezTo>
                  <a:lnTo>
                    <a:pt x="30287" y="0"/>
                  </a:lnTo>
                  <a:cubicBezTo>
                    <a:pt x="30287" y="1"/>
                    <a:pt x="28386" y="1822"/>
                    <a:pt x="24716" y="1822"/>
                  </a:cubicBezTo>
                  <a:lnTo>
                    <a:pt x="5572" y="1822"/>
                  </a:lnTo>
                  <a:cubicBezTo>
                    <a:pt x="1929" y="182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6" name="Google Shape;4426;p83"/>
          <p:cNvGrpSpPr/>
          <p:nvPr/>
        </p:nvGrpSpPr>
        <p:grpSpPr>
          <a:xfrm rot="-1062919">
            <a:off x="-781552" y="3918857"/>
            <a:ext cx="1654020" cy="540023"/>
            <a:chOff x="2564525" y="5223525"/>
            <a:chExt cx="2556110" cy="834547"/>
          </a:xfrm>
        </p:grpSpPr>
        <p:sp>
          <p:nvSpPr>
            <p:cNvPr id="4427" name="Google Shape;4427;p83"/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83"/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83"/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83"/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83"/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83"/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83"/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83"/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83"/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83"/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7" name="Google Shape;4437;p83"/>
          <p:cNvGrpSpPr/>
          <p:nvPr/>
        </p:nvGrpSpPr>
        <p:grpSpPr>
          <a:xfrm rot="1358433">
            <a:off x="7973679" y="910284"/>
            <a:ext cx="1719595" cy="916331"/>
            <a:chOff x="7463504" y="3075665"/>
            <a:chExt cx="2603050" cy="1387103"/>
          </a:xfrm>
        </p:grpSpPr>
        <p:sp>
          <p:nvSpPr>
            <p:cNvPr id="4438" name="Google Shape;4438;p83"/>
            <p:cNvSpPr/>
            <p:nvPr/>
          </p:nvSpPr>
          <p:spPr>
            <a:xfrm rot="-970049">
              <a:off x="7514122" y="3409760"/>
              <a:ext cx="2501813" cy="718914"/>
            </a:xfrm>
            <a:custGeom>
              <a:avLst/>
              <a:gdLst/>
              <a:ahLst/>
              <a:cxnLst/>
              <a:rect l="l" t="t" r="r" b="b"/>
              <a:pathLst>
                <a:path w="128944" h="37053" extrusionOk="0">
                  <a:moveTo>
                    <a:pt x="119723" y="3025"/>
                  </a:moveTo>
                  <a:cubicBezTo>
                    <a:pt x="119950" y="3025"/>
                    <a:pt x="120176" y="3078"/>
                    <a:pt x="120387" y="3183"/>
                  </a:cubicBezTo>
                  <a:cubicBezTo>
                    <a:pt x="121455" y="3183"/>
                    <a:pt x="122523" y="3192"/>
                    <a:pt x="123590" y="3192"/>
                  </a:cubicBezTo>
                  <a:cubicBezTo>
                    <a:pt x="124124" y="3192"/>
                    <a:pt x="124658" y="3190"/>
                    <a:pt x="125192" y="3183"/>
                  </a:cubicBezTo>
                  <a:cubicBezTo>
                    <a:pt x="125219" y="3182"/>
                    <a:pt x="125245" y="3181"/>
                    <a:pt x="125270" y="3181"/>
                  </a:cubicBezTo>
                  <a:cubicBezTo>
                    <a:pt x="125652" y="3181"/>
                    <a:pt x="125782" y="3338"/>
                    <a:pt x="125782" y="3773"/>
                  </a:cubicBezTo>
                  <a:cubicBezTo>
                    <a:pt x="125782" y="5544"/>
                    <a:pt x="125782" y="7335"/>
                    <a:pt x="125782" y="9105"/>
                  </a:cubicBezTo>
                  <a:lnTo>
                    <a:pt x="125782" y="10560"/>
                  </a:lnTo>
                  <a:lnTo>
                    <a:pt x="125782" y="18063"/>
                  </a:lnTo>
                  <a:lnTo>
                    <a:pt x="125782" y="19517"/>
                  </a:lnTo>
                  <a:lnTo>
                    <a:pt x="125782" y="26493"/>
                  </a:lnTo>
                  <a:lnTo>
                    <a:pt x="125782" y="27947"/>
                  </a:lnTo>
                  <a:cubicBezTo>
                    <a:pt x="125782" y="29739"/>
                    <a:pt x="125761" y="31509"/>
                    <a:pt x="125782" y="33280"/>
                  </a:cubicBezTo>
                  <a:cubicBezTo>
                    <a:pt x="125803" y="33764"/>
                    <a:pt x="125635" y="33870"/>
                    <a:pt x="125171" y="33870"/>
                  </a:cubicBezTo>
                  <a:lnTo>
                    <a:pt x="4257" y="33870"/>
                  </a:lnTo>
                  <a:cubicBezTo>
                    <a:pt x="4052" y="33870"/>
                    <a:pt x="3889" y="33874"/>
                    <a:pt x="3759" y="33874"/>
                  </a:cubicBezTo>
                  <a:cubicBezTo>
                    <a:pt x="3197" y="33874"/>
                    <a:pt x="3267" y="33791"/>
                    <a:pt x="3267" y="32900"/>
                  </a:cubicBezTo>
                  <a:lnTo>
                    <a:pt x="3267" y="27947"/>
                  </a:lnTo>
                  <a:cubicBezTo>
                    <a:pt x="3098" y="27484"/>
                    <a:pt x="3098" y="26978"/>
                    <a:pt x="3267" y="26493"/>
                  </a:cubicBezTo>
                  <a:lnTo>
                    <a:pt x="3267" y="19517"/>
                  </a:lnTo>
                  <a:cubicBezTo>
                    <a:pt x="3098" y="19053"/>
                    <a:pt x="3098" y="18547"/>
                    <a:pt x="3267" y="18084"/>
                  </a:cubicBezTo>
                  <a:lnTo>
                    <a:pt x="3267" y="10560"/>
                  </a:lnTo>
                  <a:cubicBezTo>
                    <a:pt x="3098" y="10096"/>
                    <a:pt x="3098" y="9590"/>
                    <a:pt x="3267" y="9127"/>
                  </a:cubicBezTo>
                  <a:cubicBezTo>
                    <a:pt x="3267" y="7356"/>
                    <a:pt x="3309" y="5628"/>
                    <a:pt x="3267" y="3879"/>
                  </a:cubicBezTo>
                  <a:cubicBezTo>
                    <a:pt x="3267" y="3310"/>
                    <a:pt x="3457" y="3183"/>
                    <a:pt x="3983" y="3183"/>
                  </a:cubicBezTo>
                  <a:cubicBezTo>
                    <a:pt x="4812" y="3190"/>
                    <a:pt x="5641" y="3192"/>
                    <a:pt x="6471" y="3192"/>
                  </a:cubicBezTo>
                  <a:cubicBezTo>
                    <a:pt x="8131" y="3192"/>
                    <a:pt x="9793" y="3183"/>
                    <a:pt x="11465" y="3183"/>
                  </a:cubicBezTo>
                  <a:cubicBezTo>
                    <a:pt x="11645" y="3078"/>
                    <a:pt x="11845" y="3025"/>
                    <a:pt x="12048" y="3025"/>
                  </a:cubicBezTo>
                  <a:cubicBezTo>
                    <a:pt x="12251" y="3025"/>
                    <a:pt x="12456" y="3078"/>
                    <a:pt x="12646" y="3183"/>
                  </a:cubicBezTo>
                  <a:lnTo>
                    <a:pt x="25966" y="3183"/>
                  </a:lnTo>
                  <a:cubicBezTo>
                    <a:pt x="26166" y="3078"/>
                    <a:pt x="26387" y="3025"/>
                    <a:pt x="26611" y="3025"/>
                  </a:cubicBezTo>
                  <a:cubicBezTo>
                    <a:pt x="26835" y="3025"/>
                    <a:pt x="27062" y="3078"/>
                    <a:pt x="27273" y="3183"/>
                  </a:cubicBezTo>
                  <a:lnTo>
                    <a:pt x="38064" y="3183"/>
                  </a:lnTo>
                  <a:cubicBezTo>
                    <a:pt x="38274" y="3078"/>
                    <a:pt x="38501" y="3025"/>
                    <a:pt x="38727" y="3025"/>
                  </a:cubicBezTo>
                  <a:cubicBezTo>
                    <a:pt x="38954" y="3025"/>
                    <a:pt x="39181" y="3078"/>
                    <a:pt x="39391" y="3183"/>
                  </a:cubicBezTo>
                  <a:lnTo>
                    <a:pt x="52690" y="3183"/>
                  </a:lnTo>
                  <a:cubicBezTo>
                    <a:pt x="52901" y="3078"/>
                    <a:pt x="53128" y="3025"/>
                    <a:pt x="53352" y="3025"/>
                  </a:cubicBezTo>
                  <a:cubicBezTo>
                    <a:pt x="53576" y="3025"/>
                    <a:pt x="53797" y="3078"/>
                    <a:pt x="53997" y="3183"/>
                  </a:cubicBezTo>
                  <a:lnTo>
                    <a:pt x="65463" y="3183"/>
                  </a:lnTo>
                  <a:cubicBezTo>
                    <a:pt x="65673" y="3078"/>
                    <a:pt x="65900" y="3025"/>
                    <a:pt x="66126" y="3025"/>
                  </a:cubicBezTo>
                  <a:cubicBezTo>
                    <a:pt x="66353" y="3025"/>
                    <a:pt x="66580" y="3078"/>
                    <a:pt x="66790" y="3183"/>
                  </a:cubicBezTo>
                  <a:lnTo>
                    <a:pt x="79963" y="3183"/>
                  </a:lnTo>
                  <a:cubicBezTo>
                    <a:pt x="80163" y="3078"/>
                    <a:pt x="80384" y="3025"/>
                    <a:pt x="80608" y="3025"/>
                  </a:cubicBezTo>
                  <a:cubicBezTo>
                    <a:pt x="80832" y="3025"/>
                    <a:pt x="81059" y="3078"/>
                    <a:pt x="81270" y="3183"/>
                  </a:cubicBezTo>
                  <a:lnTo>
                    <a:pt x="92208" y="3183"/>
                  </a:lnTo>
                  <a:cubicBezTo>
                    <a:pt x="92419" y="3078"/>
                    <a:pt x="92645" y="3025"/>
                    <a:pt x="92869" y="3025"/>
                  </a:cubicBezTo>
                  <a:cubicBezTo>
                    <a:pt x="93093" y="3025"/>
                    <a:pt x="93315" y="3078"/>
                    <a:pt x="93515" y="3183"/>
                  </a:cubicBezTo>
                  <a:lnTo>
                    <a:pt x="106687" y="3183"/>
                  </a:lnTo>
                  <a:cubicBezTo>
                    <a:pt x="106898" y="3078"/>
                    <a:pt x="107125" y="3025"/>
                    <a:pt x="107351" y="3025"/>
                  </a:cubicBezTo>
                  <a:cubicBezTo>
                    <a:pt x="107578" y="3025"/>
                    <a:pt x="107804" y="3078"/>
                    <a:pt x="108015" y="3183"/>
                  </a:cubicBezTo>
                  <a:lnTo>
                    <a:pt x="119059" y="3183"/>
                  </a:lnTo>
                  <a:cubicBezTo>
                    <a:pt x="119270" y="3078"/>
                    <a:pt x="119496" y="3025"/>
                    <a:pt x="119723" y="3025"/>
                  </a:cubicBezTo>
                  <a:close/>
                  <a:moveTo>
                    <a:pt x="125677" y="1"/>
                  </a:moveTo>
                  <a:cubicBezTo>
                    <a:pt x="84874" y="1"/>
                    <a:pt x="44049" y="22"/>
                    <a:pt x="3225" y="22"/>
                  </a:cubicBezTo>
                  <a:cubicBezTo>
                    <a:pt x="3187" y="20"/>
                    <a:pt x="3149" y="20"/>
                    <a:pt x="3111" y="20"/>
                  </a:cubicBezTo>
                  <a:cubicBezTo>
                    <a:pt x="2017" y="20"/>
                    <a:pt x="1015" y="604"/>
                    <a:pt x="506" y="1581"/>
                  </a:cubicBezTo>
                  <a:cubicBezTo>
                    <a:pt x="63" y="2361"/>
                    <a:pt x="0" y="3246"/>
                    <a:pt x="0" y="4110"/>
                  </a:cubicBezTo>
                  <a:lnTo>
                    <a:pt x="0" y="31699"/>
                  </a:lnTo>
                  <a:cubicBezTo>
                    <a:pt x="0" y="32479"/>
                    <a:pt x="63" y="33280"/>
                    <a:pt x="105" y="34059"/>
                  </a:cubicBezTo>
                  <a:cubicBezTo>
                    <a:pt x="190" y="35893"/>
                    <a:pt x="1834" y="37052"/>
                    <a:pt x="3372" y="37052"/>
                  </a:cubicBezTo>
                  <a:cubicBezTo>
                    <a:pt x="23732" y="37031"/>
                    <a:pt x="44070" y="37031"/>
                    <a:pt x="64430" y="37031"/>
                  </a:cubicBezTo>
                  <a:lnTo>
                    <a:pt x="125593" y="37031"/>
                  </a:lnTo>
                  <a:cubicBezTo>
                    <a:pt x="125633" y="37033"/>
                    <a:pt x="125673" y="37033"/>
                    <a:pt x="125713" y="37033"/>
                  </a:cubicBezTo>
                  <a:cubicBezTo>
                    <a:pt x="126786" y="37033"/>
                    <a:pt x="127806" y="36491"/>
                    <a:pt x="128375" y="35577"/>
                  </a:cubicBezTo>
                  <a:cubicBezTo>
                    <a:pt x="128902" y="34797"/>
                    <a:pt x="128944" y="33933"/>
                    <a:pt x="128944" y="33069"/>
                  </a:cubicBezTo>
                  <a:lnTo>
                    <a:pt x="128944" y="5206"/>
                  </a:lnTo>
                  <a:cubicBezTo>
                    <a:pt x="128944" y="4427"/>
                    <a:pt x="128902" y="3626"/>
                    <a:pt x="128838" y="2846"/>
                  </a:cubicBezTo>
                  <a:cubicBezTo>
                    <a:pt x="128733" y="1307"/>
                    <a:pt x="127173" y="1"/>
                    <a:pt x="125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57150" dir="3000000" algn="bl" rotWithShape="0">
                <a:schemeClr val="dk1">
                  <a:alpha val="7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83"/>
            <p:cNvSpPr/>
            <p:nvPr/>
          </p:nvSpPr>
          <p:spPr>
            <a:xfrm rot="-970049">
              <a:off x="7643875" y="3941661"/>
              <a:ext cx="2378822" cy="115793"/>
            </a:xfrm>
            <a:custGeom>
              <a:avLst/>
              <a:gdLst/>
              <a:ahLst/>
              <a:cxnLst/>
              <a:rect l="l" t="t" r="r" b="b"/>
              <a:pathLst>
                <a:path w="122605" h="5968" extrusionOk="0">
                  <a:moveTo>
                    <a:pt x="7529" y="0"/>
                  </a:moveTo>
                  <a:cubicBezTo>
                    <a:pt x="5042" y="21"/>
                    <a:pt x="2534" y="21"/>
                    <a:pt x="26" y="21"/>
                  </a:cubicBezTo>
                  <a:cubicBezTo>
                    <a:pt x="26" y="1665"/>
                    <a:pt x="26" y="3309"/>
                    <a:pt x="89" y="4974"/>
                  </a:cubicBezTo>
                  <a:cubicBezTo>
                    <a:pt x="89" y="5893"/>
                    <a:pt x="0" y="5968"/>
                    <a:pt x="630" y="5968"/>
                  </a:cubicBezTo>
                  <a:cubicBezTo>
                    <a:pt x="752" y="5968"/>
                    <a:pt x="900" y="5965"/>
                    <a:pt x="1080" y="5965"/>
                  </a:cubicBezTo>
                  <a:lnTo>
                    <a:pt x="116724" y="5965"/>
                  </a:lnTo>
                  <a:cubicBezTo>
                    <a:pt x="117905" y="5965"/>
                    <a:pt x="119076" y="5955"/>
                    <a:pt x="120243" y="5955"/>
                  </a:cubicBezTo>
                  <a:cubicBezTo>
                    <a:pt x="120827" y="5955"/>
                    <a:pt x="121410" y="5958"/>
                    <a:pt x="121993" y="5965"/>
                  </a:cubicBezTo>
                  <a:cubicBezTo>
                    <a:pt x="122436" y="5965"/>
                    <a:pt x="122605" y="5838"/>
                    <a:pt x="122605" y="5375"/>
                  </a:cubicBezTo>
                  <a:cubicBezTo>
                    <a:pt x="122584" y="3583"/>
                    <a:pt x="122584" y="1813"/>
                    <a:pt x="122584" y="42"/>
                  </a:cubicBezTo>
                  <a:cubicBezTo>
                    <a:pt x="120982" y="42"/>
                    <a:pt x="119380" y="42"/>
                    <a:pt x="117778" y="21"/>
                  </a:cubicBezTo>
                  <a:cubicBezTo>
                    <a:pt x="117755" y="20"/>
                    <a:pt x="117733" y="20"/>
                    <a:pt x="117711" y="20"/>
                  </a:cubicBezTo>
                  <a:cubicBezTo>
                    <a:pt x="117302" y="20"/>
                    <a:pt x="117188" y="212"/>
                    <a:pt x="117188" y="633"/>
                  </a:cubicBezTo>
                  <a:cubicBezTo>
                    <a:pt x="117209" y="2129"/>
                    <a:pt x="117188" y="3625"/>
                    <a:pt x="117209" y="5101"/>
                  </a:cubicBezTo>
                  <a:cubicBezTo>
                    <a:pt x="117230" y="5628"/>
                    <a:pt x="117104" y="5838"/>
                    <a:pt x="116535" y="5838"/>
                  </a:cubicBezTo>
                  <a:cubicBezTo>
                    <a:pt x="116513" y="5839"/>
                    <a:pt x="116493" y="5839"/>
                    <a:pt x="116473" y="5839"/>
                  </a:cubicBezTo>
                  <a:cubicBezTo>
                    <a:pt x="115901" y="5839"/>
                    <a:pt x="115881" y="5548"/>
                    <a:pt x="115881" y="5080"/>
                  </a:cubicBezTo>
                  <a:cubicBezTo>
                    <a:pt x="115902" y="3604"/>
                    <a:pt x="115881" y="2129"/>
                    <a:pt x="115902" y="675"/>
                  </a:cubicBezTo>
                  <a:cubicBezTo>
                    <a:pt x="115902" y="190"/>
                    <a:pt x="115797" y="21"/>
                    <a:pt x="115270" y="21"/>
                  </a:cubicBezTo>
                  <a:lnTo>
                    <a:pt x="105406" y="21"/>
                  </a:lnTo>
                  <a:cubicBezTo>
                    <a:pt x="104922" y="21"/>
                    <a:pt x="104816" y="190"/>
                    <a:pt x="104816" y="633"/>
                  </a:cubicBezTo>
                  <a:cubicBezTo>
                    <a:pt x="104837" y="2129"/>
                    <a:pt x="104795" y="3625"/>
                    <a:pt x="104837" y="5101"/>
                  </a:cubicBezTo>
                  <a:cubicBezTo>
                    <a:pt x="104837" y="5628"/>
                    <a:pt x="104732" y="5838"/>
                    <a:pt x="104142" y="5838"/>
                  </a:cubicBezTo>
                  <a:cubicBezTo>
                    <a:pt x="104121" y="5839"/>
                    <a:pt x="104102" y="5839"/>
                    <a:pt x="104082" y="5839"/>
                  </a:cubicBezTo>
                  <a:cubicBezTo>
                    <a:pt x="103528" y="5839"/>
                    <a:pt x="103489" y="5548"/>
                    <a:pt x="103489" y="5080"/>
                  </a:cubicBezTo>
                  <a:cubicBezTo>
                    <a:pt x="103510" y="3604"/>
                    <a:pt x="103489" y="2150"/>
                    <a:pt x="103510" y="675"/>
                  </a:cubicBezTo>
                  <a:cubicBezTo>
                    <a:pt x="103531" y="211"/>
                    <a:pt x="103425" y="21"/>
                    <a:pt x="102898" y="21"/>
                  </a:cubicBezTo>
                  <a:lnTo>
                    <a:pt x="90906" y="21"/>
                  </a:lnTo>
                  <a:cubicBezTo>
                    <a:pt x="90442" y="21"/>
                    <a:pt x="90316" y="190"/>
                    <a:pt x="90316" y="633"/>
                  </a:cubicBezTo>
                  <a:cubicBezTo>
                    <a:pt x="90337" y="2129"/>
                    <a:pt x="90316" y="3604"/>
                    <a:pt x="90337" y="5101"/>
                  </a:cubicBezTo>
                  <a:cubicBezTo>
                    <a:pt x="90358" y="5628"/>
                    <a:pt x="90232" y="5838"/>
                    <a:pt x="89663" y="5838"/>
                  </a:cubicBezTo>
                  <a:cubicBezTo>
                    <a:pt x="89641" y="5839"/>
                    <a:pt x="89621" y="5839"/>
                    <a:pt x="89601" y="5839"/>
                  </a:cubicBezTo>
                  <a:cubicBezTo>
                    <a:pt x="89029" y="5839"/>
                    <a:pt x="89009" y="5548"/>
                    <a:pt x="89009" y="5080"/>
                  </a:cubicBezTo>
                  <a:cubicBezTo>
                    <a:pt x="89030" y="3625"/>
                    <a:pt x="88988" y="2171"/>
                    <a:pt x="89030" y="738"/>
                  </a:cubicBezTo>
                  <a:cubicBezTo>
                    <a:pt x="89030" y="211"/>
                    <a:pt x="88904" y="21"/>
                    <a:pt x="88335" y="21"/>
                  </a:cubicBezTo>
                  <a:cubicBezTo>
                    <a:pt x="86733" y="32"/>
                    <a:pt x="85131" y="37"/>
                    <a:pt x="83529" y="37"/>
                  </a:cubicBezTo>
                  <a:cubicBezTo>
                    <a:pt x="81928" y="37"/>
                    <a:pt x="80326" y="32"/>
                    <a:pt x="78724" y="21"/>
                  </a:cubicBezTo>
                  <a:cubicBezTo>
                    <a:pt x="78699" y="20"/>
                    <a:pt x="78675" y="20"/>
                    <a:pt x="78652" y="20"/>
                  </a:cubicBezTo>
                  <a:cubicBezTo>
                    <a:pt x="78167" y="20"/>
                    <a:pt x="78071" y="233"/>
                    <a:pt x="78071" y="696"/>
                  </a:cubicBezTo>
                  <a:cubicBezTo>
                    <a:pt x="78092" y="2108"/>
                    <a:pt x="78071" y="3520"/>
                    <a:pt x="78071" y="4911"/>
                  </a:cubicBezTo>
                  <a:cubicBezTo>
                    <a:pt x="78071" y="5375"/>
                    <a:pt x="78218" y="5859"/>
                    <a:pt x="77396" y="5859"/>
                  </a:cubicBezTo>
                  <a:cubicBezTo>
                    <a:pt x="76638" y="5838"/>
                    <a:pt x="76764" y="5396"/>
                    <a:pt x="76764" y="4953"/>
                  </a:cubicBezTo>
                  <a:cubicBezTo>
                    <a:pt x="76764" y="3541"/>
                    <a:pt x="76722" y="2129"/>
                    <a:pt x="76764" y="738"/>
                  </a:cubicBezTo>
                  <a:cubicBezTo>
                    <a:pt x="76785" y="211"/>
                    <a:pt x="76638" y="21"/>
                    <a:pt x="76069" y="21"/>
                  </a:cubicBezTo>
                  <a:cubicBezTo>
                    <a:pt x="74098" y="32"/>
                    <a:pt x="72122" y="37"/>
                    <a:pt x="70146" y="37"/>
                  </a:cubicBezTo>
                  <a:cubicBezTo>
                    <a:pt x="68170" y="37"/>
                    <a:pt x="66194" y="32"/>
                    <a:pt x="64224" y="21"/>
                  </a:cubicBezTo>
                  <a:cubicBezTo>
                    <a:pt x="64197" y="20"/>
                    <a:pt x="64171" y="20"/>
                    <a:pt x="64146" y="20"/>
                  </a:cubicBezTo>
                  <a:cubicBezTo>
                    <a:pt x="63666" y="20"/>
                    <a:pt x="63570" y="215"/>
                    <a:pt x="63570" y="696"/>
                  </a:cubicBezTo>
                  <a:cubicBezTo>
                    <a:pt x="63570" y="2129"/>
                    <a:pt x="63570" y="3541"/>
                    <a:pt x="63570" y="4974"/>
                  </a:cubicBezTo>
                  <a:cubicBezTo>
                    <a:pt x="63570" y="5447"/>
                    <a:pt x="63630" y="5839"/>
                    <a:pt x="62950" y="5839"/>
                  </a:cubicBezTo>
                  <a:cubicBezTo>
                    <a:pt x="62933" y="5839"/>
                    <a:pt x="62915" y="5839"/>
                    <a:pt x="62896" y="5838"/>
                  </a:cubicBezTo>
                  <a:cubicBezTo>
                    <a:pt x="62200" y="5838"/>
                    <a:pt x="62264" y="5459"/>
                    <a:pt x="62264" y="5016"/>
                  </a:cubicBezTo>
                  <a:cubicBezTo>
                    <a:pt x="62264" y="3583"/>
                    <a:pt x="62222" y="2150"/>
                    <a:pt x="62264" y="738"/>
                  </a:cubicBezTo>
                  <a:cubicBezTo>
                    <a:pt x="62264" y="211"/>
                    <a:pt x="62137" y="21"/>
                    <a:pt x="61568" y="21"/>
                  </a:cubicBezTo>
                  <a:cubicBezTo>
                    <a:pt x="59882" y="32"/>
                    <a:pt x="58191" y="37"/>
                    <a:pt x="56499" y="37"/>
                  </a:cubicBezTo>
                  <a:cubicBezTo>
                    <a:pt x="54808" y="37"/>
                    <a:pt x="53117" y="32"/>
                    <a:pt x="51431" y="21"/>
                  </a:cubicBezTo>
                  <a:cubicBezTo>
                    <a:pt x="51406" y="20"/>
                    <a:pt x="51382" y="20"/>
                    <a:pt x="51359" y="20"/>
                  </a:cubicBezTo>
                  <a:cubicBezTo>
                    <a:pt x="50873" y="20"/>
                    <a:pt x="50777" y="233"/>
                    <a:pt x="50777" y="696"/>
                  </a:cubicBezTo>
                  <a:cubicBezTo>
                    <a:pt x="50777" y="2108"/>
                    <a:pt x="50777" y="3520"/>
                    <a:pt x="50777" y="4911"/>
                  </a:cubicBezTo>
                  <a:cubicBezTo>
                    <a:pt x="50777" y="5375"/>
                    <a:pt x="50925" y="5859"/>
                    <a:pt x="50103" y="5859"/>
                  </a:cubicBezTo>
                  <a:cubicBezTo>
                    <a:pt x="49323" y="5838"/>
                    <a:pt x="49449" y="5396"/>
                    <a:pt x="49449" y="4953"/>
                  </a:cubicBezTo>
                  <a:cubicBezTo>
                    <a:pt x="49449" y="3562"/>
                    <a:pt x="49428" y="2192"/>
                    <a:pt x="49449" y="801"/>
                  </a:cubicBezTo>
                  <a:cubicBezTo>
                    <a:pt x="49470" y="211"/>
                    <a:pt x="49344" y="0"/>
                    <a:pt x="48712" y="0"/>
                  </a:cubicBezTo>
                  <a:cubicBezTo>
                    <a:pt x="46741" y="21"/>
                    <a:pt x="44776" y="32"/>
                    <a:pt x="42810" y="32"/>
                  </a:cubicBezTo>
                  <a:cubicBezTo>
                    <a:pt x="40845" y="32"/>
                    <a:pt x="38880" y="21"/>
                    <a:pt x="36909" y="0"/>
                  </a:cubicBezTo>
                  <a:cubicBezTo>
                    <a:pt x="36256" y="0"/>
                    <a:pt x="36108" y="211"/>
                    <a:pt x="36129" y="843"/>
                  </a:cubicBezTo>
                  <a:cubicBezTo>
                    <a:pt x="36171" y="2255"/>
                    <a:pt x="36129" y="3689"/>
                    <a:pt x="36150" y="5122"/>
                  </a:cubicBezTo>
                  <a:cubicBezTo>
                    <a:pt x="36171" y="5628"/>
                    <a:pt x="36024" y="5838"/>
                    <a:pt x="35455" y="5838"/>
                  </a:cubicBezTo>
                  <a:cubicBezTo>
                    <a:pt x="34907" y="5838"/>
                    <a:pt x="34823" y="5628"/>
                    <a:pt x="34823" y="5143"/>
                  </a:cubicBezTo>
                  <a:cubicBezTo>
                    <a:pt x="34844" y="3646"/>
                    <a:pt x="34801" y="2150"/>
                    <a:pt x="34844" y="654"/>
                  </a:cubicBezTo>
                  <a:cubicBezTo>
                    <a:pt x="34844" y="190"/>
                    <a:pt x="34717" y="0"/>
                    <a:pt x="34211" y="0"/>
                  </a:cubicBezTo>
                  <a:cubicBezTo>
                    <a:pt x="32620" y="11"/>
                    <a:pt x="31029" y="16"/>
                    <a:pt x="29438" y="16"/>
                  </a:cubicBezTo>
                  <a:cubicBezTo>
                    <a:pt x="27846" y="16"/>
                    <a:pt x="26255" y="11"/>
                    <a:pt x="24664" y="0"/>
                  </a:cubicBezTo>
                  <a:cubicBezTo>
                    <a:pt x="24116" y="0"/>
                    <a:pt x="24011" y="190"/>
                    <a:pt x="24011" y="696"/>
                  </a:cubicBezTo>
                  <a:cubicBezTo>
                    <a:pt x="24032" y="2150"/>
                    <a:pt x="24011" y="3583"/>
                    <a:pt x="24032" y="5037"/>
                  </a:cubicBezTo>
                  <a:cubicBezTo>
                    <a:pt x="24032" y="5543"/>
                    <a:pt x="23968" y="5838"/>
                    <a:pt x="23336" y="5838"/>
                  </a:cubicBezTo>
                  <a:cubicBezTo>
                    <a:pt x="22704" y="5817"/>
                    <a:pt x="22704" y="5543"/>
                    <a:pt x="22704" y="5059"/>
                  </a:cubicBezTo>
                  <a:cubicBezTo>
                    <a:pt x="22704" y="3583"/>
                    <a:pt x="22683" y="2129"/>
                    <a:pt x="22704" y="654"/>
                  </a:cubicBezTo>
                  <a:cubicBezTo>
                    <a:pt x="22725" y="169"/>
                    <a:pt x="22598" y="0"/>
                    <a:pt x="22093" y="0"/>
                  </a:cubicBezTo>
                  <a:cubicBezTo>
                    <a:pt x="20080" y="11"/>
                    <a:pt x="18072" y="16"/>
                    <a:pt x="16065" y="16"/>
                  </a:cubicBezTo>
                  <a:cubicBezTo>
                    <a:pt x="14057" y="16"/>
                    <a:pt x="12050" y="11"/>
                    <a:pt x="10037" y="0"/>
                  </a:cubicBezTo>
                  <a:cubicBezTo>
                    <a:pt x="9489" y="0"/>
                    <a:pt x="9405" y="211"/>
                    <a:pt x="9405" y="696"/>
                  </a:cubicBezTo>
                  <a:cubicBezTo>
                    <a:pt x="9405" y="2192"/>
                    <a:pt x="9384" y="3689"/>
                    <a:pt x="9405" y="5164"/>
                  </a:cubicBezTo>
                  <a:cubicBezTo>
                    <a:pt x="9426" y="5649"/>
                    <a:pt x="9278" y="5838"/>
                    <a:pt x="8794" y="5838"/>
                  </a:cubicBezTo>
                  <a:cubicBezTo>
                    <a:pt x="8309" y="5817"/>
                    <a:pt x="8203" y="5628"/>
                    <a:pt x="8203" y="5206"/>
                  </a:cubicBezTo>
                  <a:cubicBezTo>
                    <a:pt x="8224" y="3710"/>
                    <a:pt x="8203" y="2213"/>
                    <a:pt x="8224" y="717"/>
                  </a:cubicBezTo>
                  <a:cubicBezTo>
                    <a:pt x="8246" y="190"/>
                    <a:pt x="8098" y="0"/>
                    <a:pt x="7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83"/>
            <p:cNvSpPr/>
            <p:nvPr/>
          </p:nvSpPr>
          <p:spPr>
            <a:xfrm rot="-970049">
              <a:off x="7726880" y="3725119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1" y="0"/>
                  </a:moveTo>
                  <a:cubicBezTo>
                    <a:pt x="1" y="1770"/>
                    <a:pt x="22" y="3562"/>
                    <a:pt x="1" y="5332"/>
                  </a:cubicBezTo>
                  <a:cubicBezTo>
                    <a:pt x="1" y="5796"/>
                    <a:pt x="148" y="5944"/>
                    <a:pt x="612" y="5944"/>
                  </a:cubicBezTo>
                  <a:cubicBezTo>
                    <a:pt x="2625" y="5933"/>
                    <a:pt x="4643" y="5928"/>
                    <a:pt x="6663" y="5928"/>
                  </a:cubicBezTo>
                  <a:cubicBezTo>
                    <a:pt x="8684" y="5928"/>
                    <a:pt x="10707" y="5933"/>
                    <a:pt x="12731" y="5944"/>
                  </a:cubicBezTo>
                  <a:cubicBezTo>
                    <a:pt x="13194" y="5944"/>
                    <a:pt x="13321" y="5796"/>
                    <a:pt x="13321" y="5332"/>
                  </a:cubicBezTo>
                  <a:lnTo>
                    <a:pt x="133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83"/>
            <p:cNvSpPr/>
            <p:nvPr/>
          </p:nvSpPr>
          <p:spPr>
            <a:xfrm rot="-970049">
              <a:off x="8225258" y="3580598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0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56" y="5933"/>
                    <a:pt x="4658" y="5928"/>
                    <a:pt x="6660" y="5928"/>
                  </a:cubicBezTo>
                  <a:cubicBezTo>
                    <a:pt x="8663" y="5928"/>
                    <a:pt x="10665" y="5933"/>
                    <a:pt x="12667" y="5944"/>
                  </a:cubicBezTo>
                  <a:cubicBezTo>
                    <a:pt x="13215" y="5944"/>
                    <a:pt x="13320" y="5733"/>
                    <a:pt x="13320" y="5248"/>
                  </a:cubicBezTo>
                  <a:cubicBezTo>
                    <a:pt x="13299" y="3499"/>
                    <a:pt x="13320" y="1749"/>
                    <a:pt x="133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83"/>
            <p:cNvSpPr/>
            <p:nvPr/>
          </p:nvSpPr>
          <p:spPr>
            <a:xfrm rot="-970049">
              <a:off x="8735460" y="3433005"/>
              <a:ext cx="255994" cy="115327"/>
            </a:xfrm>
            <a:custGeom>
              <a:avLst/>
              <a:gdLst/>
              <a:ahLst/>
              <a:cxnLst/>
              <a:rect l="l" t="t" r="r" b="b"/>
              <a:pathLst>
                <a:path w="13194" h="5944" extrusionOk="0">
                  <a:moveTo>
                    <a:pt x="21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35" y="5933"/>
                    <a:pt x="4616" y="5928"/>
                    <a:pt x="6597" y="5928"/>
                  </a:cubicBezTo>
                  <a:cubicBezTo>
                    <a:pt x="8578" y="5928"/>
                    <a:pt x="10559" y="5933"/>
                    <a:pt x="12540" y="5944"/>
                  </a:cubicBezTo>
                  <a:cubicBezTo>
                    <a:pt x="13088" y="5944"/>
                    <a:pt x="13194" y="5754"/>
                    <a:pt x="13194" y="5248"/>
                  </a:cubicBezTo>
                  <a:lnTo>
                    <a:pt x="1319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83"/>
            <p:cNvSpPr/>
            <p:nvPr/>
          </p:nvSpPr>
          <p:spPr>
            <a:xfrm rot="-970049">
              <a:off x="9233818" y="3288487"/>
              <a:ext cx="256014" cy="115327"/>
            </a:xfrm>
            <a:custGeom>
              <a:avLst/>
              <a:gdLst/>
              <a:ahLst/>
              <a:cxnLst/>
              <a:rect l="l" t="t" r="r" b="b"/>
              <a:pathLst>
                <a:path w="13195" h="5944" extrusionOk="0">
                  <a:moveTo>
                    <a:pt x="22" y="0"/>
                  </a:moveTo>
                  <a:cubicBezTo>
                    <a:pt x="1" y="1749"/>
                    <a:pt x="43" y="3499"/>
                    <a:pt x="1" y="5248"/>
                  </a:cubicBezTo>
                  <a:cubicBezTo>
                    <a:pt x="1" y="5754"/>
                    <a:pt x="106" y="5944"/>
                    <a:pt x="654" y="5944"/>
                  </a:cubicBezTo>
                  <a:cubicBezTo>
                    <a:pt x="2635" y="5933"/>
                    <a:pt x="4622" y="5928"/>
                    <a:pt x="6608" y="5928"/>
                  </a:cubicBezTo>
                  <a:cubicBezTo>
                    <a:pt x="8595" y="5928"/>
                    <a:pt x="10581" y="5933"/>
                    <a:pt x="12562" y="5944"/>
                  </a:cubicBezTo>
                  <a:cubicBezTo>
                    <a:pt x="13110" y="5944"/>
                    <a:pt x="13194" y="5754"/>
                    <a:pt x="13194" y="5248"/>
                  </a:cubicBezTo>
                  <a:cubicBezTo>
                    <a:pt x="13194" y="3499"/>
                    <a:pt x="13194" y="1749"/>
                    <a:pt x="1319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83"/>
            <p:cNvSpPr/>
            <p:nvPr/>
          </p:nvSpPr>
          <p:spPr>
            <a:xfrm rot="-970049">
              <a:off x="8498125" y="3506629"/>
              <a:ext cx="222875" cy="115327"/>
            </a:xfrm>
            <a:custGeom>
              <a:avLst/>
              <a:gdLst/>
              <a:ahLst/>
              <a:cxnLst/>
              <a:rect l="l" t="t" r="r" b="b"/>
              <a:pathLst>
                <a:path w="11487" h="5944" extrusionOk="0">
                  <a:moveTo>
                    <a:pt x="21" y="0"/>
                  </a:moveTo>
                  <a:cubicBezTo>
                    <a:pt x="21" y="1749"/>
                    <a:pt x="21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350" y="5933"/>
                    <a:pt x="4047" y="5928"/>
                    <a:pt x="5743" y="5928"/>
                  </a:cubicBezTo>
                  <a:cubicBezTo>
                    <a:pt x="7440" y="5928"/>
                    <a:pt x="9137" y="5933"/>
                    <a:pt x="10833" y="5944"/>
                  </a:cubicBezTo>
                  <a:cubicBezTo>
                    <a:pt x="11381" y="5944"/>
                    <a:pt x="11487" y="5733"/>
                    <a:pt x="11487" y="5248"/>
                  </a:cubicBezTo>
                  <a:cubicBezTo>
                    <a:pt x="11465" y="3499"/>
                    <a:pt x="11487" y="1749"/>
                    <a:pt x="114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83"/>
            <p:cNvSpPr/>
            <p:nvPr/>
          </p:nvSpPr>
          <p:spPr>
            <a:xfrm rot="-970049">
              <a:off x="9504826" y="3215769"/>
              <a:ext cx="215521" cy="115327"/>
            </a:xfrm>
            <a:custGeom>
              <a:avLst/>
              <a:gdLst/>
              <a:ahLst/>
              <a:cxnLst/>
              <a:rect l="l" t="t" r="r" b="b"/>
              <a:pathLst>
                <a:path w="11108" h="5944" extrusionOk="0">
                  <a:moveTo>
                    <a:pt x="21" y="0"/>
                  </a:moveTo>
                  <a:cubicBezTo>
                    <a:pt x="0" y="1749"/>
                    <a:pt x="42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287" y="5933"/>
                    <a:pt x="3920" y="5928"/>
                    <a:pt x="5554" y="5928"/>
                  </a:cubicBezTo>
                  <a:cubicBezTo>
                    <a:pt x="7187" y="5928"/>
                    <a:pt x="8820" y="5933"/>
                    <a:pt x="10454" y="5944"/>
                  </a:cubicBezTo>
                  <a:cubicBezTo>
                    <a:pt x="11002" y="5944"/>
                    <a:pt x="11107" y="5754"/>
                    <a:pt x="11107" y="5248"/>
                  </a:cubicBezTo>
                  <a:cubicBezTo>
                    <a:pt x="11086" y="3499"/>
                    <a:pt x="11086" y="1749"/>
                    <a:pt x="1108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83"/>
            <p:cNvSpPr/>
            <p:nvPr/>
          </p:nvSpPr>
          <p:spPr>
            <a:xfrm rot="-970049">
              <a:off x="9006505" y="3360687"/>
              <a:ext cx="212669" cy="115327"/>
            </a:xfrm>
            <a:custGeom>
              <a:avLst/>
              <a:gdLst/>
              <a:ahLst/>
              <a:cxnLst/>
              <a:rect l="l" t="t" r="r" b="b"/>
              <a:pathLst>
                <a:path w="10961" h="5944" extrusionOk="0">
                  <a:moveTo>
                    <a:pt x="1" y="0"/>
                  </a:moveTo>
                  <a:cubicBezTo>
                    <a:pt x="1" y="1749"/>
                    <a:pt x="22" y="3499"/>
                    <a:pt x="1" y="5248"/>
                  </a:cubicBezTo>
                  <a:cubicBezTo>
                    <a:pt x="1" y="5733"/>
                    <a:pt x="106" y="5944"/>
                    <a:pt x="654" y="5944"/>
                  </a:cubicBezTo>
                  <a:cubicBezTo>
                    <a:pt x="2266" y="5933"/>
                    <a:pt x="3879" y="5928"/>
                    <a:pt x="5488" y="5928"/>
                  </a:cubicBezTo>
                  <a:cubicBezTo>
                    <a:pt x="7098" y="5928"/>
                    <a:pt x="8705" y="5933"/>
                    <a:pt x="10307" y="5944"/>
                  </a:cubicBezTo>
                  <a:cubicBezTo>
                    <a:pt x="10855" y="5944"/>
                    <a:pt x="10960" y="5733"/>
                    <a:pt x="10960" y="5248"/>
                  </a:cubicBezTo>
                  <a:cubicBezTo>
                    <a:pt x="10939" y="3499"/>
                    <a:pt x="10960" y="1749"/>
                    <a:pt x="109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83"/>
            <p:cNvSpPr/>
            <p:nvPr/>
          </p:nvSpPr>
          <p:spPr>
            <a:xfrm rot="-970049">
              <a:off x="7999999" y="3652914"/>
              <a:ext cx="210205" cy="115327"/>
            </a:xfrm>
            <a:custGeom>
              <a:avLst/>
              <a:gdLst/>
              <a:ahLst/>
              <a:cxnLst/>
              <a:rect l="l" t="t" r="r" b="b"/>
              <a:pathLst>
                <a:path w="10834" h="5944" extrusionOk="0">
                  <a:moveTo>
                    <a:pt x="0" y="0"/>
                  </a:moveTo>
                  <a:cubicBezTo>
                    <a:pt x="0" y="1749"/>
                    <a:pt x="22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245" y="5933"/>
                    <a:pt x="3831" y="5928"/>
                    <a:pt x="5417" y="5928"/>
                  </a:cubicBezTo>
                  <a:cubicBezTo>
                    <a:pt x="7003" y="5928"/>
                    <a:pt x="8589" y="5933"/>
                    <a:pt x="10180" y="5944"/>
                  </a:cubicBezTo>
                  <a:cubicBezTo>
                    <a:pt x="10728" y="5944"/>
                    <a:pt x="10834" y="5754"/>
                    <a:pt x="10834" y="5248"/>
                  </a:cubicBezTo>
                  <a:lnTo>
                    <a:pt x="10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83"/>
            <p:cNvSpPr/>
            <p:nvPr/>
          </p:nvSpPr>
          <p:spPr>
            <a:xfrm rot="-970049">
              <a:off x="7598541" y="3925954"/>
              <a:ext cx="159099" cy="146410"/>
            </a:xfrm>
            <a:custGeom>
              <a:avLst/>
              <a:gdLst/>
              <a:ahLst/>
              <a:cxnLst/>
              <a:rect l="l" t="t" r="r" b="b"/>
              <a:pathLst>
                <a:path w="8200" h="7546" extrusionOk="0">
                  <a:moveTo>
                    <a:pt x="7504" y="1"/>
                  </a:moveTo>
                  <a:cubicBezTo>
                    <a:pt x="6260" y="22"/>
                    <a:pt x="5012" y="27"/>
                    <a:pt x="3760" y="27"/>
                  </a:cubicBezTo>
                  <a:cubicBezTo>
                    <a:pt x="2509" y="27"/>
                    <a:pt x="1255" y="22"/>
                    <a:pt x="1" y="22"/>
                  </a:cubicBezTo>
                  <a:lnTo>
                    <a:pt x="1" y="7525"/>
                  </a:lnTo>
                  <a:cubicBezTo>
                    <a:pt x="1244" y="7525"/>
                    <a:pt x="2493" y="7519"/>
                    <a:pt x="3745" y="7519"/>
                  </a:cubicBezTo>
                  <a:cubicBezTo>
                    <a:pt x="4996" y="7519"/>
                    <a:pt x="6250" y="7525"/>
                    <a:pt x="7504" y="7546"/>
                  </a:cubicBezTo>
                  <a:cubicBezTo>
                    <a:pt x="8052" y="7546"/>
                    <a:pt x="8199" y="7356"/>
                    <a:pt x="8199" y="6829"/>
                  </a:cubicBezTo>
                  <a:cubicBezTo>
                    <a:pt x="8178" y="4785"/>
                    <a:pt x="8178" y="2762"/>
                    <a:pt x="8199" y="717"/>
                  </a:cubicBezTo>
                  <a:cubicBezTo>
                    <a:pt x="8199" y="169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83"/>
            <p:cNvSpPr/>
            <p:nvPr/>
          </p:nvSpPr>
          <p:spPr>
            <a:xfrm rot="-970049">
              <a:off x="7645519" y="4093058"/>
              <a:ext cx="159099" cy="136204"/>
            </a:xfrm>
            <a:custGeom>
              <a:avLst/>
              <a:gdLst/>
              <a:ahLst/>
              <a:cxnLst/>
              <a:rect l="l" t="t" r="r" b="b"/>
              <a:pathLst>
                <a:path w="8200" h="7020" extrusionOk="0">
                  <a:moveTo>
                    <a:pt x="7504" y="1"/>
                  </a:moveTo>
                  <a:cubicBezTo>
                    <a:pt x="5017" y="22"/>
                    <a:pt x="2509" y="22"/>
                    <a:pt x="1" y="22"/>
                  </a:cubicBezTo>
                  <a:lnTo>
                    <a:pt x="1" y="6998"/>
                  </a:lnTo>
                  <a:cubicBezTo>
                    <a:pt x="1244" y="6998"/>
                    <a:pt x="2493" y="6993"/>
                    <a:pt x="3745" y="6993"/>
                  </a:cubicBezTo>
                  <a:cubicBezTo>
                    <a:pt x="4996" y="6993"/>
                    <a:pt x="6250" y="6998"/>
                    <a:pt x="7504" y="7019"/>
                  </a:cubicBezTo>
                  <a:cubicBezTo>
                    <a:pt x="8052" y="7019"/>
                    <a:pt x="8199" y="6830"/>
                    <a:pt x="8199" y="6303"/>
                  </a:cubicBezTo>
                  <a:cubicBezTo>
                    <a:pt x="8178" y="4448"/>
                    <a:pt x="8178" y="2572"/>
                    <a:pt x="8199" y="717"/>
                  </a:cubicBezTo>
                  <a:cubicBezTo>
                    <a:pt x="8199" y="170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83"/>
            <p:cNvSpPr/>
            <p:nvPr/>
          </p:nvSpPr>
          <p:spPr>
            <a:xfrm rot="-970049">
              <a:off x="7554414" y="3789119"/>
              <a:ext cx="159099" cy="115735"/>
            </a:xfrm>
            <a:custGeom>
              <a:avLst/>
              <a:gdLst/>
              <a:ahLst/>
              <a:cxnLst/>
              <a:rect l="l" t="t" r="r" b="b"/>
              <a:pathLst>
                <a:path w="8200" h="5965" extrusionOk="0">
                  <a:moveTo>
                    <a:pt x="696" y="0"/>
                  </a:moveTo>
                  <a:cubicBezTo>
                    <a:pt x="169" y="0"/>
                    <a:pt x="1" y="126"/>
                    <a:pt x="1" y="696"/>
                  </a:cubicBezTo>
                  <a:cubicBezTo>
                    <a:pt x="22" y="2445"/>
                    <a:pt x="1" y="4194"/>
                    <a:pt x="1" y="5943"/>
                  </a:cubicBezTo>
                  <a:cubicBezTo>
                    <a:pt x="1244" y="5943"/>
                    <a:pt x="2488" y="5938"/>
                    <a:pt x="3734" y="5938"/>
                  </a:cubicBezTo>
                  <a:cubicBezTo>
                    <a:pt x="4980" y="5938"/>
                    <a:pt x="6229" y="5943"/>
                    <a:pt x="7483" y="5965"/>
                  </a:cubicBezTo>
                  <a:cubicBezTo>
                    <a:pt x="8094" y="5965"/>
                    <a:pt x="8199" y="5754"/>
                    <a:pt x="8199" y="5206"/>
                  </a:cubicBezTo>
                  <a:cubicBezTo>
                    <a:pt x="8178" y="3478"/>
                    <a:pt x="8199" y="1749"/>
                    <a:pt x="8199" y="21"/>
                  </a:cubicBezTo>
                  <a:cubicBezTo>
                    <a:pt x="6945" y="21"/>
                    <a:pt x="5697" y="26"/>
                    <a:pt x="4448" y="26"/>
                  </a:cubicBezTo>
                  <a:cubicBezTo>
                    <a:pt x="3199" y="26"/>
                    <a:pt x="1950" y="21"/>
                    <a:pt x="6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83"/>
            <p:cNvSpPr/>
            <p:nvPr/>
          </p:nvSpPr>
          <p:spPr>
            <a:xfrm rot="-970049">
              <a:off x="9781589" y="3301079"/>
              <a:ext cx="105122" cy="145653"/>
            </a:xfrm>
            <a:custGeom>
              <a:avLst/>
              <a:gdLst/>
              <a:ahLst/>
              <a:cxnLst/>
              <a:rect l="l" t="t" r="r" b="b"/>
              <a:pathLst>
                <a:path w="5418" h="7507" extrusionOk="0">
                  <a:moveTo>
                    <a:pt x="509" y="1"/>
                  </a:moveTo>
                  <a:cubicBezTo>
                    <a:pt x="179" y="1"/>
                    <a:pt x="22" y="108"/>
                    <a:pt x="22" y="531"/>
                  </a:cubicBezTo>
                  <a:cubicBezTo>
                    <a:pt x="22" y="2680"/>
                    <a:pt x="22" y="4830"/>
                    <a:pt x="22" y="6980"/>
                  </a:cubicBezTo>
                  <a:cubicBezTo>
                    <a:pt x="1" y="7422"/>
                    <a:pt x="212" y="7507"/>
                    <a:pt x="612" y="7507"/>
                  </a:cubicBezTo>
                  <a:cubicBezTo>
                    <a:pt x="2214" y="7486"/>
                    <a:pt x="3794" y="7486"/>
                    <a:pt x="5396" y="7486"/>
                  </a:cubicBezTo>
                  <a:cubicBezTo>
                    <a:pt x="5396" y="4999"/>
                    <a:pt x="5417" y="2512"/>
                    <a:pt x="5417" y="25"/>
                  </a:cubicBezTo>
                  <a:cubicBezTo>
                    <a:pt x="3816" y="25"/>
                    <a:pt x="2214" y="25"/>
                    <a:pt x="612" y="4"/>
                  </a:cubicBezTo>
                  <a:cubicBezTo>
                    <a:pt x="576" y="2"/>
                    <a:pt x="542" y="1"/>
                    <a:pt x="5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83"/>
            <p:cNvSpPr/>
            <p:nvPr/>
          </p:nvSpPr>
          <p:spPr>
            <a:xfrm rot="-970049">
              <a:off x="9828515" y="3467822"/>
              <a:ext cx="105122" cy="135816"/>
            </a:xfrm>
            <a:custGeom>
              <a:avLst/>
              <a:gdLst/>
              <a:ahLst/>
              <a:cxnLst/>
              <a:rect l="l" t="t" r="r" b="b"/>
              <a:pathLst>
                <a:path w="5418" h="7000" extrusionOk="0">
                  <a:moveTo>
                    <a:pt x="536" y="0"/>
                  </a:moveTo>
                  <a:cubicBezTo>
                    <a:pt x="116" y="0"/>
                    <a:pt x="22" y="175"/>
                    <a:pt x="22" y="613"/>
                  </a:cubicBezTo>
                  <a:cubicBezTo>
                    <a:pt x="22" y="2531"/>
                    <a:pt x="22" y="4470"/>
                    <a:pt x="22" y="6409"/>
                  </a:cubicBezTo>
                  <a:cubicBezTo>
                    <a:pt x="1" y="6852"/>
                    <a:pt x="148" y="6999"/>
                    <a:pt x="612" y="6999"/>
                  </a:cubicBezTo>
                  <a:lnTo>
                    <a:pt x="5417" y="6999"/>
                  </a:lnTo>
                  <a:cubicBezTo>
                    <a:pt x="5396" y="4681"/>
                    <a:pt x="5396" y="2341"/>
                    <a:pt x="5396" y="23"/>
                  </a:cubicBezTo>
                  <a:cubicBezTo>
                    <a:pt x="3794" y="23"/>
                    <a:pt x="2214" y="23"/>
                    <a:pt x="612" y="2"/>
                  </a:cubicBezTo>
                  <a:cubicBezTo>
                    <a:pt x="585" y="1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83"/>
            <p:cNvSpPr/>
            <p:nvPr/>
          </p:nvSpPr>
          <p:spPr>
            <a:xfrm rot="-970049">
              <a:off x="9737527" y="3164293"/>
              <a:ext cx="105122" cy="115327"/>
            </a:xfrm>
            <a:custGeom>
              <a:avLst/>
              <a:gdLst/>
              <a:ahLst/>
              <a:cxnLst/>
              <a:rect l="l" t="t" r="r" b="b"/>
              <a:pathLst>
                <a:path w="5418" h="5944" extrusionOk="0">
                  <a:moveTo>
                    <a:pt x="22" y="0"/>
                  </a:moveTo>
                  <a:cubicBezTo>
                    <a:pt x="22" y="1770"/>
                    <a:pt x="43" y="3541"/>
                    <a:pt x="22" y="5332"/>
                  </a:cubicBezTo>
                  <a:cubicBezTo>
                    <a:pt x="1" y="5775"/>
                    <a:pt x="127" y="5944"/>
                    <a:pt x="612" y="5944"/>
                  </a:cubicBezTo>
                  <a:cubicBezTo>
                    <a:pt x="2214" y="5922"/>
                    <a:pt x="3794" y="5922"/>
                    <a:pt x="5417" y="5922"/>
                  </a:cubicBezTo>
                  <a:cubicBezTo>
                    <a:pt x="5417" y="4152"/>
                    <a:pt x="5396" y="2361"/>
                    <a:pt x="5417" y="590"/>
                  </a:cubicBezTo>
                  <a:cubicBezTo>
                    <a:pt x="5417" y="127"/>
                    <a:pt x="5270" y="0"/>
                    <a:pt x="4806" y="0"/>
                  </a:cubicBezTo>
                  <a:cubicBezTo>
                    <a:pt x="4272" y="7"/>
                    <a:pt x="3741" y="9"/>
                    <a:pt x="3210" y="9"/>
                  </a:cubicBezTo>
                  <a:cubicBezTo>
                    <a:pt x="2148" y="9"/>
                    <a:pt x="1090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83"/>
            <p:cNvSpPr/>
            <p:nvPr/>
          </p:nvSpPr>
          <p:spPr>
            <a:xfrm rot="-970049">
              <a:off x="7770942" y="3861499"/>
              <a:ext cx="258866" cy="146410"/>
            </a:xfrm>
            <a:custGeom>
              <a:avLst/>
              <a:gdLst/>
              <a:ahLst/>
              <a:cxnLst/>
              <a:rect l="l" t="t" r="r" b="b"/>
              <a:pathLst>
                <a:path w="13342" h="7546" extrusionOk="0">
                  <a:moveTo>
                    <a:pt x="675" y="1"/>
                  </a:moveTo>
                  <a:cubicBezTo>
                    <a:pt x="169" y="1"/>
                    <a:pt x="22" y="148"/>
                    <a:pt x="22" y="675"/>
                  </a:cubicBezTo>
                  <a:cubicBezTo>
                    <a:pt x="43" y="2740"/>
                    <a:pt x="43" y="4806"/>
                    <a:pt x="22" y="6871"/>
                  </a:cubicBezTo>
                  <a:cubicBezTo>
                    <a:pt x="1" y="7377"/>
                    <a:pt x="148" y="7546"/>
                    <a:pt x="675" y="7546"/>
                  </a:cubicBezTo>
                  <a:cubicBezTo>
                    <a:pt x="1666" y="7525"/>
                    <a:pt x="2656" y="7519"/>
                    <a:pt x="3644" y="7519"/>
                  </a:cubicBezTo>
                  <a:cubicBezTo>
                    <a:pt x="4632" y="7519"/>
                    <a:pt x="5617" y="7525"/>
                    <a:pt x="6598" y="7525"/>
                  </a:cubicBezTo>
                  <a:cubicBezTo>
                    <a:pt x="7609" y="7525"/>
                    <a:pt x="8621" y="7519"/>
                    <a:pt x="9632" y="7519"/>
                  </a:cubicBezTo>
                  <a:cubicBezTo>
                    <a:pt x="10644" y="7519"/>
                    <a:pt x="11656" y="7525"/>
                    <a:pt x="12667" y="7546"/>
                  </a:cubicBezTo>
                  <a:cubicBezTo>
                    <a:pt x="13194" y="7546"/>
                    <a:pt x="13342" y="7398"/>
                    <a:pt x="13342" y="6871"/>
                  </a:cubicBezTo>
                  <a:cubicBezTo>
                    <a:pt x="13300" y="4806"/>
                    <a:pt x="13300" y="2740"/>
                    <a:pt x="13342" y="675"/>
                  </a:cubicBezTo>
                  <a:cubicBezTo>
                    <a:pt x="13342" y="169"/>
                    <a:pt x="13194" y="1"/>
                    <a:pt x="12667" y="1"/>
                  </a:cubicBezTo>
                  <a:cubicBezTo>
                    <a:pt x="10665" y="11"/>
                    <a:pt x="8668" y="16"/>
                    <a:pt x="6671" y="16"/>
                  </a:cubicBezTo>
                  <a:cubicBezTo>
                    <a:pt x="4674" y="16"/>
                    <a:pt x="2677" y="11"/>
                    <a:pt x="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83"/>
            <p:cNvSpPr/>
            <p:nvPr/>
          </p:nvSpPr>
          <p:spPr>
            <a:xfrm rot="-970049">
              <a:off x="8269271" y="3717043"/>
              <a:ext cx="258458" cy="146002"/>
            </a:xfrm>
            <a:custGeom>
              <a:avLst/>
              <a:gdLst/>
              <a:ahLst/>
              <a:cxnLst/>
              <a:rect l="l" t="t" r="r" b="b"/>
              <a:pathLst>
                <a:path w="13321" h="7525" extrusionOk="0">
                  <a:moveTo>
                    <a:pt x="590" y="1"/>
                  </a:moveTo>
                  <a:cubicBezTo>
                    <a:pt x="106" y="1"/>
                    <a:pt x="0" y="169"/>
                    <a:pt x="0" y="612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398"/>
                    <a:pt x="169" y="7525"/>
                    <a:pt x="675" y="7525"/>
                  </a:cubicBezTo>
                  <a:cubicBezTo>
                    <a:pt x="1342" y="7518"/>
                    <a:pt x="2010" y="7515"/>
                    <a:pt x="2677" y="7515"/>
                  </a:cubicBezTo>
                  <a:cubicBezTo>
                    <a:pt x="4012" y="7515"/>
                    <a:pt x="5347" y="7525"/>
                    <a:pt x="6681" y="7525"/>
                  </a:cubicBezTo>
                  <a:lnTo>
                    <a:pt x="12667" y="7525"/>
                  </a:lnTo>
                  <a:cubicBezTo>
                    <a:pt x="13131" y="7525"/>
                    <a:pt x="13320" y="7440"/>
                    <a:pt x="13320" y="6914"/>
                  </a:cubicBezTo>
                  <a:cubicBezTo>
                    <a:pt x="13299" y="4806"/>
                    <a:pt x="13299" y="2698"/>
                    <a:pt x="13320" y="591"/>
                  </a:cubicBezTo>
                  <a:cubicBezTo>
                    <a:pt x="13320" y="106"/>
                    <a:pt x="13152" y="1"/>
                    <a:pt x="12709" y="1"/>
                  </a:cubicBezTo>
                  <a:cubicBezTo>
                    <a:pt x="10686" y="11"/>
                    <a:pt x="8668" y="16"/>
                    <a:pt x="6650" y="16"/>
                  </a:cubicBezTo>
                  <a:cubicBezTo>
                    <a:pt x="4632" y="16"/>
                    <a:pt x="2614" y="11"/>
                    <a:pt x="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83"/>
            <p:cNvSpPr/>
            <p:nvPr/>
          </p:nvSpPr>
          <p:spPr>
            <a:xfrm rot="-970049">
              <a:off x="9277888" y="3424923"/>
              <a:ext cx="256014" cy="146410"/>
            </a:xfrm>
            <a:custGeom>
              <a:avLst/>
              <a:gdLst/>
              <a:ahLst/>
              <a:cxnLst/>
              <a:rect l="l" t="t" r="r" b="b"/>
              <a:pathLst>
                <a:path w="13195" h="7546" extrusionOk="0">
                  <a:moveTo>
                    <a:pt x="633" y="1"/>
                  </a:moveTo>
                  <a:cubicBezTo>
                    <a:pt x="127" y="1"/>
                    <a:pt x="1" y="169"/>
                    <a:pt x="1" y="633"/>
                  </a:cubicBezTo>
                  <a:cubicBezTo>
                    <a:pt x="22" y="2719"/>
                    <a:pt x="22" y="4806"/>
                    <a:pt x="1" y="6892"/>
                  </a:cubicBezTo>
                  <a:cubicBezTo>
                    <a:pt x="1" y="7377"/>
                    <a:pt x="148" y="7525"/>
                    <a:pt x="633" y="7525"/>
                  </a:cubicBezTo>
                  <a:cubicBezTo>
                    <a:pt x="1300" y="7518"/>
                    <a:pt x="1966" y="7515"/>
                    <a:pt x="2630" y="7515"/>
                  </a:cubicBezTo>
                  <a:cubicBezTo>
                    <a:pt x="3958" y="7515"/>
                    <a:pt x="5284" y="7525"/>
                    <a:pt x="6619" y="7525"/>
                  </a:cubicBezTo>
                  <a:cubicBezTo>
                    <a:pt x="8600" y="7525"/>
                    <a:pt x="10560" y="7525"/>
                    <a:pt x="12541" y="7546"/>
                  </a:cubicBezTo>
                  <a:cubicBezTo>
                    <a:pt x="12984" y="7546"/>
                    <a:pt x="13194" y="7462"/>
                    <a:pt x="13194" y="6935"/>
                  </a:cubicBezTo>
                  <a:cubicBezTo>
                    <a:pt x="13173" y="4827"/>
                    <a:pt x="13173" y="2719"/>
                    <a:pt x="13194" y="612"/>
                  </a:cubicBezTo>
                  <a:cubicBezTo>
                    <a:pt x="13194" y="148"/>
                    <a:pt x="13068" y="1"/>
                    <a:pt x="12604" y="1"/>
                  </a:cubicBezTo>
                  <a:cubicBezTo>
                    <a:pt x="10602" y="11"/>
                    <a:pt x="8605" y="16"/>
                    <a:pt x="6611" y="16"/>
                  </a:cubicBezTo>
                  <a:cubicBezTo>
                    <a:pt x="4616" y="16"/>
                    <a:pt x="2625" y="11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83"/>
            <p:cNvSpPr/>
            <p:nvPr/>
          </p:nvSpPr>
          <p:spPr>
            <a:xfrm rot="-970049">
              <a:off x="8779522" y="3569385"/>
              <a:ext cx="256402" cy="146410"/>
            </a:xfrm>
            <a:custGeom>
              <a:avLst/>
              <a:gdLst/>
              <a:ahLst/>
              <a:cxnLst/>
              <a:rect l="l" t="t" r="r" b="b"/>
              <a:pathLst>
                <a:path w="13215" h="7546" extrusionOk="0">
                  <a:moveTo>
                    <a:pt x="654" y="1"/>
                  </a:moveTo>
                  <a:cubicBezTo>
                    <a:pt x="148" y="1"/>
                    <a:pt x="21" y="148"/>
                    <a:pt x="21" y="633"/>
                  </a:cubicBezTo>
                  <a:cubicBezTo>
                    <a:pt x="42" y="2719"/>
                    <a:pt x="42" y="4806"/>
                    <a:pt x="21" y="6892"/>
                  </a:cubicBezTo>
                  <a:cubicBezTo>
                    <a:pt x="0" y="7440"/>
                    <a:pt x="232" y="7525"/>
                    <a:pt x="717" y="7525"/>
                  </a:cubicBezTo>
                  <a:lnTo>
                    <a:pt x="6639" y="7525"/>
                  </a:lnTo>
                  <a:cubicBezTo>
                    <a:pt x="8599" y="7525"/>
                    <a:pt x="10580" y="7525"/>
                    <a:pt x="12540" y="7546"/>
                  </a:cubicBezTo>
                  <a:cubicBezTo>
                    <a:pt x="13004" y="7546"/>
                    <a:pt x="13215" y="7462"/>
                    <a:pt x="13215" y="6935"/>
                  </a:cubicBezTo>
                  <a:cubicBezTo>
                    <a:pt x="13173" y="4827"/>
                    <a:pt x="13194" y="2719"/>
                    <a:pt x="13215" y="612"/>
                  </a:cubicBezTo>
                  <a:cubicBezTo>
                    <a:pt x="13215" y="169"/>
                    <a:pt x="13088" y="1"/>
                    <a:pt x="12604" y="1"/>
                  </a:cubicBezTo>
                  <a:cubicBezTo>
                    <a:pt x="10612" y="11"/>
                    <a:pt x="8620" y="16"/>
                    <a:pt x="6629" y="16"/>
                  </a:cubicBezTo>
                  <a:cubicBezTo>
                    <a:pt x="4637" y="16"/>
                    <a:pt x="26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83"/>
            <p:cNvSpPr/>
            <p:nvPr/>
          </p:nvSpPr>
          <p:spPr>
            <a:xfrm rot="-970049">
              <a:off x="8316354" y="3884481"/>
              <a:ext cx="258866" cy="135797"/>
            </a:xfrm>
            <a:custGeom>
              <a:avLst/>
              <a:gdLst/>
              <a:ahLst/>
              <a:cxnLst/>
              <a:rect l="l" t="t" r="r" b="b"/>
              <a:pathLst>
                <a:path w="13342" h="6999" extrusionOk="0">
                  <a:moveTo>
                    <a:pt x="611" y="1"/>
                  </a:moveTo>
                  <a:cubicBezTo>
                    <a:pt x="148" y="1"/>
                    <a:pt x="0" y="149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51"/>
                    <a:pt x="148" y="6998"/>
                    <a:pt x="611" y="6998"/>
                  </a:cubicBezTo>
                  <a:cubicBezTo>
                    <a:pt x="2624" y="6988"/>
                    <a:pt x="4642" y="6982"/>
                    <a:pt x="6663" y="6982"/>
                  </a:cubicBezTo>
                  <a:cubicBezTo>
                    <a:pt x="8684" y="6982"/>
                    <a:pt x="10707" y="6988"/>
                    <a:pt x="12730" y="6998"/>
                  </a:cubicBezTo>
                  <a:cubicBezTo>
                    <a:pt x="13194" y="6998"/>
                    <a:pt x="13320" y="6851"/>
                    <a:pt x="13320" y="6387"/>
                  </a:cubicBezTo>
                  <a:cubicBezTo>
                    <a:pt x="13299" y="4490"/>
                    <a:pt x="13299" y="2572"/>
                    <a:pt x="13320" y="675"/>
                  </a:cubicBezTo>
                  <a:cubicBezTo>
                    <a:pt x="13341" y="149"/>
                    <a:pt x="13173" y="1"/>
                    <a:pt x="12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83"/>
            <p:cNvSpPr/>
            <p:nvPr/>
          </p:nvSpPr>
          <p:spPr>
            <a:xfrm rot="-970049">
              <a:off x="7817920" y="4028603"/>
              <a:ext cx="258866" cy="136204"/>
            </a:xfrm>
            <a:custGeom>
              <a:avLst/>
              <a:gdLst/>
              <a:ahLst/>
              <a:cxnLst/>
              <a:rect l="l" t="t" r="r" b="b"/>
              <a:pathLst>
                <a:path w="13342" h="7020" extrusionOk="0">
                  <a:moveTo>
                    <a:pt x="696" y="1"/>
                  </a:moveTo>
                  <a:cubicBezTo>
                    <a:pt x="169" y="1"/>
                    <a:pt x="1" y="148"/>
                    <a:pt x="1" y="675"/>
                  </a:cubicBezTo>
                  <a:cubicBezTo>
                    <a:pt x="43" y="2551"/>
                    <a:pt x="43" y="4448"/>
                    <a:pt x="1" y="6324"/>
                  </a:cubicBezTo>
                  <a:cubicBezTo>
                    <a:pt x="1" y="6830"/>
                    <a:pt x="148" y="7019"/>
                    <a:pt x="675" y="7019"/>
                  </a:cubicBezTo>
                  <a:cubicBezTo>
                    <a:pt x="2667" y="7009"/>
                    <a:pt x="4664" y="7003"/>
                    <a:pt x="6661" y="7003"/>
                  </a:cubicBezTo>
                  <a:cubicBezTo>
                    <a:pt x="8658" y="7003"/>
                    <a:pt x="10655" y="7009"/>
                    <a:pt x="12646" y="7019"/>
                  </a:cubicBezTo>
                  <a:cubicBezTo>
                    <a:pt x="13173" y="7019"/>
                    <a:pt x="13342" y="6872"/>
                    <a:pt x="13342" y="6345"/>
                  </a:cubicBezTo>
                  <a:cubicBezTo>
                    <a:pt x="13300" y="4490"/>
                    <a:pt x="13300" y="2614"/>
                    <a:pt x="13342" y="760"/>
                  </a:cubicBezTo>
                  <a:cubicBezTo>
                    <a:pt x="13342" y="191"/>
                    <a:pt x="13194" y="1"/>
                    <a:pt x="12604" y="1"/>
                  </a:cubicBezTo>
                  <a:cubicBezTo>
                    <a:pt x="11614" y="22"/>
                    <a:pt x="10628" y="27"/>
                    <a:pt x="9643" y="27"/>
                  </a:cubicBezTo>
                  <a:cubicBezTo>
                    <a:pt x="8658" y="27"/>
                    <a:pt x="7672" y="22"/>
                    <a:pt x="6682" y="22"/>
                  </a:cubicBezTo>
                  <a:cubicBezTo>
                    <a:pt x="4680" y="22"/>
                    <a:pt x="2677" y="22"/>
                    <a:pt x="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83"/>
            <p:cNvSpPr/>
            <p:nvPr/>
          </p:nvSpPr>
          <p:spPr>
            <a:xfrm rot="-970049">
              <a:off x="9324798" y="3591959"/>
              <a:ext cx="256421" cy="135816"/>
            </a:xfrm>
            <a:custGeom>
              <a:avLst/>
              <a:gdLst/>
              <a:ahLst/>
              <a:cxnLst/>
              <a:rect l="l" t="t" r="r" b="b"/>
              <a:pathLst>
                <a:path w="13216" h="7000" extrusionOk="0">
                  <a:moveTo>
                    <a:pt x="582" y="0"/>
                  </a:moveTo>
                  <a:cubicBezTo>
                    <a:pt x="97" y="0"/>
                    <a:pt x="1" y="214"/>
                    <a:pt x="1" y="676"/>
                  </a:cubicBezTo>
                  <a:cubicBezTo>
                    <a:pt x="22" y="2573"/>
                    <a:pt x="43" y="4449"/>
                    <a:pt x="1" y="6346"/>
                  </a:cubicBezTo>
                  <a:cubicBezTo>
                    <a:pt x="1" y="6873"/>
                    <a:pt x="169" y="6999"/>
                    <a:pt x="675" y="6999"/>
                  </a:cubicBezTo>
                  <a:cubicBezTo>
                    <a:pt x="1329" y="6992"/>
                    <a:pt x="1982" y="6990"/>
                    <a:pt x="2634" y="6990"/>
                  </a:cubicBezTo>
                  <a:cubicBezTo>
                    <a:pt x="3940" y="6990"/>
                    <a:pt x="5242" y="6999"/>
                    <a:pt x="6534" y="6999"/>
                  </a:cubicBezTo>
                  <a:lnTo>
                    <a:pt x="12520" y="6999"/>
                  </a:lnTo>
                  <a:cubicBezTo>
                    <a:pt x="13005" y="6999"/>
                    <a:pt x="13194" y="6894"/>
                    <a:pt x="13194" y="6346"/>
                  </a:cubicBezTo>
                  <a:cubicBezTo>
                    <a:pt x="13173" y="4428"/>
                    <a:pt x="13173" y="2531"/>
                    <a:pt x="13194" y="634"/>
                  </a:cubicBezTo>
                  <a:cubicBezTo>
                    <a:pt x="13215" y="128"/>
                    <a:pt x="13047" y="2"/>
                    <a:pt x="12562" y="2"/>
                  </a:cubicBezTo>
                  <a:cubicBezTo>
                    <a:pt x="10581" y="12"/>
                    <a:pt x="8595" y="18"/>
                    <a:pt x="6608" y="18"/>
                  </a:cubicBezTo>
                  <a:cubicBezTo>
                    <a:pt x="4622" y="18"/>
                    <a:pt x="2635" y="12"/>
                    <a:pt x="654" y="2"/>
                  </a:cubicBezTo>
                  <a:cubicBezTo>
                    <a:pt x="629" y="1"/>
                    <a:pt x="605" y="0"/>
                    <a:pt x="5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83"/>
            <p:cNvSpPr/>
            <p:nvPr/>
          </p:nvSpPr>
          <p:spPr>
            <a:xfrm rot="-970049">
              <a:off x="8826899" y="3736432"/>
              <a:ext cx="255994" cy="136204"/>
            </a:xfrm>
            <a:custGeom>
              <a:avLst/>
              <a:gdLst/>
              <a:ahLst/>
              <a:cxnLst/>
              <a:rect l="l" t="t" r="r" b="b"/>
              <a:pathLst>
                <a:path w="13194" h="7020" extrusionOk="0">
                  <a:moveTo>
                    <a:pt x="611" y="1"/>
                  </a:moveTo>
                  <a:cubicBezTo>
                    <a:pt x="169" y="1"/>
                    <a:pt x="0" y="127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93"/>
                    <a:pt x="169" y="7019"/>
                    <a:pt x="654" y="7019"/>
                  </a:cubicBezTo>
                  <a:cubicBezTo>
                    <a:pt x="2635" y="7009"/>
                    <a:pt x="4616" y="7003"/>
                    <a:pt x="6597" y="7003"/>
                  </a:cubicBezTo>
                  <a:cubicBezTo>
                    <a:pt x="8578" y="7003"/>
                    <a:pt x="10559" y="7009"/>
                    <a:pt x="12541" y="7019"/>
                  </a:cubicBezTo>
                  <a:cubicBezTo>
                    <a:pt x="13025" y="7019"/>
                    <a:pt x="13194" y="6893"/>
                    <a:pt x="13194" y="6387"/>
                  </a:cubicBezTo>
                  <a:cubicBezTo>
                    <a:pt x="13173" y="4490"/>
                    <a:pt x="13173" y="2572"/>
                    <a:pt x="13194" y="675"/>
                  </a:cubicBezTo>
                  <a:cubicBezTo>
                    <a:pt x="13194" y="127"/>
                    <a:pt x="13025" y="22"/>
                    <a:pt x="12519" y="22"/>
                  </a:cubicBezTo>
                  <a:lnTo>
                    <a:pt x="6597" y="22"/>
                  </a:lnTo>
                  <a:cubicBezTo>
                    <a:pt x="4595" y="22"/>
                    <a:pt x="2614" y="22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83"/>
            <p:cNvSpPr/>
            <p:nvPr/>
          </p:nvSpPr>
          <p:spPr>
            <a:xfrm rot="-970049">
              <a:off x="8542700" y="3643344"/>
              <a:ext cx="222875" cy="146410"/>
            </a:xfrm>
            <a:custGeom>
              <a:avLst/>
              <a:gdLst/>
              <a:ahLst/>
              <a:cxnLst/>
              <a:rect l="l" t="t" r="r" b="b"/>
              <a:pathLst>
                <a:path w="11487" h="7546" extrusionOk="0">
                  <a:moveTo>
                    <a:pt x="5796" y="1"/>
                  </a:moveTo>
                  <a:cubicBezTo>
                    <a:pt x="4068" y="1"/>
                    <a:pt x="2340" y="1"/>
                    <a:pt x="611" y="22"/>
                  </a:cubicBezTo>
                  <a:cubicBezTo>
                    <a:pt x="581" y="20"/>
                    <a:pt x="552" y="20"/>
                    <a:pt x="525" y="20"/>
                  </a:cubicBezTo>
                  <a:cubicBezTo>
                    <a:pt x="147" y="20"/>
                    <a:pt x="0" y="160"/>
                    <a:pt x="0" y="612"/>
                  </a:cubicBezTo>
                  <a:cubicBezTo>
                    <a:pt x="21" y="2719"/>
                    <a:pt x="21" y="4848"/>
                    <a:pt x="0" y="6977"/>
                  </a:cubicBezTo>
                  <a:cubicBezTo>
                    <a:pt x="0" y="7419"/>
                    <a:pt x="148" y="7546"/>
                    <a:pt x="569" y="7546"/>
                  </a:cubicBezTo>
                  <a:cubicBezTo>
                    <a:pt x="2287" y="7535"/>
                    <a:pt x="4010" y="7530"/>
                    <a:pt x="5733" y="7530"/>
                  </a:cubicBezTo>
                  <a:cubicBezTo>
                    <a:pt x="7456" y="7530"/>
                    <a:pt x="9179" y="7535"/>
                    <a:pt x="10896" y="7546"/>
                  </a:cubicBezTo>
                  <a:cubicBezTo>
                    <a:pt x="11381" y="7546"/>
                    <a:pt x="11487" y="7335"/>
                    <a:pt x="11487" y="6914"/>
                  </a:cubicBezTo>
                  <a:cubicBezTo>
                    <a:pt x="11466" y="4806"/>
                    <a:pt x="11466" y="2698"/>
                    <a:pt x="11487" y="591"/>
                  </a:cubicBezTo>
                  <a:cubicBezTo>
                    <a:pt x="11487" y="127"/>
                    <a:pt x="11318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83"/>
            <p:cNvSpPr/>
            <p:nvPr/>
          </p:nvSpPr>
          <p:spPr>
            <a:xfrm rot="-970049">
              <a:off x="9548896" y="3352205"/>
              <a:ext cx="215521" cy="146410"/>
            </a:xfrm>
            <a:custGeom>
              <a:avLst/>
              <a:gdLst/>
              <a:ahLst/>
              <a:cxnLst/>
              <a:rect l="l" t="t" r="r" b="b"/>
              <a:pathLst>
                <a:path w="11108" h="7546" extrusionOk="0">
                  <a:moveTo>
                    <a:pt x="653" y="1"/>
                  </a:moveTo>
                  <a:cubicBezTo>
                    <a:pt x="169" y="1"/>
                    <a:pt x="0" y="127"/>
                    <a:pt x="0" y="633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419"/>
                    <a:pt x="190" y="7525"/>
                    <a:pt x="696" y="7525"/>
                  </a:cubicBezTo>
                  <a:cubicBezTo>
                    <a:pt x="1237" y="7518"/>
                    <a:pt x="1778" y="7515"/>
                    <a:pt x="2318" y="7515"/>
                  </a:cubicBezTo>
                  <a:cubicBezTo>
                    <a:pt x="3398" y="7515"/>
                    <a:pt x="4475" y="7525"/>
                    <a:pt x="5543" y="7525"/>
                  </a:cubicBezTo>
                  <a:cubicBezTo>
                    <a:pt x="6365" y="7525"/>
                    <a:pt x="7187" y="7519"/>
                    <a:pt x="8009" y="7519"/>
                  </a:cubicBezTo>
                  <a:cubicBezTo>
                    <a:pt x="8831" y="7519"/>
                    <a:pt x="9653" y="7525"/>
                    <a:pt x="10475" y="7546"/>
                  </a:cubicBezTo>
                  <a:cubicBezTo>
                    <a:pt x="10939" y="7546"/>
                    <a:pt x="11086" y="7419"/>
                    <a:pt x="11086" y="6935"/>
                  </a:cubicBezTo>
                  <a:cubicBezTo>
                    <a:pt x="11065" y="4827"/>
                    <a:pt x="11065" y="2719"/>
                    <a:pt x="11086" y="612"/>
                  </a:cubicBezTo>
                  <a:cubicBezTo>
                    <a:pt x="11107" y="106"/>
                    <a:pt x="10918" y="1"/>
                    <a:pt x="10433" y="1"/>
                  </a:cubicBezTo>
                  <a:cubicBezTo>
                    <a:pt x="8799" y="11"/>
                    <a:pt x="7166" y="16"/>
                    <a:pt x="5535" y="16"/>
                  </a:cubicBezTo>
                  <a:cubicBezTo>
                    <a:pt x="3904" y="16"/>
                    <a:pt x="2276" y="11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83"/>
            <p:cNvSpPr/>
            <p:nvPr/>
          </p:nvSpPr>
          <p:spPr>
            <a:xfrm rot="-970049">
              <a:off x="9050524" y="3497131"/>
              <a:ext cx="212669" cy="146041"/>
            </a:xfrm>
            <a:custGeom>
              <a:avLst/>
              <a:gdLst/>
              <a:ahLst/>
              <a:cxnLst/>
              <a:rect l="l" t="t" r="r" b="b"/>
              <a:pathLst>
                <a:path w="10961" h="7527" extrusionOk="0">
                  <a:moveTo>
                    <a:pt x="612" y="1"/>
                  </a:moveTo>
                  <a:cubicBezTo>
                    <a:pt x="169" y="1"/>
                    <a:pt x="1" y="127"/>
                    <a:pt x="1" y="591"/>
                  </a:cubicBezTo>
                  <a:cubicBezTo>
                    <a:pt x="22" y="2698"/>
                    <a:pt x="22" y="4806"/>
                    <a:pt x="1" y="6914"/>
                  </a:cubicBezTo>
                  <a:cubicBezTo>
                    <a:pt x="1" y="7377"/>
                    <a:pt x="148" y="7525"/>
                    <a:pt x="612" y="7525"/>
                  </a:cubicBezTo>
                  <a:cubicBezTo>
                    <a:pt x="1153" y="7518"/>
                    <a:pt x="1694" y="7515"/>
                    <a:pt x="2235" y="7515"/>
                  </a:cubicBezTo>
                  <a:cubicBezTo>
                    <a:pt x="3316" y="7515"/>
                    <a:pt x="4398" y="7525"/>
                    <a:pt x="5480" y="7525"/>
                  </a:cubicBezTo>
                  <a:cubicBezTo>
                    <a:pt x="6562" y="7525"/>
                    <a:pt x="7644" y="7515"/>
                    <a:pt x="8726" y="7515"/>
                  </a:cubicBezTo>
                  <a:cubicBezTo>
                    <a:pt x="9267" y="7515"/>
                    <a:pt x="9808" y="7518"/>
                    <a:pt x="10349" y="7525"/>
                  </a:cubicBezTo>
                  <a:cubicBezTo>
                    <a:pt x="10377" y="7526"/>
                    <a:pt x="10404" y="7527"/>
                    <a:pt x="10430" y="7527"/>
                  </a:cubicBezTo>
                  <a:cubicBezTo>
                    <a:pt x="10830" y="7527"/>
                    <a:pt x="10960" y="7370"/>
                    <a:pt x="10960" y="6935"/>
                  </a:cubicBezTo>
                  <a:cubicBezTo>
                    <a:pt x="10939" y="4827"/>
                    <a:pt x="10939" y="2719"/>
                    <a:pt x="10960" y="612"/>
                  </a:cubicBezTo>
                  <a:cubicBezTo>
                    <a:pt x="10960" y="148"/>
                    <a:pt x="10834" y="1"/>
                    <a:pt x="10370" y="1"/>
                  </a:cubicBezTo>
                  <a:cubicBezTo>
                    <a:pt x="8747" y="11"/>
                    <a:pt x="7119" y="16"/>
                    <a:pt x="5491" y="16"/>
                  </a:cubicBezTo>
                  <a:cubicBezTo>
                    <a:pt x="3863" y="16"/>
                    <a:pt x="2235" y="1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83"/>
            <p:cNvSpPr/>
            <p:nvPr/>
          </p:nvSpPr>
          <p:spPr>
            <a:xfrm rot="-970049">
              <a:off x="8044452" y="3789180"/>
              <a:ext cx="210612" cy="146410"/>
            </a:xfrm>
            <a:custGeom>
              <a:avLst/>
              <a:gdLst/>
              <a:ahLst/>
              <a:cxnLst/>
              <a:rect l="l" t="t" r="r" b="b"/>
              <a:pathLst>
                <a:path w="10855" h="7546" extrusionOk="0">
                  <a:moveTo>
                    <a:pt x="633" y="1"/>
                  </a:moveTo>
                  <a:cubicBezTo>
                    <a:pt x="169" y="1"/>
                    <a:pt x="22" y="127"/>
                    <a:pt x="22" y="612"/>
                  </a:cubicBezTo>
                  <a:cubicBezTo>
                    <a:pt x="43" y="2719"/>
                    <a:pt x="43" y="4827"/>
                    <a:pt x="22" y="6935"/>
                  </a:cubicBezTo>
                  <a:cubicBezTo>
                    <a:pt x="1" y="7440"/>
                    <a:pt x="190" y="7546"/>
                    <a:pt x="675" y="7546"/>
                  </a:cubicBezTo>
                  <a:cubicBezTo>
                    <a:pt x="2256" y="7535"/>
                    <a:pt x="3842" y="7530"/>
                    <a:pt x="5430" y="7530"/>
                  </a:cubicBezTo>
                  <a:cubicBezTo>
                    <a:pt x="7019" y="7530"/>
                    <a:pt x="8610" y="7535"/>
                    <a:pt x="10201" y="7546"/>
                  </a:cubicBezTo>
                  <a:cubicBezTo>
                    <a:pt x="10686" y="7546"/>
                    <a:pt x="10855" y="7419"/>
                    <a:pt x="10855" y="6914"/>
                  </a:cubicBezTo>
                  <a:cubicBezTo>
                    <a:pt x="10813" y="4827"/>
                    <a:pt x="10813" y="2762"/>
                    <a:pt x="10855" y="675"/>
                  </a:cubicBezTo>
                  <a:cubicBezTo>
                    <a:pt x="10855" y="127"/>
                    <a:pt x="10665" y="22"/>
                    <a:pt x="10159" y="22"/>
                  </a:cubicBezTo>
                  <a:cubicBezTo>
                    <a:pt x="9632" y="29"/>
                    <a:pt x="9105" y="31"/>
                    <a:pt x="8578" y="31"/>
                  </a:cubicBezTo>
                  <a:cubicBezTo>
                    <a:pt x="7525" y="31"/>
                    <a:pt x="6471" y="22"/>
                    <a:pt x="5417" y="22"/>
                  </a:cubicBezTo>
                  <a:cubicBezTo>
                    <a:pt x="3815" y="22"/>
                    <a:pt x="2213" y="22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83"/>
            <p:cNvSpPr/>
            <p:nvPr/>
          </p:nvSpPr>
          <p:spPr>
            <a:xfrm rot="-970049">
              <a:off x="8589616" y="3810417"/>
              <a:ext cx="222875" cy="135836"/>
            </a:xfrm>
            <a:custGeom>
              <a:avLst/>
              <a:gdLst/>
              <a:ahLst/>
              <a:cxnLst/>
              <a:rect l="l" t="t" r="r" b="b"/>
              <a:pathLst>
                <a:path w="11487" h="7001" extrusionOk="0">
                  <a:moveTo>
                    <a:pt x="525" y="1"/>
                  </a:moveTo>
                  <a:cubicBezTo>
                    <a:pt x="147" y="1"/>
                    <a:pt x="0" y="141"/>
                    <a:pt x="0" y="593"/>
                  </a:cubicBezTo>
                  <a:cubicBezTo>
                    <a:pt x="21" y="2532"/>
                    <a:pt x="21" y="4492"/>
                    <a:pt x="0" y="6431"/>
                  </a:cubicBezTo>
                  <a:cubicBezTo>
                    <a:pt x="0" y="6874"/>
                    <a:pt x="148" y="7000"/>
                    <a:pt x="569" y="7000"/>
                  </a:cubicBezTo>
                  <a:cubicBezTo>
                    <a:pt x="2287" y="6990"/>
                    <a:pt x="4005" y="6984"/>
                    <a:pt x="5725" y="6984"/>
                  </a:cubicBezTo>
                  <a:cubicBezTo>
                    <a:pt x="7445" y="6984"/>
                    <a:pt x="9168" y="6990"/>
                    <a:pt x="10896" y="7000"/>
                  </a:cubicBezTo>
                  <a:cubicBezTo>
                    <a:pt x="11318" y="7000"/>
                    <a:pt x="11466" y="6874"/>
                    <a:pt x="11466" y="6431"/>
                  </a:cubicBezTo>
                  <a:cubicBezTo>
                    <a:pt x="11444" y="4492"/>
                    <a:pt x="11444" y="2532"/>
                    <a:pt x="11466" y="593"/>
                  </a:cubicBezTo>
                  <a:cubicBezTo>
                    <a:pt x="11487" y="129"/>
                    <a:pt x="11318" y="3"/>
                    <a:pt x="10854" y="3"/>
                  </a:cubicBezTo>
                  <a:lnTo>
                    <a:pt x="611" y="3"/>
                  </a:lnTo>
                  <a:cubicBezTo>
                    <a:pt x="581" y="2"/>
                    <a:pt x="552" y="1"/>
                    <a:pt x="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83"/>
            <p:cNvSpPr/>
            <p:nvPr/>
          </p:nvSpPr>
          <p:spPr>
            <a:xfrm rot="-970049">
              <a:off x="9595882" y="3519366"/>
              <a:ext cx="215114" cy="136204"/>
            </a:xfrm>
            <a:custGeom>
              <a:avLst/>
              <a:gdLst/>
              <a:ahLst/>
              <a:cxnLst/>
              <a:rect l="l" t="t" r="r" b="b"/>
              <a:pathLst>
                <a:path w="11087" h="7020" extrusionOk="0">
                  <a:moveTo>
                    <a:pt x="653" y="1"/>
                  </a:moveTo>
                  <a:cubicBezTo>
                    <a:pt x="190" y="1"/>
                    <a:pt x="0" y="106"/>
                    <a:pt x="0" y="633"/>
                  </a:cubicBezTo>
                  <a:cubicBezTo>
                    <a:pt x="21" y="2572"/>
                    <a:pt x="21" y="4490"/>
                    <a:pt x="0" y="6429"/>
                  </a:cubicBezTo>
                  <a:cubicBezTo>
                    <a:pt x="0" y="6893"/>
                    <a:pt x="148" y="7019"/>
                    <a:pt x="611" y="7019"/>
                  </a:cubicBezTo>
                  <a:cubicBezTo>
                    <a:pt x="2255" y="7009"/>
                    <a:pt x="3899" y="7003"/>
                    <a:pt x="5543" y="7003"/>
                  </a:cubicBezTo>
                  <a:cubicBezTo>
                    <a:pt x="7187" y="7003"/>
                    <a:pt x="8831" y="7009"/>
                    <a:pt x="10475" y="7019"/>
                  </a:cubicBezTo>
                  <a:cubicBezTo>
                    <a:pt x="10981" y="7019"/>
                    <a:pt x="11086" y="6851"/>
                    <a:pt x="11086" y="6366"/>
                  </a:cubicBezTo>
                  <a:cubicBezTo>
                    <a:pt x="11065" y="4469"/>
                    <a:pt x="11065" y="2551"/>
                    <a:pt x="11086" y="654"/>
                  </a:cubicBezTo>
                  <a:cubicBezTo>
                    <a:pt x="11086" y="148"/>
                    <a:pt x="10939" y="22"/>
                    <a:pt x="10454" y="22"/>
                  </a:cubicBezTo>
                  <a:lnTo>
                    <a:pt x="5585" y="22"/>
                  </a:lnTo>
                  <a:cubicBezTo>
                    <a:pt x="3941" y="22"/>
                    <a:pt x="2297" y="22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83"/>
            <p:cNvSpPr/>
            <p:nvPr/>
          </p:nvSpPr>
          <p:spPr>
            <a:xfrm rot="-970049">
              <a:off x="9097607" y="3664608"/>
              <a:ext cx="212669" cy="135816"/>
            </a:xfrm>
            <a:custGeom>
              <a:avLst/>
              <a:gdLst/>
              <a:ahLst/>
              <a:cxnLst/>
              <a:rect l="l" t="t" r="r" b="b"/>
              <a:pathLst>
                <a:path w="10961" h="7000" extrusionOk="0">
                  <a:moveTo>
                    <a:pt x="534" y="0"/>
                  </a:moveTo>
                  <a:cubicBezTo>
                    <a:pt x="149" y="0"/>
                    <a:pt x="1" y="157"/>
                    <a:pt x="1" y="592"/>
                  </a:cubicBezTo>
                  <a:cubicBezTo>
                    <a:pt x="22" y="2531"/>
                    <a:pt x="22" y="4491"/>
                    <a:pt x="1" y="6430"/>
                  </a:cubicBezTo>
                  <a:cubicBezTo>
                    <a:pt x="1" y="6873"/>
                    <a:pt x="169" y="6999"/>
                    <a:pt x="591" y="6999"/>
                  </a:cubicBezTo>
                  <a:cubicBezTo>
                    <a:pt x="2224" y="6989"/>
                    <a:pt x="3857" y="6983"/>
                    <a:pt x="5491" y="6983"/>
                  </a:cubicBezTo>
                  <a:cubicBezTo>
                    <a:pt x="7124" y="6983"/>
                    <a:pt x="8758" y="6989"/>
                    <a:pt x="10391" y="6999"/>
                  </a:cubicBezTo>
                  <a:cubicBezTo>
                    <a:pt x="10791" y="6999"/>
                    <a:pt x="10960" y="6873"/>
                    <a:pt x="10960" y="6430"/>
                  </a:cubicBezTo>
                  <a:cubicBezTo>
                    <a:pt x="10939" y="4491"/>
                    <a:pt x="10939" y="2531"/>
                    <a:pt x="10960" y="592"/>
                  </a:cubicBezTo>
                  <a:cubicBezTo>
                    <a:pt x="10960" y="107"/>
                    <a:pt x="10791" y="2"/>
                    <a:pt x="10349" y="2"/>
                  </a:cubicBezTo>
                  <a:lnTo>
                    <a:pt x="612" y="2"/>
                  </a:lnTo>
                  <a:cubicBezTo>
                    <a:pt x="585" y="1"/>
                    <a:pt x="559" y="0"/>
                    <a:pt x="5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83"/>
            <p:cNvSpPr/>
            <p:nvPr/>
          </p:nvSpPr>
          <p:spPr>
            <a:xfrm rot="-970049">
              <a:off x="8090987" y="3956405"/>
              <a:ext cx="210612" cy="135836"/>
            </a:xfrm>
            <a:custGeom>
              <a:avLst/>
              <a:gdLst/>
              <a:ahLst/>
              <a:cxnLst/>
              <a:rect l="l" t="t" r="r" b="b"/>
              <a:pathLst>
                <a:path w="10855" h="7001" extrusionOk="0">
                  <a:moveTo>
                    <a:pt x="654" y="1"/>
                  </a:moveTo>
                  <a:cubicBezTo>
                    <a:pt x="169" y="1"/>
                    <a:pt x="22" y="127"/>
                    <a:pt x="22" y="633"/>
                  </a:cubicBezTo>
                  <a:cubicBezTo>
                    <a:pt x="43" y="2530"/>
                    <a:pt x="43" y="4448"/>
                    <a:pt x="22" y="6345"/>
                  </a:cubicBezTo>
                  <a:cubicBezTo>
                    <a:pt x="0" y="6893"/>
                    <a:pt x="211" y="6998"/>
                    <a:pt x="717" y="6998"/>
                  </a:cubicBezTo>
                  <a:cubicBezTo>
                    <a:pt x="1230" y="6991"/>
                    <a:pt x="1745" y="6989"/>
                    <a:pt x="2262" y="6989"/>
                  </a:cubicBezTo>
                  <a:cubicBezTo>
                    <a:pt x="3295" y="6989"/>
                    <a:pt x="4335" y="6998"/>
                    <a:pt x="5375" y="6998"/>
                  </a:cubicBezTo>
                  <a:cubicBezTo>
                    <a:pt x="6443" y="6998"/>
                    <a:pt x="7511" y="6989"/>
                    <a:pt x="8572" y="6989"/>
                  </a:cubicBezTo>
                  <a:cubicBezTo>
                    <a:pt x="9103" y="6989"/>
                    <a:pt x="9632" y="6991"/>
                    <a:pt x="10159" y="6998"/>
                  </a:cubicBezTo>
                  <a:cubicBezTo>
                    <a:pt x="10191" y="6999"/>
                    <a:pt x="10221" y="7000"/>
                    <a:pt x="10250" y="7000"/>
                  </a:cubicBezTo>
                  <a:cubicBezTo>
                    <a:pt x="10706" y="7000"/>
                    <a:pt x="10855" y="6840"/>
                    <a:pt x="10855" y="6345"/>
                  </a:cubicBezTo>
                  <a:cubicBezTo>
                    <a:pt x="10812" y="4448"/>
                    <a:pt x="10812" y="2572"/>
                    <a:pt x="10855" y="675"/>
                  </a:cubicBezTo>
                  <a:cubicBezTo>
                    <a:pt x="10855" y="191"/>
                    <a:pt x="10728" y="1"/>
                    <a:pt x="10180" y="1"/>
                  </a:cubicBezTo>
                  <a:cubicBezTo>
                    <a:pt x="8599" y="11"/>
                    <a:pt x="7014" y="17"/>
                    <a:pt x="5425" y="17"/>
                  </a:cubicBezTo>
                  <a:cubicBezTo>
                    <a:pt x="3836" y="17"/>
                    <a:pt x="22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83"/>
            <p:cNvSpPr/>
            <p:nvPr/>
          </p:nvSpPr>
          <p:spPr>
            <a:xfrm rot="-970049">
              <a:off x="7574270" y="3471541"/>
              <a:ext cx="2381597" cy="596854"/>
            </a:xfrm>
            <a:custGeom>
              <a:avLst/>
              <a:gdLst/>
              <a:ahLst/>
              <a:cxnLst/>
              <a:rect l="l" t="t" r="r" b="b"/>
              <a:pathLst>
                <a:path w="122748" h="30762" extrusionOk="0">
                  <a:moveTo>
                    <a:pt x="22318" y="7534"/>
                  </a:moveTo>
                  <a:cubicBezTo>
                    <a:pt x="22778" y="7534"/>
                    <a:pt x="22910" y="7712"/>
                    <a:pt x="22910" y="8210"/>
                  </a:cubicBezTo>
                  <a:cubicBezTo>
                    <a:pt x="22868" y="10254"/>
                    <a:pt x="22868" y="12320"/>
                    <a:pt x="22910" y="14385"/>
                  </a:cubicBezTo>
                  <a:cubicBezTo>
                    <a:pt x="22910" y="14912"/>
                    <a:pt x="22762" y="15060"/>
                    <a:pt x="22235" y="15060"/>
                  </a:cubicBezTo>
                  <a:cubicBezTo>
                    <a:pt x="21561" y="15053"/>
                    <a:pt x="20887" y="15050"/>
                    <a:pt x="20212" y="15050"/>
                  </a:cubicBezTo>
                  <a:cubicBezTo>
                    <a:pt x="18863" y="15050"/>
                    <a:pt x="17514" y="15060"/>
                    <a:pt x="16166" y="15060"/>
                  </a:cubicBezTo>
                  <a:cubicBezTo>
                    <a:pt x="14859" y="15060"/>
                    <a:pt x="13543" y="15050"/>
                    <a:pt x="12223" y="15050"/>
                  </a:cubicBezTo>
                  <a:cubicBezTo>
                    <a:pt x="11564" y="15050"/>
                    <a:pt x="10903" y="15053"/>
                    <a:pt x="10243" y="15060"/>
                  </a:cubicBezTo>
                  <a:cubicBezTo>
                    <a:pt x="9716" y="15060"/>
                    <a:pt x="9590" y="14912"/>
                    <a:pt x="9590" y="14385"/>
                  </a:cubicBezTo>
                  <a:cubicBezTo>
                    <a:pt x="9611" y="12320"/>
                    <a:pt x="9611" y="10254"/>
                    <a:pt x="9590" y="8189"/>
                  </a:cubicBezTo>
                  <a:cubicBezTo>
                    <a:pt x="9569" y="7683"/>
                    <a:pt x="9737" y="7536"/>
                    <a:pt x="10264" y="7536"/>
                  </a:cubicBezTo>
                  <a:cubicBezTo>
                    <a:pt x="12256" y="7546"/>
                    <a:pt x="14253" y="7551"/>
                    <a:pt x="16250" y="7551"/>
                  </a:cubicBezTo>
                  <a:cubicBezTo>
                    <a:pt x="18247" y="7551"/>
                    <a:pt x="20244" y="7546"/>
                    <a:pt x="22235" y="7536"/>
                  </a:cubicBezTo>
                  <a:cubicBezTo>
                    <a:pt x="22264" y="7534"/>
                    <a:pt x="22291" y="7534"/>
                    <a:pt x="22318" y="7534"/>
                  </a:cubicBezTo>
                  <a:close/>
                  <a:moveTo>
                    <a:pt x="49023" y="7536"/>
                  </a:moveTo>
                  <a:cubicBezTo>
                    <a:pt x="49466" y="7536"/>
                    <a:pt x="49634" y="7641"/>
                    <a:pt x="49634" y="8126"/>
                  </a:cubicBezTo>
                  <a:cubicBezTo>
                    <a:pt x="49613" y="10233"/>
                    <a:pt x="49613" y="12341"/>
                    <a:pt x="49634" y="14449"/>
                  </a:cubicBezTo>
                  <a:cubicBezTo>
                    <a:pt x="49655" y="14954"/>
                    <a:pt x="49445" y="15060"/>
                    <a:pt x="48981" y="15060"/>
                  </a:cubicBezTo>
                  <a:lnTo>
                    <a:pt x="42995" y="15060"/>
                  </a:lnTo>
                  <a:cubicBezTo>
                    <a:pt x="41661" y="15060"/>
                    <a:pt x="40326" y="15050"/>
                    <a:pt x="38997" y="15050"/>
                  </a:cubicBezTo>
                  <a:cubicBezTo>
                    <a:pt x="38333" y="15050"/>
                    <a:pt x="37670" y="15053"/>
                    <a:pt x="37010" y="15060"/>
                  </a:cubicBezTo>
                  <a:cubicBezTo>
                    <a:pt x="36504" y="15060"/>
                    <a:pt x="36314" y="14933"/>
                    <a:pt x="36314" y="14406"/>
                  </a:cubicBezTo>
                  <a:cubicBezTo>
                    <a:pt x="36335" y="12320"/>
                    <a:pt x="36335" y="10233"/>
                    <a:pt x="36314" y="8147"/>
                  </a:cubicBezTo>
                  <a:cubicBezTo>
                    <a:pt x="36314" y="7704"/>
                    <a:pt x="36441" y="7536"/>
                    <a:pt x="36904" y="7536"/>
                  </a:cubicBezTo>
                  <a:close/>
                  <a:moveTo>
                    <a:pt x="76317" y="7515"/>
                  </a:moveTo>
                  <a:cubicBezTo>
                    <a:pt x="76780" y="7515"/>
                    <a:pt x="76907" y="7683"/>
                    <a:pt x="76907" y="8126"/>
                  </a:cubicBezTo>
                  <a:cubicBezTo>
                    <a:pt x="76886" y="10233"/>
                    <a:pt x="76886" y="12341"/>
                    <a:pt x="76907" y="14449"/>
                  </a:cubicBezTo>
                  <a:cubicBezTo>
                    <a:pt x="76907" y="14975"/>
                    <a:pt x="76696" y="15060"/>
                    <a:pt x="76254" y="15060"/>
                  </a:cubicBezTo>
                  <a:lnTo>
                    <a:pt x="64409" y="15060"/>
                  </a:lnTo>
                  <a:cubicBezTo>
                    <a:pt x="63924" y="15060"/>
                    <a:pt x="63713" y="14975"/>
                    <a:pt x="63713" y="14406"/>
                  </a:cubicBezTo>
                  <a:cubicBezTo>
                    <a:pt x="63734" y="12320"/>
                    <a:pt x="63734" y="10254"/>
                    <a:pt x="63713" y="8168"/>
                  </a:cubicBezTo>
                  <a:cubicBezTo>
                    <a:pt x="63713" y="7683"/>
                    <a:pt x="63840" y="7515"/>
                    <a:pt x="64346" y="7515"/>
                  </a:cubicBezTo>
                  <a:cubicBezTo>
                    <a:pt x="66337" y="7525"/>
                    <a:pt x="68334" y="7530"/>
                    <a:pt x="70331" y="7530"/>
                  </a:cubicBezTo>
                  <a:cubicBezTo>
                    <a:pt x="72328" y="7530"/>
                    <a:pt x="74325" y="7525"/>
                    <a:pt x="76317" y="7515"/>
                  </a:cubicBezTo>
                  <a:close/>
                  <a:moveTo>
                    <a:pt x="88562" y="7515"/>
                  </a:moveTo>
                  <a:cubicBezTo>
                    <a:pt x="89026" y="7515"/>
                    <a:pt x="89152" y="7683"/>
                    <a:pt x="89152" y="8126"/>
                  </a:cubicBezTo>
                  <a:cubicBezTo>
                    <a:pt x="89131" y="10233"/>
                    <a:pt x="89131" y="12341"/>
                    <a:pt x="89152" y="14449"/>
                  </a:cubicBezTo>
                  <a:cubicBezTo>
                    <a:pt x="89152" y="14912"/>
                    <a:pt x="89005" y="15060"/>
                    <a:pt x="88541" y="15060"/>
                  </a:cubicBezTo>
                  <a:cubicBezTo>
                    <a:pt x="88000" y="15053"/>
                    <a:pt x="87459" y="15050"/>
                    <a:pt x="86918" y="15050"/>
                  </a:cubicBezTo>
                  <a:cubicBezTo>
                    <a:pt x="85836" y="15050"/>
                    <a:pt x="84754" y="15060"/>
                    <a:pt x="83672" y="15060"/>
                  </a:cubicBezTo>
                  <a:cubicBezTo>
                    <a:pt x="82576" y="15060"/>
                    <a:pt x="81499" y="15050"/>
                    <a:pt x="80422" y="15050"/>
                  </a:cubicBezTo>
                  <a:cubicBezTo>
                    <a:pt x="79883" y="15050"/>
                    <a:pt x="79345" y="15053"/>
                    <a:pt x="78804" y="15060"/>
                  </a:cubicBezTo>
                  <a:cubicBezTo>
                    <a:pt x="78340" y="15060"/>
                    <a:pt x="78193" y="14891"/>
                    <a:pt x="78193" y="14449"/>
                  </a:cubicBezTo>
                  <a:cubicBezTo>
                    <a:pt x="78214" y="12341"/>
                    <a:pt x="78214" y="10233"/>
                    <a:pt x="78193" y="8126"/>
                  </a:cubicBezTo>
                  <a:cubicBezTo>
                    <a:pt x="78193" y="7662"/>
                    <a:pt x="78340" y="7515"/>
                    <a:pt x="78804" y="7515"/>
                  </a:cubicBezTo>
                  <a:cubicBezTo>
                    <a:pt x="80427" y="7525"/>
                    <a:pt x="82049" y="7530"/>
                    <a:pt x="83675" y="7530"/>
                  </a:cubicBezTo>
                  <a:cubicBezTo>
                    <a:pt x="85300" y="7530"/>
                    <a:pt x="86929" y="7525"/>
                    <a:pt x="88562" y="7515"/>
                  </a:cubicBezTo>
                  <a:close/>
                  <a:moveTo>
                    <a:pt x="103041" y="7515"/>
                  </a:moveTo>
                  <a:cubicBezTo>
                    <a:pt x="103505" y="7515"/>
                    <a:pt x="103652" y="7683"/>
                    <a:pt x="103652" y="8126"/>
                  </a:cubicBezTo>
                  <a:cubicBezTo>
                    <a:pt x="103631" y="10233"/>
                    <a:pt x="103610" y="12341"/>
                    <a:pt x="103652" y="14449"/>
                  </a:cubicBezTo>
                  <a:cubicBezTo>
                    <a:pt x="103652" y="14975"/>
                    <a:pt x="103442" y="15060"/>
                    <a:pt x="102978" y="15060"/>
                  </a:cubicBezTo>
                  <a:lnTo>
                    <a:pt x="97056" y="15060"/>
                  </a:lnTo>
                  <a:cubicBezTo>
                    <a:pt x="95735" y="15060"/>
                    <a:pt x="94405" y="15050"/>
                    <a:pt x="93078" y="15050"/>
                  </a:cubicBezTo>
                  <a:cubicBezTo>
                    <a:pt x="92414" y="15050"/>
                    <a:pt x="91751" y="15053"/>
                    <a:pt x="91091" y="15060"/>
                  </a:cubicBezTo>
                  <a:cubicBezTo>
                    <a:pt x="90585" y="15060"/>
                    <a:pt x="90459" y="14891"/>
                    <a:pt x="90459" y="14406"/>
                  </a:cubicBezTo>
                  <a:cubicBezTo>
                    <a:pt x="90480" y="12341"/>
                    <a:pt x="90480" y="10254"/>
                    <a:pt x="90459" y="8168"/>
                  </a:cubicBezTo>
                  <a:cubicBezTo>
                    <a:pt x="90438" y="7683"/>
                    <a:pt x="90585" y="7515"/>
                    <a:pt x="91070" y="7515"/>
                  </a:cubicBezTo>
                  <a:cubicBezTo>
                    <a:pt x="93072" y="7525"/>
                    <a:pt x="95069" y="7530"/>
                    <a:pt x="97064" y="7530"/>
                  </a:cubicBezTo>
                  <a:cubicBezTo>
                    <a:pt x="99058" y="7530"/>
                    <a:pt x="101050" y="7525"/>
                    <a:pt x="103041" y="7515"/>
                  </a:cubicBezTo>
                  <a:close/>
                  <a:moveTo>
                    <a:pt x="115371" y="7515"/>
                  </a:moveTo>
                  <a:cubicBezTo>
                    <a:pt x="115856" y="7515"/>
                    <a:pt x="116024" y="7641"/>
                    <a:pt x="116024" y="8147"/>
                  </a:cubicBezTo>
                  <a:cubicBezTo>
                    <a:pt x="116003" y="10254"/>
                    <a:pt x="116003" y="12362"/>
                    <a:pt x="116024" y="14470"/>
                  </a:cubicBezTo>
                  <a:cubicBezTo>
                    <a:pt x="116024" y="14933"/>
                    <a:pt x="115877" y="15060"/>
                    <a:pt x="115413" y="15060"/>
                  </a:cubicBezTo>
                  <a:cubicBezTo>
                    <a:pt x="114865" y="15053"/>
                    <a:pt x="114317" y="15050"/>
                    <a:pt x="113769" y="15050"/>
                  </a:cubicBezTo>
                  <a:cubicBezTo>
                    <a:pt x="112673" y="15050"/>
                    <a:pt x="111577" y="15060"/>
                    <a:pt x="110481" y="15060"/>
                  </a:cubicBezTo>
                  <a:cubicBezTo>
                    <a:pt x="109399" y="15060"/>
                    <a:pt x="108317" y="15050"/>
                    <a:pt x="107235" y="15050"/>
                  </a:cubicBezTo>
                  <a:cubicBezTo>
                    <a:pt x="106694" y="15050"/>
                    <a:pt x="106154" y="15053"/>
                    <a:pt x="105613" y="15060"/>
                  </a:cubicBezTo>
                  <a:cubicBezTo>
                    <a:pt x="105128" y="15060"/>
                    <a:pt x="104938" y="14933"/>
                    <a:pt x="104938" y="14385"/>
                  </a:cubicBezTo>
                  <a:cubicBezTo>
                    <a:pt x="104959" y="12320"/>
                    <a:pt x="104959" y="10233"/>
                    <a:pt x="104938" y="8147"/>
                  </a:cubicBezTo>
                  <a:cubicBezTo>
                    <a:pt x="104917" y="7662"/>
                    <a:pt x="105086" y="7515"/>
                    <a:pt x="105570" y="7515"/>
                  </a:cubicBezTo>
                  <a:cubicBezTo>
                    <a:pt x="107204" y="7525"/>
                    <a:pt x="108837" y="7530"/>
                    <a:pt x="110471" y="7530"/>
                  </a:cubicBezTo>
                  <a:cubicBezTo>
                    <a:pt x="112104" y="7530"/>
                    <a:pt x="113737" y="7525"/>
                    <a:pt x="115371" y="7515"/>
                  </a:cubicBezTo>
                  <a:close/>
                  <a:moveTo>
                    <a:pt x="61795" y="7536"/>
                  </a:moveTo>
                  <a:cubicBezTo>
                    <a:pt x="62259" y="7536"/>
                    <a:pt x="62407" y="7662"/>
                    <a:pt x="62407" y="8126"/>
                  </a:cubicBezTo>
                  <a:cubicBezTo>
                    <a:pt x="62385" y="10233"/>
                    <a:pt x="62385" y="12341"/>
                    <a:pt x="62407" y="14449"/>
                  </a:cubicBezTo>
                  <a:cubicBezTo>
                    <a:pt x="62407" y="14891"/>
                    <a:pt x="62322" y="15081"/>
                    <a:pt x="61837" y="15081"/>
                  </a:cubicBezTo>
                  <a:cubicBezTo>
                    <a:pt x="60109" y="15070"/>
                    <a:pt x="58386" y="15065"/>
                    <a:pt x="56666" y="15065"/>
                  </a:cubicBezTo>
                  <a:cubicBezTo>
                    <a:pt x="54946" y="15065"/>
                    <a:pt x="53228" y="15070"/>
                    <a:pt x="51510" y="15081"/>
                  </a:cubicBezTo>
                  <a:cubicBezTo>
                    <a:pt x="51089" y="15081"/>
                    <a:pt x="50941" y="14954"/>
                    <a:pt x="50941" y="14512"/>
                  </a:cubicBezTo>
                  <a:cubicBezTo>
                    <a:pt x="50941" y="12383"/>
                    <a:pt x="50941" y="10254"/>
                    <a:pt x="50941" y="8147"/>
                  </a:cubicBezTo>
                  <a:cubicBezTo>
                    <a:pt x="50920" y="7662"/>
                    <a:pt x="51110" y="7557"/>
                    <a:pt x="51552" y="7557"/>
                  </a:cubicBezTo>
                  <a:lnTo>
                    <a:pt x="56737" y="7557"/>
                  </a:lnTo>
                  <a:cubicBezTo>
                    <a:pt x="58423" y="7557"/>
                    <a:pt x="60109" y="7557"/>
                    <a:pt x="61795" y="7536"/>
                  </a:cubicBezTo>
                  <a:close/>
                  <a:moveTo>
                    <a:pt x="34354" y="7557"/>
                  </a:moveTo>
                  <a:cubicBezTo>
                    <a:pt x="34839" y="7557"/>
                    <a:pt x="35029" y="7683"/>
                    <a:pt x="35029" y="8210"/>
                  </a:cubicBezTo>
                  <a:cubicBezTo>
                    <a:pt x="35008" y="10297"/>
                    <a:pt x="35008" y="12383"/>
                    <a:pt x="35029" y="14470"/>
                  </a:cubicBezTo>
                  <a:cubicBezTo>
                    <a:pt x="35029" y="14954"/>
                    <a:pt x="34881" y="15102"/>
                    <a:pt x="34396" y="15102"/>
                  </a:cubicBezTo>
                  <a:cubicBezTo>
                    <a:pt x="32805" y="15091"/>
                    <a:pt x="31214" y="15086"/>
                    <a:pt x="29623" y="15086"/>
                  </a:cubicBezTo>
                  <a:cubicBezTo>
                    <a:pt x="28031" y="15086"/>
                    <a:pt x="26440" y="15091"/>
                    <a:pt x="24849" y="15102"/>
                  </a:cubicBezTo>
                  <a:cubicBezTo>
                    <a:pt x="24385" y="15102"/>
                    <a:pt x="24196" y="14975"/>
                    <a:pt x="24196" y="14470"/>
                  </a:cubicBezTo>
                  <a:cubicBezTo>
                    <a:pt x="24217" y="12362"/>
                    <a:pt x="24217" y="10254"/>
                    <a:pt x="24196" y="8147"/>
                  </a:cubicBezTo>
                  <a:cubicBezTo>
                    <a:pt x="24196" y="7683"/>
                    <a:pt x="24364" y="7557"/>
                    <a:pt x="24807" y="7557"/>
                  </a:cubicBezTo>
                  <a:lnTo>
                    <a:pt x="29612" y="7557"/>
                  </a:lnTo>
                  <a:cubicBezTo>
                    <a:pt x="30666" y="7557"/>
                    <a:pt x="31720" y="7566"/>
                    <a:pt x="32773" y="7566"/>
                  </a:cubicBezTo>
                  <a:cubicBezTo>
                    <a:pt x="33300" y="7566"/>
                    <a:pt x="33827" y="7564"/>
                    <a:pt x="34354" y="7557"/>
                  </a:cubicBezTo>
                  <a:close/>
                  <a:moveTo>
                    <a:pt x="34375" y="16472"/>
                  </a:moveTo>
                  <a:cubicBezTo>
                    <a:pt x="34923" y="16472"/>
                    <a:pt x="35029" y="16683"/>
                    <a:pt x="35029" y="17167"/>
                  </a:cubicBezTo>
                  <a:cubicBezTo>
                    <a:pt x="35008" y="19043"/>
                    <a:pt x="34986" y="20940"/>
                    <a:pt x="35029" y="22816"/>
                  </a:cubicBezTo>
                  <a:cubicBezTo>
                    <a:pt x="35029" y="23343"/>
                    <a:pt x="34881" y="23490"/>
                    <a:pt x="34354" y="23490"/>
                  </a:cubicBezTo>
                  <a:cubicBezTo>
                    <a:pt x="33820" y="23483"/>
                    <a:pt x="33286" y="23481"/>
                    <a:pt x="32752" y="23481"/>
                  </a:cubicBezTo>
                  <a:cubicBezTo>
                    <a:pt x="31685" y="23481"/>
                    <a:pt x="30617" y="23490"/>
                    <a:pt x="29549" y="23490"/>
                  </a:cubicBezTo>
                  <a:cubicBezTo>
                    <a:pt x="28509" y="23490"/>
                    <a:pt x="27479" y="23481"/>
                    <a:pt x="26445" y="23481"/>
                  </a:cubicBezTo>
                  <a:cubicBezTo>
                    <a:pt x="25928" y="23481"/>
                    <a:pt x="25411" y="23483"/>
                    <a:pt x="24891" y="23490"/>
                  </a:cubicBezTo>
                  <a:cubicBezTo>
                    <a:pt x="24385" y="23490"/>
                    <a:pt x="24196" y="23385"/>
                    <a:pt x="24196" y="22837"/>
                  </a:cubicBezTo>
                  <a:cubicBezTo>
                    <a:pt x="24217" y="20940"/>
                    <a:pt x="24217" y="19022"/>
                    <a:pt x="24196" y="17125"/>
                  </a:cubicBezTo>
                  <a:cubicBezTo>
                    <a:pt x="24196" y="16619"/>
                    <a:pt x="24343" y="16472"/>
                    <a:pt x="24828" y="16472"/>
                  </a:cubicBezTo>
                  <a:cubicBezTo>
                    <a:pt x="26665" y="16484"/>
                    <a:pt x="28503" y="16496"/>
                    <a:pt x="30340" y="16496"/>
                  </a:cubicBezTo>
                  <a:cubicBezTo>
                    <a:pt x="31685" y="16496"/>
                    <a:pt x="33030" y="16490"/>
                    <a:pt x="34375" y="16472"/>
                  </a:cubicBezTo>
                  <a:close/>
                  <a:moveTo>
                    <a:pt x="102999" y="16493"/>
                  </a:moveTo>
                  <a:cubicBezTo>
                    <a:pt x="103484" y="16493"/>
                    <a:pt x="103652" y="16619"/>
                    <a:pt x="103652" y="17125"/>
                  </a:cubicBezTo>
                  <a:cubicBezTo>
                    <a:pt x="103610" y="19022"/>
                    <a:pt x="103610" y="20940"/>
                    <a:pt x="103652" y="22837"/>
                  </a:cubicBezTo>
                  <a:cubicBezTo>
                    <a:pt x="103652" y="23385"/>
                    <a:pt x="103463" y="23490"/>
                    <a:pt x="102957" y="23490"/>
                  </a:cubicBezTo>
                  <a:lnTo>
                    <a:pt x="96971" y="23490"/>
                  </a:lnTo>
                  <a:cubicBezTo>
                    <a:pt x="95679" y="23490"/>
                    <a:pt x="94377" y="23481"/>
                    <a:pt x="93078" y="23481"/>
                  </a:cubicBezTo>
                  <a:cubicBezTo>
                    <a:pt x="92428" y="23481"/>
                    <a:pt x="91780" y="23483"/>
                    <a:pt x="91133" y="23490"/>
                  </a:cubicBezTo>
                  <a:cubicBezTo>
                    <a:pt x="91103" y="23491"/>
                    <a:pt x="91074" y="23492"/>
                    <a:pt x="91045" y="23492"/>
                  </a:cubicBezTo>
                  <a:cubicBezTo>
                    <a:pt x="90608" y="23492"/>
                    <a:pt x="90459" y="23332"/>
                    <a:pt x="90459" y="22837"/>
                  </a:cubicBezTo>
                  <a:cubicBezTo>
                    <a:pt x="90480" y="20940"/>
                    <a:pt x="90480" y="19064"/>
                    <a:pt x="90459" y="17188"/>
                  </a:cubicBezTo>
                  <a:cubicBezTo>
                    <a:pt x="90438" y="16683"/>
                    <a:pt x="90543" y="16493"/>
                    <a:pt x="91091" y="16493"/>
                  </a:cubicBezTo>
                  <a:cubicBezTo>
                    <a:pt x="93083" y="16503"/>
                    <a:pt x="95069" y="16509"/>
                    <a:pt x="97053" y="16509"/>
                  </a:cubicBezTo>
                  <a:cubicBezTo>
                    <a:pt x="99037" y="16509"/>
                    <a:pt x="101018" y="16503"/>
                    <a:pt x="102999" y="16493"/>
                  </a:cubicBezTo>
                  <a:close/>
                  <a:moveTo>
                    <a:pt x="22172" y="16493"/>
                  </a:moveTo>
                  <a:cubicBezTo>
                    <a:pt x="22762" y="16493"/>
                    <a:pt x="22910" y="16683"/>
                    <a:pt x="22910" y="17252"/>
                  </a:cubicBezTo>
                  <a:cubicBezTo>
                    <a:pt x="22868" y="19127"/>
                    <a:pt x="22868" y="20982"/>
                    <a:pt x="22910" y="22858"/>
                  </a:cubicBezTo>
                  <a:cubicBezTo>
                    <a:pt x="22910" y="23385"/>
                    <a:pt x="22741" y="23511"/>
                    <a:pt x="22214" y="23511"/>
                  </a:cubicBezTo>
                  <a:cubicBezTo>
                    <a:pt x="20223" y="23501"/>
                    <a:pt x="18226" y="23495"/>
                    <a:pt x="16229" y="23495"/>
                  </a:cubicBezTo>
                  <a:cubicBezTo>
                    <a:pt x="14232" y="23495"/>
                    <a:pt x="12235" y="23501"/>
                    <a:pt x="10243" y="23511"/>
                  </a:cubicBezTo>
                  <a:cubicBezTo>
                    <a:pt x="9716" y="23511"/>
                    <a:pt x="9590" y="23343"/>
                    <a:pt x="9590" y="22837"/>
                  </a:cubicBezTo>
                  <a:cubicBezTo>
                    <a:pt x="9611" y="20940"/>
                    <a:pt x="9611" y="19064"/>
                    <a:pt x="9590" y="17167"/>
                  </a:cubicBezTo>
                  <a:cubicBezTo>
                    <a:pt x="9569" y="16640"/>
                    <a:pt x="9737" y="16514"/>
                    <a:pt x="10264" y="16514"/>
                  </a:cubicBezTo>
                  <a:lnTo>
                    <a:pt x="16250" y="16514"/>
                  </a:lnTo>
                  <a:cubicBezTo>
                    <a:pt x="17240" y="16514"/>
                    <a:pt x="18226" y="16519"/>
                    <a:pt x="19211" y="16519"/>
                  </a:cubicBezTo>
                  <a:cubicBezTo>
                    <a:pt x="20196" y="16519"/>
                    <a:pt x="21182" y="16514"/>
                    <a:pt x="22172" y="16493"/>
                  </a:cubicBezTo>
                  <a:close/>
                  <a:moveTo>
                    <a:pt x="49051" y="16512"/>
                  </a:moveTo>
                  <a:cubicBezTo>
                    <a:pt x="49504" y="16512"/>
                    <a:pt x="49634" y="16672"/>
                    <a:pt x="49634" y="17167"/>
                  </a:cubicBezTo>
                  <a:cubicBezTo>
                    <a:pt x="49613" y="19085"/>
                    <a:pt x="49613" y="21003"/>
                    <a:pt x="49634" y="22900"/>
                  </a:cubicBezTo>
                  <a:cubicBezTo>
                    <a:pt x="49634" y="23364"/>
                    <a:pt x="49508" y="23511"/>
                    <a:pt x="49044" y="23511"/>
                  </a:cubicBezTo>
                  <a:cubicBezTo>
                    <a:pt x="47021" y="23501"/>
                    <a:pt x="44998" y="23495"/>
                    <a:pt x="42977" y="23495"/>
                  </a:cubicBezTo>
                  <a:cubicBezTo>
                    <a:pt x="40956" y="23495"/>
                    <a:pt x="38938" y="23501"/>
                    <a:pt x="36925" y="23511"/>
                  </a:cubicBezTo>
                  <a:cubicBezTo>
                    <a:pt x="36462" y="23511"/>
                    <a:pt x="36314" y="23364"/>
                    <a:pt x="36314" y="22900"/>
                  </a:cubicBezTo>
                  <a:cubicBezTo>
                    <a:pt x="36335" y="20982"/>
                    <a:pt x="36335" y="19043"/>
                    <a:pt x="36314" y="17104"/>
                  </a:cubicBezTo>
                  <a:cubicBezTo>
                    <a:pt x="36314" y="16662"/>
                    <a:pt x="36462" y="16514"/>
                    <a:pt x="36925" y="16514"/>
                  </a:cubicBezTo>
                  <a:lnTo>
                    <a:pt x="48960" y="16514"/>
                  </a:lnTo>
                  <a:cubicBezTo>
                    <a:pt x="48992" y="16513"/>
                    <a:pt x="49022" y="16512"/>
                    <a:pt x="49051" y="16512"/>
                  </a:cubicBezTo>
                  <a:close/>
                  <a:moveTo>
                    <a:pt x="61816" y="16514"/>
                  </a:moveTo>
                  <a:cubicBezTo>
                    <a:pt x="62259" y="16514"/>
                    <a:pt x="62428" y="16640"/>
                    <a:pt x="62428" y="17104"/>
                  </a:cubicBezTo>
                  <a:cubicBezTo>
                    <a:pt x="62407" y="19043"/>
                    <a:pt x="62407" y="21003"/>
                    <a:pt x="62428" y="22963"/>
                  </a:cubicBezTo>
                  <a:cubicBezTo>
                    <a:pt x="62428" y="23385"/>
                    <a:pt x="62259" y="23511"/>
                    <a:pt x="61837" y="23511"/>
                  </a:cubicBezTo>
                  <a:cubicBezTo>
                    <a:pt x="60120" y="23501"/>
                    <a:pt x="58397" y="23495"/>
                    <a:pt x="56674" y="23495"/>
                  </a:cubicBezTo>
                  <a:cubicBezTo>
                    <a:pt x="54951" y="23495"/>
                    <a:pt x="53228" y="23501"/>
                    <a:pt x="51510" y="23511"/>
                  </a:cubicBezTo>
                  <a:cubicBezTo>
                    <a:pt x="51089" y="23511"/>
                    <a:pt x="50941" y="23385"/>
                    <a:pt x="50941" y="22942"/>
                  </a:cubicBezTo>
                  <a:cubicBezTo>
                    <a:pt x="50962" y="21003"/>
                    <a:pt x="50962" y="19043"/>
                    <a:pt x="50941" y="17104"/>
                  </a:cubicBezTo>
                  <a:cubicBezTo>
                    <a:pt x="50941" y="16619"/>
                    <a:pt x="51110" y="16514"/>
                    <a:pt x="51552" y="16514"/>
                  </a:cubicBezTo>
                  <a:close/>
                  <a:moveTo>
                    <a:pt x="76232" y="16514"/>
                  </a:moveTo>
                  <a:cubicBezTo>
                    <a:pt x="76717" y="16514"/>
                    <a:pt x="76907" y="16640"/>
                    <a:pt x="76907" y="17167"/>
                  </a:cubicBezTo>
                  <a:cubicBezTo>
                    <a:pt x="76886" y="19085"/>
                    <a:pt x="76886" y="20982"/>
                    <a:pt x="76907" y="22900"/>
                  </a:cubicBezTo>
                  <a:cubicBezTo>
                    <a:pt x="76907" y="23406"/>
                    <a:pt x="76738" y="23511"/>
                    <a:pt x="76254" y="23511"/>
                  </a:cubicBezTo>
                  <a:lnTo>
                    <a:pt x="64367" y="23511"/>
                  </a:lnTo>
                  <a:cubicBezTo>
                    <a:pt x="63882" y="23511"/>
                    <a:pt x="63713" y="23406"/>
                    <a:pt x="63713" y="22900"/>
                  </a:cubicBezTo>
                  <a:cubicBezTo>
                    <a:pt x="63734" y="20961"/>
                    <a:pt x="63734" y="19022"/>
                    <a:pt x="63713" y="17104"/>
                  </a:cubicBezTo>
                  <a:cubicBezTo>
                    <a:pt x="63713" y="16619"/>
                    <a:pt x="63882" y="16514"/>
                    <a:pt x="64324" y="16514"/>
                  </a:cubicBezTo>
                  <a:close/>
                  <a:moveTo>
                    <a:pt x="88541" y="16514"/>
                  </a:moveTo>
                  <a:cubicBezTo>
                    <a:pt x="88983" y="16514"/>
                    <a:pt x="89152" y="16619"/>
                    <a:pt x="89152" y="17104"/>
                  </a:cubicBezTo>
                  <a:cubicBezTo>
                    <a:pt x="89131" y="19043"/>
                    <a:pt x="89131" y="21003"/>
                    <a:pt x="89152" y="22942"/>
                  </a:cubicBezTo>
                  <a:cubicBezTo>
                    <a:pt x="89152" y="23385"/>
                    <a:pt x="89005" y="23511"/>
                    <a:pt x="88583" y="23511"/>
                  </a:cubicBezTo>
                  <a:cubicBezTo>
                    <a:pt x="86950" y="23501"/>
                    <a:pt x="85316" y="23495"/>
                    <a:pt x="83683" y="23495"/>
                  </a:cubicBezTo>
                  <a:cubicBezTo>
                    <a:pt x="82049" y="23495"/>
                    <a:pt x="80416" y="23501"/>
                    <a:pt x="78783" y="23511"/>
                  </a:cubicBezTo>
                  <a:cubicBezTo>
                    <a:pt x="78361" y="23511"/>
                    <a:pt x="78214" y="23385"/>
                    <a:pt x="78214" y="22942"/>
                  </a:cubicBezTo>
                  <a:cubicBezTo>
                    <a:pt x="78235" y="21003"/>
                    <a:pt x="78235" y="19043"/>
                    <a:pt x="78214" y="17104"/>
                  </a:cubicBezTo>
                  <a:cubicBezTo>
                    <a:pt x="78193" y="16640"/>
                    <a:pt x="78361" y="16514"/>
                    <a:pt x="78825" y="16514"/>
                  </a:cubicBezTo>
                  <a:close/>
                  <a:moveTo>
                    <a:pt x="115392" y="16514"/>
                  </a:moveTo>
                  <a:cubicBezTo>
                    <a:pt x="115877" y="16514"/>
                    <a:pt x="116024" y="16662"/>
                    <a:pt x="116024" y="17146"/>
                  </a:cubicBezTo>
                  <a:cubicBezTo>
                    <a:pt x="116003" y="19064"/>
                    <a:pt x="116003" y="20961"/>
                    <a:pt x="116024" y="22879"/>
                  </a:cubicBezTo>
                  <a:cubicBezTo>
                    <a:pt x="116045" y="23343"/>
                    <a:pt x="115919" y="23532"/>
                    <a:pt x="115413" y="23532"/>
                  </a:cubicBezTo>
                  <a:cubicBezTo>
                    <a:pt x="113769" y="23522"/>
                    <a:pt x="112125" y="23516"/>
                    <a:pt x="110481" y="23516"/>
                  </a:cubicBezTo>
                  <a:cubicBezTo>
                    <a:pt x="108837" y="23516"/>
                    <a:pt x="107193" y="23522"/>
                    <a:pt x="105549" y="23532"/>
                  </a:cubicBezTo>
                  <a:cubicBezTo>
                    <a:pt x="105086" y="23532"/>
                    <a:pt x="104938" y="23385"/>
                    <a:pt x="104938" y="22921"/>
                  </a:cubicBezTo>
                  <a:cubicBezTo>
                    <a:pt x="104959" y="20982"/>
                    <a:pt x="104959" y="19064"/>
                    <a:pt x="104938" y="17125"/>
                  </a:cubicBezTo>
                  <a:cubicBezTo>
                    <a:pt x="104938" y="16619"/>
                    <a:pt x="105128" y="16514"/>
                    <a:pt x="105591" y="16514"/>
                  </a:cubicBezTo>
                  <a:close/>
                  <a:moveTo>
                    <a:pt x="8968" y="1"/>
                  </a:moveTo>
                  <a:cubicBezTo>
                    <a:pt x="8763" y="1"/>
                    <a:pt x="8557" y="54"/>
                    <a:pt x="8367" y="159"/>
                  </a:cubicBezTo>
                  <a:cubicBezTo>
                    <a:pt x="8367" y="1887"/>
                    <a:pt x="8346" y="3615"/>
                    <a:pt x="8367" y="5344"/>
                  </a:cubicBezTo>
                  <a:cubicBezTo>
                    <a:pt x="8388" y="5892"/>
                    <a:pt x="8283" y="6102"/>
                    <a:pt x="7672" y="6102"/>
                  </a:cubicBezTo>
                  <a:cubicBezTo>
                    <a:pt x="5164" y="6081"/>
                    <a:pt x="2677" y="6081"/>
                    <a:pt x="190" y="6081"/>
                  </a:cubicBezTo>
                  <a:cubicBezTo>
                    <a:pt x="0" y="6566"/>
                    <a:pt x="0" y="7072"/>
                    <a:pt x="190" y="7536"/>
                  </a:cubicBezTo>
                  <a:cubicBezTo>
                    <a:pt x="1848" y="7536"/>
                    <a:pt x="3515" y="7545"/>
                    <a:pt x="5179" y="7545"/>
                  </a:cubicBezTo>
                  <a:cubicBezTo>
                    <a:pt x="6011" y="7545"/>
                    <a:pt x="6843" y="7543"/>
                    <a:pt x="7672" y="7536"/>
                  </a:cubicBezTo>
                  <a:cubicBezTo>
                    <a:pt x="7700" y="7535"/>
                    <a:pt x="7727" y="7534"/>
                    <a:pt x="7753" y="7534"/>
                  </a:cubicBezTo>
                  <a:cubicBezTo>
                    <a:pt x="8253" y="7534"/>
                    <a:pt x="8367" y="7730"/>
                    <a:pt x="8367" y="8231"/>
                  </a:cubicBezTo>
                  <a:cubicBezTo>
                    <a:pt x="8346" y="10275"/>
                    <a:pt x="8346" y="12320"/>
                    <a:pt x="8367" y="14343"/>
                  </a:cubicBezTo>
                  <a:cubicBezTo>
                    <a:pt x="8388" y="14891"/>
                    <a:pt x="8241" y="15060"/>
                    <a:pt x="7672" y="15060"/>
                  </a:cubicBezTo>
                  <a:cubicBezTo>
                    <a:pt x="5185" y="15039"/>
                    <a:pt x="2677" y="15039"/>
                    <a:pt x="190" y="15039"/>
                  </a:cubicBezTo>
                  <a:cubicBezTo>
                    <a:pt x="0" y="15523"/>
                    <a:pt x="0" y="16029"/>
                    <a:pt x="190" y="16493"/>
                  </a:cubicBezTo>
                  <a:cubicBezTo>
                    <a:pt x="1433" y="16493"/>
                    <a:pt x="2682" y="16498"/>
                    <a:pt x="3931" y="16498"/>
                  </a:cubicBezTo>
                  <a:cubicBezTo>
                    <a:pt x="5180" y="16498"/>
                    <a:pt x="6428" y="16493"/>
                    <a:pt x="7672" y="16472"/>
                  </a:cubicBezTo>
                  <a:cubicBezTo>
                    <a:pt x="8241" y="16472"/>
                    <a:pt x="8367" y="16640"/>
                    <a:pt x="8367" y="17188"/>
                  </a:cubicBezTo>
                  <a:cubicBezTo>
                    <a:pt x="8346" y="19043"/>
                    <a:pt x="8346" y="20919"/>
                    <a:pt x="8367" y="22774"/>
                  </a:cubicBezTo>
                  <a:cubicBezTo>
                    <a:pt x="8388" y="23322"/>
                    <a:pt x="8241" y="23490"/>
                    <a:pt x="7672" y="23490"/>
                  </a:cubicBezTo>
                  <a:cubicBezTo>
                    <a:pt x="5185" y="23469"/>
                    <a:pt x="2677" y="23469"/>
                    <a:pt x="190" y="23469"/>
                  </a:cubicBezTo>
                  <a:cubicBezTo>
                    <a:pt x="0" y="23933"/>
                    <a:pt x="0" y="24460"/>
                    <a:pt x="190" y="24923"/>
                  </a:cubicBezTo>
                  <a:cubicBezTo>
                    <a:pt x="1433" y="24923"/>
                    <a:pt x="2682" y="24929"/>
                    <a:pt x="3933" y="24929"/>
                  </a:cubicBezTo>
                  <a:cubicBezTo>
                    <a:pt x="5185" y="24929"/>
                    <a:pt x="6439" y="24923"/>
                    <a:pt x="7693" y="24902"/>
                  </a:cubicBezTo>
                  <a:cubicBezTo>
                    <a:pt x="8262" y="24902"/>
                    <a:pt x="8367" y="25092"/>
                    <a:pt x="8367" y="25619"/>
                  </a:cubicBezTo>
                  <a:cubicBezTo>
                    <a:pt x="8346" y="27115"/>
                    <a:pt x="8367" y="28612"/>
                    <a:pt x="8346" y="30108"/>
                  </a:cubicBezTo>
                  <a:cubicBezTo>
                    <a:pt x="8346" y="30551"/>
                    <a:pt x="8431" y="30740"/>
                    <a:pt x="8936" y="30740"/>
                  </a:cubicBezTo>
                  <a:cubicBezTo>
                    <a:pt x="9442" y="30740"/>
                    <a:pt x="9569" y="30551"/>
                    <a:pt x="9569" y="30087"/>
                  </a:cubicBezTo>
                  <a:cubicBezTo>
                    <a:pt x="9548" y="28591"/>
                    <a:pt x="9569" y="27094"/>
                    <a:pt x="9548" y="25598"/>
                  </a:cubicBezTo>
                  <a:cubicBezTo>
                    <a:pt x="9527" y="25113"/>
                    <a:pt x="9632" y="24902"/>
                    <a:pt x="10180" y="24902"/>
                  </a:cubicBezTo>
                  <a:cubicBezTo>
                    <a:pt x="12193" y="24913"/>
                    <a:pt x="14205" y="24918"/>
                    <a:pt x="16216" y="24918"/>
                  </a:cubicBezTo>
                  <a:cubicBezTo>
                    <a:pt x="18226" y="24918"/>
                    <a:pt x="20233" y="24913"/>
                    <a:pt x="22235" y="24902"/>
                  </a:cubicBezTo>
                  <a:cubicBezTo>
                    <a:pt x="22741" y="24902"/>
                    <a:pt x="22868" y="25092"/>
                    <a:pt x="22868" y="25556"/>
                  </a:cubicBezTo>
                  <a:cubicBezTo>
                    <a:pt x="22847" y="27031"/>
                    <a:pt x="22868" y="28506"/>
                    <a:pt x="22847" y="29960"/>
                  </a:cubicBezTo>
                  <a:cubicBezTo>
                    <a:pt x="22847" y="30445"/>
                    <a:pt x="22847" y="30719"/>
                    <a:pt x="23500" y="30740"/>
                  </a:cubicBezTo>
                  <a:cubicBezTo>
                    <a:pt x="23521" y="30741"/>
                    <a:pt x="23541" y="30741"/>
                    <a:pt x="23560" y="30741"/>
                  </a:cubicBezTo>
                  <a:cubicBezTo>
                    <a:pt x="24155" y="30741"/>
                    <a:pt x="24174" y="30430"/>
                    <a:pt x="24174" y="29960"/>
                  </a:cubicBezTo>
                  <a:cubicBezTo>
                    <a:pt x="24153" y="28506"/>
                    <a:pt x="24174" y="27052"/>
                    <a:pt x="24153" y="25598"/>
                  </a:cubicBezTo>
                  <a:cubicBezTo>
                    <a:pt x="24153" y="25113"/>
                    <a:pt x="24259" y="24923"/>
                    <a:pt x="24807" y="24923"/>
                  </a:cubicBezTo>
                  <a:cubicBezTo>
                    <a:pt x="26398" y="24934"/>
                    <a:pt x="27989" y="24939"/>
                    <a:pt x="29580" y="24939"/>
                  </a:cubicBezTo>
                  <a:cubicBezTo>
                    <a:pt x="31172" y="24939"/>
                    <a:pt x="32763" y="24934"/>
                    <a:pt x="34354" y="24923"/>
                  </a:cubicBezTo>
                  <a:cubicBezTo>
                    <a:pt x="34860" y="24923"/>
                    <a:pt x="34986" y="25092"/>
                    <a:pt x="34986" y="25577"/>
                  </a:cubicBezTo>
                  <a:cubicBezTo>
                    <a:pt x="34965" y="27073"/>
                    <a:pt x="34986" y="28548"/>
                    <a:pt x="34965" y="30045"/>
                  </a:cubicBezTo>
                  <a:cubicBezTo>
                    <a:pt x="34965" y="30529"/>
                    <a:pt x="35050" y="30761"/>
                    <a:pt x="35619" y="30761"/>
                  </a:cubicBezTo>
                  <a:cubicBezTo>
                    <a:pt x="36188" y="30761"/>
                    <a:pt x="36293" y="30551"/>
                    <a:pt x="36293" y="30024"/>
                  </a:cubicBezTo>
                  <a:cubicBezTo>
                    <a:pt x="36272" y="28591"/>
                    <a:pt x="36314" y="27178"/>
                    <a:pt x="36272" y="25745"/>
                  </a:cubicBezTo>
                  <a:cubicBezTo>
                    <a:pt x="36272" y="25134"/>
                    <a:pt x="36420" y="24923"/>
                    <a:pt x="37073" y="24923"/>
                  </a:cubicBezTo>
                  <a:cubicBezTo>
                    <a:pt x="39033" y="24934"/>
                    <a:pt x="40998" y="24939"/>
                    <a:pt x="42964" y="24939"/>
                  </a:cubicBezTo>
                  <a:cubicBezTo>
                    <a:pt x="44929" y="24939"/>
                    <a:pt x="46894" y="24934"/>
                    <a:pt x="48855" y="24923"/>
                  </a:cubicBezTo>
                  <a:cubicBezTo>
                    <a:pt x="49487" y="24923"/>
                    <a:pt x="49634" y="25134"/>
                    <a:pt x="49613" y="25703"/>
                  </a:cubicBezTo>
                  <a:cubicBezTo>
                    <a:pt x="49592" y="27094"/>
                    <a:pt x="49613" y="28485"/>
                    <a:pt x="49613" y="29855"/>
                  </a:cubicBezTo>
                  <a:cubicBezTo>
                    <a:pt x="49613" y="30298"/>
                    <a:pt x="49466" y="30740"/>
                    <a:pt x="50246" y="30761"/>
                  </a:cubicBezTo>
                  <a:cubicBezTo>
                    <a:pt x="50263" y="30762"/>
                    <a:pt x="50280" y="30762"/>
                    <a:pt x="50296" y="30762"/>
                  </a:cubicBezTo>
                  <a:cubicBezTo>
                    <a:pt x="51061" y="30762"/>
                    <a:pt x="50920" y="30288"/>
                    <a:pt x="50920" y="29834"/>
                  </a:cubicBezTo>
                  <a:cubicBezTo>
                    <a:pt x="50920" y="28422"/>
                    <a:pt x="50941" y="27010"/>
                    <a:pt x="50920" y="25619"/>
                  </a:cubicBezTo>
                  <a:cubicBezTo>
                    <a:pt x="50920" y="25113"/>
                    <a:pt x="51025" y="24923"/>
                    <a:pt x="51573" y="24923"/>
                  </a:cubicBezTo>
                  <a:cubicBezTo>
                    <a:pt x="53270" y="24934"/>
                    <a:pt x="54961" y="24939"/>
                    <a:pt x="56650" y="24939"/>
                  </a:cubicBezTo>
                  <a:cubicBezTo>
                    <a:pt x="58339" y="24939"/>
                    <a:pt x="60025" y="24934"/>
                    <a:pt x="61711" y="24923"/>
                  </a:cubicBezTo>
                  <a:cubicBezTo>
                    <a:pt x="62280" y="24923"/>
                    <a:pt x="62407" y="25113"/>
                    <a:pt x="62407" y="25640"/>
                  </a:cubicBezTo>
                  <a:cubicBezTo>
                    <a:pt x="62385" y="27073"/>
                    <a:pt x="62407" y="28485"/>
                    <a:pt x="62407" y="29918"/>
                  </a:cubicBezTo>
                  <a:cubicBezTo>
                    <a:pt x="62407" y="30382"/>
                    <a:pt x="62343" y="30761"/>
                    <a:pt x="63039" y="30761"/>
                  </a:cubicBezTo>
                  <a:cubicBezTo>
                    <a:pt x="63798" y="30761"/>
                    <a:pt x="63734" y="30361"/>
                    <a:pt x="63734" y="29897"/>
                  </a:cubicBezTo>
                  <a:cubicBezTo>
                    <a:pt x="63713" y="28464"/>
                    <a:pt x="63734" y="27031"/>
                    <a:pt x="63713" y="25598"/>
                  </a:cubicBezTo>
                  <a:cubicBezTo>
                    <a:pt x="63713" y="25113"/>
                    <a:pt x="63819" y="24923"/>
                    <a:pt x="64367" y="24923"/>
                  </a:cubicBezTo>
                  <a:cubicBezTo>
                    <a:pt x="66348" y="24934"/>
                    <a:pt x="68324" y="24939"/>
                    <a:pt x="70300" y="24939"/>
                  </a:cubicBezTo>
                  <a:cubicBezTo>
                    <a:pt x="72275" y="24939"/>
                    <a:pt x="74251" y="24934"/>
                    <a:pt x="76232" y="24923"/>
                  </a:cubicBezTo>
                  <a:cubicBezTo>
                    <a:pt x="76801" y="24923"/>
                    <a:pt x="76928" y="25113"/>
                    <a:pt x="76907" y="25640"/>
                  </a:cubicBezTo>
                  <a:cubicBezTo>
                    <a:pt x="76886" y="27052"/>
                    <a:pt x="76907" y="28443"/>
                    <a:pt x="76907" y="29855"/>
                  </a:cubicBezTo>
                  <a:cubicBezTo>
                    <a:pt x="76907" y="30298"/>
                    <a:pt x="76780" y="30740"/>
                    <a:pt x="77560" y="30761"/>
                  </a:cubicBezTo>
                  <a:cubicBezTo>
                    <a:pt x="77578" y="30762"/>
                    <a:pt x="77594" y="30762"/>
                    <a:pt x="77611" y="30762"/>
                  </a:cubicBezTo>
                  <a:cubicBezTo>
                    <a:pt x="78375" y="30762"/>
                    <a:pt x="78214" y="30288"/>
                    <a:pt x="78214" y="29834"/>
                  </a:cubicBezTo>
                  <a:cubicBezTo>
                    <a:pt x="78214" y="28422"/>
                    <a:pt x="78256" y="27010"/>
                    <a:pt x="78214" y="25619"/>
                  </a:cubicBezTo>
                  <a:cubicBezTo>
                    <a:pt x="78214" y="25113"/>
                    <a:pt x="78340" y="24923"/>
                    <a:pt x="78888" y="24923"/>
                  </a:cubicBezTo>
                  <a:cubicBezTo>
                    <a:pt x="80490" y="24934"/>
                    <a:pt x="82092" y="24939"/>
                    <a:pt x="83693" y="24939"/>
                  </a:cubicBezTo>
                  <a:cubicBezTo>
                    <a:pt x="85295" y="24939"/>
                    <a:pt x="86897" y="24934"/>
                    <a:pt x="88499" y="24923"/>
                  </a:cubicBezTo>
                  <a:cubicBezTo>
                    <a:pt x="89068" y="24923"/>
                    <a:pt x="89173" y="25113"/>
                    <a:pt x="89173" y="25640"/>
                  </a:cubicBezTo>
                  <a:cubicBezTo>
                    <a:pt x="89152" y="27094"/>
                    <a:pt x="89173" y="28548"/>
                    <a:pt x="89152" y="29982"/>
                  </a:cubicBezTo>
                  <a:cubicBezTo>
                    <a:pt x="89152" y="30466"/>
                    <a:pt x="89194" y="30761"/>
                    <a:pt x="89805" y="30761"/>
                  </a:cubicBezTo>
                  <a:cubicBezTo>
                    <a:pt x="90396" y="30740"/>
                    <a:pt x="90480" y="30551"/>
                    <a:pt x="90480" y="30024"/>
                  </a:cubicBezTo>
                  <a:cubicBezTo>
                    <a:pt x="90480" y="28527"/>
                    <a:pt x="90501" y="27031"/>
                    <a:pt x="90480" y="25534"/>
                  </a:cubicBezTo>
                  <a:cubicBezTo>
                    <a:pt x="90459" y="25092"/>
                    <a:pt x="90585" y="24923"/>
                    <a:pt x="91070" y="24923"/>
                  </a:cubicBezTo>
                  <a:cubicBezTo>
                    <a:pt x="93062" y="24934"/>
                    <a:pt x="95059" y="24939"/>
                    <a:pt x="97056" y="24939"/>
                  </a:cubicBezTo>
                  <a:cubicBezTo>
                    <a:pt x="99053" y="24939"/>
                    <a:pt x="101050" y="24934"/>
                    <a:pt x="103041" y="24923"/>
                  </a:cubicBezTo>
                  <a:cubicBezTo>
                    <a:pt x="103568" y="24923"/>
                    <a:pt x="103674" y="25113"/>
                    <a:pt x="103674" y="25577"/>
                  </a:cubicBezTo>
                  <a:cubicBezTo>
                    <a:pt x="103652" y="27052"/>
                    <a:pt x="103674" y="28527"/>
                    <a:pt x="103652" y="29982"/>
                  </a:cubicBezTo>
                  <a:cubicBezTo>
                    <a:pt x="103631" y="30466"/>
                    <a:pt x="103674" y="30761"/>
                    <a:pt x="104306" y="30761"/>
                  </a:cubicBezTo>
                  <a:cubicBezTo>
                    <a:pt x="104875" y="30740"/>
                    <a:pt x="104980" y="30551"/>
                    <a:pt x="104980" y="30024"/>
                  </a:cubicBezTo>
                  <a:cubicBezTo>
                    <a:pt x="104959" y="28527"/>
                    <a:pt x="104980" y="27031"/>
                    <a:pt x="104959" y="25534"/>
                  </a:cubicBezTo>
                  <a:cubicBezTo>
                    <a:pt x="104959" y="25092"/>
                    <a:pt x="105086" y="24923"/>
                    <a:pt x="105549" y="24923"/>
                  </a:cubicBezTo>
                  <a:cubicBezTo>
                    <a:pt x="107193" y="24934"/>
                    <a:pt x="108837" y="24939"/>
                    <a:pt x="110484" y="24939"/>
                  </a:cubicBezTo>
                  <a:cubicBezTo>
                    <a:pt x="112130" y="24939"/>
                    <a:pt x="113780" y="24934"/>
                    <a:pt x="115434" y="24923"/>
                  </a:cubicBezTo>
                  <a:cubicBezTo>
                    <a:pt x="115940" y="24923"/>
                    <a:pt x="116045" y="25113"/>
                    <a:pt x="116045" y="25577"/>
                  </a:cubicBezTo>
                  <a:cubicBezTo>
                    <a:pt x="116024" y="27052"/>
                    <a:pt x="116045" y="28527"/>
                    <a:pt x="116024" y="29982"/>
                  </a:cubicBezTo>
                  <a:cubicBezTo>
                    <a:pt x="116024" y="30466"/>
                    <a:pt x="116066" y="30761"/>
                    <a:pt x="116678" y="30761"/>
                  </a:cubicBezTo>
                  <a:cubicBezTo>
                    <a:pt x="117268" y="30740"/>
                    <a:pt x="117373" y="30551"/>
                    <a:pt x="117373" y="30024"/>
                  </a:cubicBezTo>
                  <a:cubicBezTo>
                    <a:pt x="117352" y="28527"/>
                    <a:pt x="117373" y="27031"/>
                    <a:pt x="117352" y="25534"/>
                  </a:cubicBezTo>
                  <a:cubicBezTo>
                    <a:pt x="117331" y="25092"/>
                    <a:pt x="117457" y="24923"/>
                    <a:pt x="117942" y="24923"/>
                  </a:cubicBezTo>
                  <a:cubicBezTo>
                    <a:pt x="119544" y="24944"/>
                    <a:pt x="121146" y="24944"/>
                    <a:pt x="122747" y="24944"/>
                  </a:cubicBezTo>
                  <a:lnTo>
                    <a:pt x="122747" y="23469"/>
                  </a:lnTo>
                  <a:cubicBezTo>
                    <a:pt x="121947" y="23480"/>
                    <a:pt x="121146" y="23480"/>
                    <a:pt x="120345" y="23480"/>
                  </a:cubicBezTo>
                  <a:cubicBezTo>
                    <a:pt x="119544" y="23480"/>
                    <a:pt x="118743" y="23480"/>
                    <a:pt x="117942" y="23490"/>
                  </a:cubicBezTo>
                  <a:cubicBezTo>
                    <a:pt x="117917" y="23491"/>
                    <a:pt x="117892" y="23492"/>
                    <a:pt x="117869" y="23492"/>
                  </a:cubicBezTo>
                  <a:cubicBezTo>
                    <a:pt x="117465" y="23492"/>
                    <a:pt x="117352" y="23318"/>
                    <a:pt x="117352" y="22900"/>
                  </a:cubicBezTo>
                  <a:cubicBezTo>
                    <a:pt x="117373" y="20961"/>
                    <a:pt x="117373" y="19022"/>
                    <a:pt x="117352" y="17104"/>
                  </a:cubicBezTo>
                  <a:cubicBezTo>
                    <a:pt x="117331" y="16640"/>
                    <a:pt x="117478" y="16493"/>
                    <a:pt x="117942" y="16493"/>
                  </a:cubicBezTo>
                  <a:cubicBezTo>
                    <a:pt x="119544" y="16514"/>
                    <a:pt x="121146" y="16514"/>
                    <a:pt x="122747" y="16514"/>
                  </a:cubicBezTo>
                  <a:lnTo>
                    <a:pt x="122747" y="15039"/>
                  </a:lnTo>
                  <a:cubicBezTo>
                    <a:pt x="121146" y="15039"/>
                    <a:pt x="119544" y="15039"/>
                    <a:pt x="117942" y="15060"/>
                  </a:cubicBezTo>
                  <a:cubicBezTo>
                    <a:pt x="117542" y="15060"/>
                    <a:pt x="117352" y="14975"/>
                    <a:pt x="117352" y="14512"/>
                  </a:cubicBezTo>
                  <a:cubicBezTo>
                    <a:pt x="117373" y="12362"/>
                    <a:pt x="117373" y="10212"/>
                    <a:pt x="117352" y="8063"/>
                  </a:cubicBezTo>
                  <a:cubicBezTo>
                    <a:pt x="117352" y="7620"/>
                    <a:pt x="117542" y="7536"/>
                    <a:pt x="117942" y="7536"/>
                  </a:cubicBezTo>
                  <a:cubicBezTo>
                    <a:pt x="119544" y="7557"/>
                    <a:pt x="121146" y="7557"/>
                    <a:pt x="122747" y="7557"/>
                  </a:cubicBezTo>
                  <a:lnTo>
                    <a:pt x="122747" y="6102"/>
                  </a:lnTo>
                  <a:cubicBezTo>
                    <a:pt x="121947" y="6102"/>
                    <a:pt x="121146" y="6097"/>
                    <a:pt x="120345" y="6097"/>
                  </a:cubicBezTo>
                  <a:cubicBezTo>
                    <a:pt x="119544" y="6097"/>
                    <a:pt x="118743" y="6102"/>
                    <a:pt x="117942" y="6124"/>
                  </a:cubicBezTo>
                  <a:cubicBezTo>
                    <a:pt x="117478" y="6124"/>
                    <a:pt x="117352" y="5955"/>
                    <a:pt x="117352" y="5512"/>
                  </a:cubicBezTo>
                  <a:lnTo>
                    <a:pt x="117352" y="180"/>
                  </a:lnTo>
                  <a:cubicBezTo>
                    <a:pt x="117141" y="75"/>
                    <a:pt x="116915" y="22"/>
                    <a:pt x="116688" y="22"/>
                  </a:cubicBezTo>
                  <a:cubicBezTo>
                    <a:pt x="116461" y="22"/>
                    <a:pt x="116235" y="75"/>
                    <a:pt x="116024" y="180"/>
                  </a:cubicBezTo>
                  <a:cubicBezTo>
                    <a:pt x="116045" y="1929"/>
                    <a:pt x="116024" y="3679"/>
                    <a:pt x="116045" y="5428"/>
                  </a:cubicBezTo>
                  <a:cubicBezTo>
                    <a:pt x="116045" y="5934"/>
                    <a:pt x="115940" y="6124"/>
                    <a:pt x="115392" y="6124"/>
                  </a:cubicBezTo>
                  <a:cubicBezTo>
                    <a:pt x="113758" y="6113"/>
                    <a:pt x="112125" y="6108"/>
                    <a:pt x="110494" y="6108"/>
                  </a:cubicBezTo>
                  <a:cubicBezTo>
                    <a:pt x="108864" y="6108"/>
                    <a:pt x="107235" y="6113"/>
                    <a:pt x="105613" y="6124"/>
                  </a:cubicBezTo>
                  <a:cubicBezTo>
                    <a:pt x="105065" y="6124"/>
                    <a:pt x="104959" y="5934"/>
                    <a:pt x="104959" y="5428"/>
                  </a:cubicBezTo>
                  <a:cubicBezTo>
                    <a:pt x="104959" y="3679"/>
                    <a:pt x="104959" y="1929"/>
                    <a:pt x="104959" y="180"/>
                  </a:cubicBezTo>
                  <a:cubicBezTo>
                    <a:pt x="104759" y="75"/>
                    <a:pt x="104532" y="22"/>
                    <a:pt x="104306" y="22"/>
                  </a:cubicBezTo>
                  <a:cubicBezTo>
                    <a:pt x="104079" y="22"/>
                    <a:pt x="103853" y="75"/>
                    <a:pt x="103652" y="180"/>
                  </a:cubicBezTo>
                  <a:cubicBezTo>
                    <a:pt x="103652" y="1929"/>
                    <a:pt x="103631" y="3679"/>
                    <a:pt x="103652" y="5428"/>
                  </a:cubicBezTo>
                  <a:cubicBezTo>
                    <a:pt x="103652" y="5934"/>
                    <a:pt x="103547" y="6124"/>
                    <a:pt x="102999" y="6124"/>
                  </a:cubicBezTo>
                  <a:cubicBezTo>
                    <a:pt x="101018" y="6113"/>
                    <a:pt x="99037" y="6108"/>
                    <a:pt x="97056" y="6108"/>
                  </a:cubicBezTo>
                  <a:cubicBezTo>
                    <a:pt x="95074" y="6108"/>
                    <a:pt x="93093" y="6113"/>
                    <a:pt x="91112" y="6124"/>
                  </a:cubicBezTo>
                  <a:cubicBezTo>
                    <a:pt x="90564" y="6124"/>
                    <a:pt x="90459" y="5934"/>
                    <a:pt x="90459" y="5428"/>
                  </a:cubicBezTo>
                  <a:cubicBezTo>
                    <a:pt x="90459" y="3679"/>
                    <a:pt x="90459" y="1929"/>
                    <a:pt x="90459" y="180"/>
                  </a:cubicBezTo>
                  <a:cubicBezTo>
                    <a:pt x="90259" y="75"/>
                    <a:pt x="90037" y="22"/>
                    <a:pt x="89813" y="22"/>
                  </a:cubicBezTo>
                  <a:cubicBezTo>
                    <a:pt x="89589" y="22"/>
                    <a:pt x="89363" y="75"/>
                    <a:pt x="89152" y="180"/>
                  </a:cubicBezTo>
                  <a:cubicBezTo>
                    <a:pt x="89152" y="1929"/>
                    <a:pt x="89131" y="3679"/>
                    <a:pt x="89236" y="5428"/>
                  </a:cubicBezTo>
                  <a:cubicBezTo>
                    <a:pt x="89236" y="5913"/>
                    <a:pt x="89131" y="6102"/>
                    <a:pt x="88583" y="6102"/>
                  </a:cubicBezTo>
                  <a:cubicBezTo>
                    <a:pt x="86971" y="6092"/>
                    <a:pt x="85358" y="6087"/>
                    <a:pt x="83749" y="6087"/>
                  </a:cubicBezTo>
                  <a:cubicBezTo>
                    <a:pt x="82139" y="6087"/>
                    <a:pt x="80532" y="6092"/>
                    <a:pt x="78930" y="6102"/>
                  </a:cubicBezTo>
                  <a:cubicBezTo>
                    <a:pt x="78382" y="6102"/>
                    <a:pt x="78277" y="5913"/>
                    <a:pt x="78277" y="5428"/>
                  </a:cubicBezTo>
                  <a:lnTo>
                    <a:pt x="78277" y="159"/>
                  </a:lnTo>
                  <a:cubicBezTo>
                    <a:pt x="78066" y="54"/>
                    <a:pt x="77839" y="1"/>
                    <a:pt x="77613" y="1"/>
                  </a:cubicBezTo>
                  <a:cubicBezTo>
                    <a:pt x="77386" y="1"/>
                    <a:pt x="77160" y="54"/>
                    <a:pt x="76949" y="159"/>
                  </a:cubicBezTo>
                  <a:cubicBezTo>
                    <a:pt x="76949" y="1908"/>
                    <a:pt x="76928" y="3679"/>
                    <a:pt x="76949" y="5428"/>
                  </a:cubicBezTo>
                  <a:cubicBezTo>
                    <a:pt x="76970" y="5913"/>
                    <a:pt x="76844" y="6102"/>
                    <a:pt x="76296" y="6102"/>
                  </a:cubicBezTo>
                  <a:cubicBezTo>
                    <a:pt x="74315" y="6092"/>
                    <a:pt x="72333" y="6087"/>
                    <a:pt x="70352" y="6087"/>
                  </a:cubicBezTo>
                  <a:cubicBezTo>
                    <a:pt x="68371" y="6087"/>
                    <a:pt x="66390" y="6092"/>
                    <a:pt x="64409" y="6102"/>
                  </a:cubicBezTo>
                  <a:cubicBezTo>
                    <a:pt x="63861" y="6102"/>
                    <a:pt x="63755" y="5913"/>
                    <a:pt x="63755" y="5428"/>
                  </a:cubicBezTo>
                  <a:cubicBezTo>
                    <a:pt x="63776" y="3679"/>
                    <a:pt x="63776" y="1908"/>
                    <a:pt x="63776" y="159"/>
                  </a:cubicBezTo>
                  <a:cubicBezTo>
                    <a:pt x="63566" y="54"/>
                    <a:pt x="63339" y="1"/>
                    <a:pt x="63113" y="1"/>
                  </a:cubicBezTo>
                  <a:cubicBezTo>
                    <a:pt x="62886" y="1"/>
                    <a:pt x="62659" y="54"/>
                    <a:pt x="62449" y="159"/>
                  </a:cubicBezTo>
                  <a:cubicBezTo>
                    <a:pt x="62449" y="1908"/>
                    <a:pt x="62428" y="3658"/>
                    <a:pt x="62449" y="5428"/>
                  </a:cubicBezTo>
                  <a:cubicBezTo>
                    <a:pt x="62470" y="5913"/>
                    <a:pt x="62364" y="6102"/>
                    <a:pt x="61816" y="6102"/>
                  </a:cubicBezTo>
                  <a:cubicBezTo>
                    <a:pt x="60120" y="6092"/>
                    <a:pt x="58423" y="6087"/>
                    <a:pt x="56726" y="6087"/>
                  </a:cubicBezTo>
                  <a:cubicBezTo>
                    <a:pt x="55030" y="6087"/>
                    <a:pt x="53333" y="6092"/>
                    <a:pt x="51637" y="6102"/>
                  </a:cubicBezTo>
                  <a:cubicBezTo>
                    <a:pt x="51089" y="6102"/>
                    <a:pt x="50983" y="5913"/>
                    <a:pt x="50983" y="5428"/>
                  </a:cubicBezTo>
                  <a:cubicBezTo>
                    <a:pt x="50983" y="3679"/>
                    <a:pt x="50983" y="1908"/>
                    <a:pt x="50983" y="159"/>
                  </a:cubicBezTo>
                  <a:cubicBezTo>
                    <a:pt x="50783" y="54"/>
                    <a:pt x="50556" y="1"/>
                    <a:pt x="50330" y="1"/>
                  </a:cubicBezTo>
                  <a:cubicBezTo>
                    <a:pt x="50103" y="1"/>
                    <a:pt x="49877" y="54"/>
                    <a:pt x="49677" y="159"/>
                  </a:cubicBezTo>
                  <a:cubicBezTo>
                    <a:pt x="49677" y="1908"/>
                    <a:pt x="49655" y="3679"/>
                    <a:pt x="49677" y="5428"/>
                  </a:cubicBezTo>
                  <a:cubicBezTo>
                    <a:pt x="49677" y="5913"/>
                    <a:pt x="49571" y="6102"/>
                    <a:pt x="49023" y="6102"/>
                  </a:cubicBezTo>
                  <a:cubicBezTo>
                    <a:pt x="47021" y="6092"/>
                    <a:pt x="45019" y="6087"/>
                    <a:pt x="43014" y="6087"/>
                  </a:cubicBezTo>
                  <a:cubicBezTo>
                    <a:pt x="41009" y="6087"/>
                    <a:pt x="39001" y="6092"/>
                    <a:pt x="36989" y="6102"/>
                  </a:cubicBezTo>
                  <a:cubicBezTo>
                    <a:pt x="36441" y="6102"/>
                    <a:pt x="36356" y="5913"/>
                    <a:pt x="36356" y="5428"/>
                  </a:cubicBezTo>
                  <a:lnTo>
                    <a:pt x="36356" y="159"/>
                  </a:lnTo>
                  <a:cubicBezTo>
                    <a:pt x="36146" y="54"/>
                    <a:pt x="35919" y="1"/>
                    <a:pt x="35693" y="1"/>
                  </a:cubicBezTo>
                  <a:cubicBezTo>
                    <a:pt x="35466" y="1"/>
                    <a:pt x="35239" y="54"/>
                    <a:pt x="35029" y="159"/>
                  </a:cubicBezTo>
                  <a:cubicBezTo>
                    <a:pt x="35029" y="1908"/>
                    <a:pt x="35008" y="3679"/>
                    <a:pt x="35029" y="5428"/>
                  </a:cubicBezTo>
                  <a:cubicBezTo>
                    <a:pt x="35029" y="5913"/>
                    <a:pt x="34923" y="6102"/>
                    <a:pt x="34375" y="6102"/>
                  </a:cubicBezTo>
                  <a:cubicBezTo>
                    <a:pt x="32795" y="6092"/>
                    <a:pt x="31209" y="6087"/>
                    <a:pt x="29620" y="6087"/>
                  </a:cubicBezTo>
                  <a:cubicBezTo>
                    <a:pt x="28031" y="6087"/>
                    <a:pt x="26440" y="6092"/>
                    <a:pt x="24849" y="6102"/>
                  </a:cubicBezTo>
                  <a:cubicBezTo>
                    <a:pt x="24301" y="6102"/>
                    <a:pt x="24196" y="5913"/>
                    <a:pt x="24196" y="5428"/>
                  </a:cubicBezTo>
                  <a:lnTo>
                    <a:pt x="24196" y="159"/>
                  </a:lnTo>
                  <a:cubicBezTo>
                    <a:pt x="23995" y="54"/>
                    <a:pt x="23774" y="1"/>
                    <a:pt x="23550" y="1"/>
                  </a:cubicBezTo>
                  <a:cubicBezTo>
                    <a:pt x="23326" y="1"/>
                    <a:pt x="23100" y="54"/>
                    <a:pt x="22889" y="159"/>
                  </a:cubicBezTo>
                  <a:cubicBezTo>
                    <a:pt x="22889" y="1950"/>
                    <a:pt x="22868" y="3721"/>
                    <a:pt x="22889" y="5491"/>
                  </a:cubicBezTo>
                  <a:cubicBezTo>
                    <a:pt x="22889" y="5955"/>
                    <a:pt x="22741" y="6102"/>
                    <a:pt x="22278" y="6102"/>
                  </a:cubicBezTo>
                  <a:cubicBezTo>
                    <a:pt x="20265" y="6092"/>
                    <a:pt x="18247" y="6087"/>
                    <a:pt x="16226" y="6087"/>
                  </a:cubicBezTo>
                  <a:cubicBezTo>
                    <a:pt x="14205" y="6087"/>
                    <a:pt x="12182" y="6092"/>
                    <a:pt x="10159" y="6102"/>
                  </a:cubicBezTo>
                  <a:cubicBezTo>
                    <a:pt x="9695" y="6102"/>
                    <a:pt x="9569" y="5955"/>
                    <a:pt x="9569" y="5491"/>
                  </a:cubicBezTo>
                  <a:cubicBezTo>
                    <a:pt x="9569" y="3721"/>
                    <a:pt x="9569" y="1950"/>
                    <a:pt x="9569" y="159"/>
                  </a:cubicBezTo>
                  <a:cubicBezTo>
                    <a:pt x="9379" y="54"/>
                    <a:pt x="9173" y="1"/>
                    <a:pt x="896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DAADA42B-EE1B-2A56-ABFF-6AD32CECD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>
            <a:extLst>
              <a:ext uri="{FF2B5EF4-FFF2-40B4-BE49-F238E27FC236}">
                <a16:creationId xmlns:a16="http://schemas.microsoft.com/office/drawing/2014/main" id="{A50D1729-BC70-5575-670A-2FDF157A31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000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-US" altLang="zh-CN" dirty="0" err="1"/>
              <a:t>ettings</a:t>
            </a:r>
            <a:endParaRPr dirty="0"/>
          </a:p>
        </p:txBody>
      </p:sp>
      <p:grpSp>
        <p:nvGrpSpPr>
          <p:cNvPr id="1937" name="Google Shape;1937;p50">
            <a:extLst>
              <a:ext uri="{FF2B5EF4-FFF2-40B4-BE49-F238E27FC236}">
                <a16:creationId xmlns:a16="http://schemas.microsoft.com/office/drawing/2014/main" id="{8558F2C5-30AF-78A3-BA07-F461503C42B5}"/>
              </a:ext>
            </a:extLst>
          </p:cNvPr>
          <p:cNvGrpSpPr/>
          <p:nvPr/>
        </p:nvGrpSpPr>
        <p:grpSpPr>
          <a:xfrm>
            <a:off x="7811863" y="2231236"/>
            <a:ext cx="1693701" cy="857873"/>
            <a:chOff x="0" y="6078527"/>
            <a:chExt cx="2501774" cy="1267169"/>
          </a:xfrm>
        </p:grpSpPr>
        <p:sp>
          <p:nvSpPr>
            <p:cNvPr id="1938" name="Google Shape;1938;p50">
              <a:extLst>
                <a:ext uri="{FF2B5EF4-FFF2-40B4-BE49-F238E27FC236}">
                  <a16:creationId xmlns:a16="http://schemas.microsoft.com/office/drawing/2014/main" id="{B4EDC050-17B2-132B-EA39-184EF91DD18E}"/>
                </a:ext>
              </a:extLst>
            </p:cNvPr>
            <p:cNvSpPr/>
            <p:nvPr/>
          </p:nvSpPr>
          <p:spPr>
            <a:xfrm>
              <a:off x="0" y="6078527"/>
              <a:ext cx="2501774" cy="1267169"/>
            </a:xfrm>
            <a:custGeom>
              <a:avLst/>
              <a:gdLst/>
              <a:ahLst/>
              <a:cxnLst/>
              <a:rect l="l" t="t" r="r" b="b"/>
              <a:pathLst>
                <a:path w="136448" h="69112" extrusionOk="0">
                  <a:moveTo>
                    <a:pt x="124307" y="3227"/>
                  </a:moveTo>
                  <a:lnTo>
                    <a:pt x="124307" y="3227"/>
                  </a:lnTo>
                  <a:cubicBezTo>
                    <a:pt x="123991" y="3965"/>
                    <a:pt x="123443" y="4450"/>
                    <a:pt x="123022" y="4998"/>
                  </a:cubicBezTo>
                  <a:cubicBezTo>
                    <a:pt x="122242" y="6051"/>
                    <a:pt x="121420" y="7084"/>
                    <a:pt x="120619" y="8117"/>
                  </a:cubicBezTo>
                  <a:cubicBezTo>
                    <a:pt x="120577" y="8201"/>
                    <a:pt x="120556" y="8264"/>
                    <a:pt x="120535" y="8349"/>
                  </a:cubicBezTo>
                  <a:cubicBezTo>
                    <a:pt x="122347" y="9065"/>
                    <a:pt x="124139" y="9803"/>
                    <a:pt x="125951" y="10498"/>
                  </a:cubicBezTo>
                  <a:cubicBezTo>
                    <a:pt x="126457" y="10688"/>
                    <a:pt x="126394" y="10899"/>
                    <a:pt x="126141" y="11236"/>
                  </a:cubicBezTo>
                  <a:cubicBezTo>
                    <a:pt x="125108" y="12543"/>
                    <a:pt x="124076" y="13828"/>
                    <a:pt x="123043" y="15135"/>
                  </a:cubicBezTo>
                  <a:cubicBezTo>
                    <a:pt x="122853" y="15388"/>
                    <a:pt x="122685" y="15641"/>
                    <a:pt x="122495" y="15873"/>
                  </a:cubicBezTo>
                  <a:lnTo>
                    <a:pt x="128544" y="18339"/>
                  </a:lnTo>
                  <a:cubicBezTo>
                    <a:pt x="127701" y="19392"/>
                    <a:pt x="126858" y="20446"/>
                    <a:pt x="126078" y="21500"/>
                  </a:cubicBezTo>
                  <a:cubicBezTo>
                    <a:pt x="125572" y="22153"/>
                    <a:pt x="124940" y="22722"/>
                    <a:pt x="124645" y="23523"/>
                  </a:cubicBezTo>
                  <a:cubicBezTo>
                    <a:pt x="126457" y="24261"/>
                    <a:pt x="128270" y="24999"/>
                    <a:pt x="130103" y="25736"/>
                  </a:cubicBezTo>
                  <a:cubicBezTo>
                    <a:pt x="130504" y="25884"/>
                    <a:pt x="130567" y="26031"/>
                    <a:pt x="130272" y="26411"/>
                  </a:cubicBezTo>
                  <a:cubicBezTo>
                    <a:pt x="129029" y="27928"/>
                    <a:pt x="127827" y="29488"/>
                    <a:pt x="126605" y="31026"/>
                  </a:cubicBezTo>
                  <a:cubicBezTo>
                    <a:pt x="127827" y="31701"/>
                    <a:pt x="129155" y="32080"/>
                    <a:pt x="130420" y="32628"/>
                  </a:cubicBezTo>
                  <a:cubicBezTo>
                    <a:pt x="131052" y="32923"/>
                    <a:pt x="131747" y="33092"/>
                    <a:pt x="132485" y="33555"/>
                  </a:cubicBezTo>
                  <a:lnTo>
                    <a:pt x="11466" y="65970"/>
                  </a:lnTo>
                  <a:cubicBezTo>
                    <a:pt x="12414" y="64748"/>
                    <a:pt x="13278" y="63673"/>
                    <a:pt x="14100" y="62577"/>
                  </a:cubicBezTo>
                  <a:cubicBezTo>
                    <a:pt x="14543" y="61987"/>
                    <a:pt x="15112" y="61481"/>
                    <a:pt x="15428" y="60786"/>
                  </a:cubicBezTo>
                  <a:cubicBezTo>
                    <a:pt x="13721" y="60111"/>
                    <a:pt x="12014" y="59437"/>
                    <a:pt x="10307" y="58741"/>
                  </a:cubicBezTo>
                  <a:cubicBezTo>
                    <a:pt x="9400" y="58383"/>
                    <a:pt x="9400" y="58383"/>
                    <a:pt x="10012" y="57603"/>
                  </a:cubicBezTo>
                  <a:cubicBezTo>
                    <a:pt x="11108" y="56170"/>
                    <a:pt x="12225" y="54737"/>
                    <a:pt x="13342" y="53304"/>
                  </a:cubicBezTo>
                  <a:cubicBezTo>
                    <a:pt x="12899" y="52840"/>
                    <a:pt x="12267" y="52756"/>
                    <a:pt x="11698" y="52524"/>
                  </a:cubicBezTo>
                  <a:cubicBezTo>
                    <a:pt x="10454" y="51997"/>
                    <a:pt x="9211" y="51470"/>
                    <a:pt x="7925" y="51006"/>
                  </a:cubicBezTo>
                  <a:cubicBezTo>
                    <a:pt x="7440" y="50838"/>
                    <a:pt x="7419" y="50669"/>
                    <a:pt x="7714" y="50311"/>
                  </a:cubicBezTo>
                  <a:cubicBezTo>
                    <a:pt x="8789" y="48962"/>
                    <a:pt x="9864" y="47613"/>
                    <a:pt x="10939" y="46243"/>
                  </a:cubicBezTo>
                  <a:cubicBezTo>
                    <a:pt x="11087" y="46075"/>
                    <a:pt x="11213" y="45864"/>
                    <a:pt x="11339" y="45653"/>
                  </a:cubicBezTo>
                  <a:cubicBezTo>
                    <a:pt x="9674" y="44852"/>
                    <a:pt x="7925" y="44262"/>
                    <a:pt x="6239" y="43545"/>
                  </a:cubicBezTo>
                  <a:cubicBezTo>
                    <a:pt x="5312" y="43166"/>
                    <a:pt x="5333" y="43187"/>
                    <a:pt x="5944" y="42407"/>
                  </a:cubicBezTo>
                  <a:cubicBezTo>
                    <a:pt x="7103" y="40953"/>
                    <a:pt x="8305" y="39541"/>
                    <a:pt x="9358" y="38002"/>
                  </a:cubicBezTo>
                  <a:lnTo>
                    <a:pt x="3541" y="35705"/>
                  </a:lnTo>
                  <a:lnTo>
                    <a:pt x="3562" y="35558"/>
                  </a:lnTo>
                  <a:lnTo>
                    <a:pt x="7946" y="34377"/>
                  </a:lnTo>
                  <a:cubicBezTo>
                    <a:pt x="13995" y="32755"/>
                    <a:pt x="20044" y="31132"/>
                    <a:pt x="26114" y="29509"/>
                  </a:cubicBezTo>
                  <a:cubicBezTo>
                    <a:pt x="34460" y="27275"/>
                    <a:pt x="42806" y="25062"/>
                    <a:pt x="51152" y="22828"/>
                  </a:cubicBezTo>
                  <a:cubicBezTo>
                    <a:pt x="57180" y="21205"/>
                    <a:pt x="63229" y="19582"/>
                    <a:pt x="69278" y="17959"/>
                  </a:cubicBezTo>
                  <a:lnTo>
                    <a:pt x="93410" y="11510"/>
                  </a:lnTo>
                  <a:cubicBezTo>
                    <a:pt x="100133" y="9719"/>
                    <a:pt x="106856" y="7906"/>
                    <a:pt x="113559" y="6093"/>
                  </a:cubicBezTo>
                  <a:cubicBezTo>
                    <a:pt x="117036" y="5166"/>
                    <a:pt x="120493" y="4239"/>
                    <a:pt x="123949" y="3290"/>
                  </a:cubicBezTo>
                  <a:cubicBezTo>
                    <a:pt x="124034" y="3269"/>
                    <a:pt x="124118" y="3269"/>
                    <a:pt x="124307" y="3227"/>
                  </a:cubicBezTo>
                  <a:close/>
                  <a:moveTo>
                    <a:pt x="124677" y="1"/>
                  </a:moveTo>
                  <a:cubicBezTo>
                    <a:pt x="124482" y="1"/>
                    <a:pt x="124281" y="22"/>
                    <a:pt x="124076" y="66"/>
                  </a:cubicBezTo>
                  <a:cubicBezTo>
                    <a:pt x="120893" y="740"/>
                    <a:pt x="117795" y="1689"/>
                    <a:pt x="114676" y="2532"/>
                  </a:cubicBezTo>
                  <a:cubicBezTo>
                    <a:pt x="106941" y="4576"/>
                    <a:pt x="99206" y="6641"/>
                    <a:pt x="91471" y="8728"/>
                  </a:cubicBezTo>
                  <a:cubicBezTo>
                    <a:pt x="84453" y="10625"/>
                    <a:pt x="77413" y="12501"/>
                    <a:pt x="70374" y="14397"/>
                  </a:cubicBezTo>
                  <a:cubicBezTo>
                    <a:pt x="64620" y="15936"/>
                    <a:pt x="58866" y="17453"/>
                    <a:pt x="53133" y="18992"/>
                  </a:cubicBezTo>
                  <a:lnTo>
                    <a:pt x="29107" y="25420"/>
                  </a:lnTo>
                  <a:lnTo>
                    <a:pt x="8557" y="30921"/>
                  </a:lnTo>
                  <a:cubicBezTo>
                    <a:pt x="6597" y="31448"/>
                    <a:pt x="4616" y="31975"/>
                    <a:pt x="2656" y="32502"/>
                  </a:cubicBezTo>
                  <a:cubicBezTo>
                    <a:pt x="1223" y="32881"/>
                    <a:pt x="275" y="33893"/>
                    <a:pt x="148" y="35284"/>
                  </a:cubicBezTo>
                  <a:cubicBezTo>
                    <a:pt x="1" y="36675"/>
                    <a:pt x="738" y="37918"/>
                    <a:pt x="2108" y="38529"/>
                  </a:cubicBezTo>
                  <a:cubicBezTo>
                    <a:pt x="2677" y="38782"/>
                    <a:pt x="3246" y="38993"/>
                    <a:pt x="3815" y="39204"/>
                  </a:cubicBezTo>
                  <a:cubicBezTo>
                    <a:pt x="4216" y="39351"/>
                    <a:pt x="4237" y="39499"/>
                    <a:pt x="3963" y="39794"/>
                  </a:cubicBezTo>
                  <a:cubicBezTo>
                    <a:pt x="3562" y="40237"/>
                    <a:pt x="3183" y="40700"/>
                    <a:pt x="2867" y="41185"/>
                  </a:cubicBezTo>
                  <a:cubicBezTo>
                    <a:pt x="1855" y="42660"/>
                    <a:pt x="1855" y="44241"/>
                    <a:pt x="3267" y="45548"/>
                  </a:cubicBezTo>
                  <a:cubicBezTo>
                    <a:pt x="3984" y="46201"/>
                    <a:pt x="4911" y="46433"/>
                    <a:pt x="5775" y="46791"/>
                  </a:cubicBezTo>
                  <a:cubicBezTo>
                    <a:pt x="6218" y="46960"/>
                    <a:pt x="6218" y="47086"/>
                    <a:pt x="5944" y="47423"/>
                  </a:cubicBezTo>
                  <a:cubicBezTo>
                    <a:pt x="5501" y="47950"/>
                    <a:pt x="5101" y="48477"/>
                    <a:pt x="4722" y="49046"/>
                  </a:cubicBezTo>
                  <a:cubicBezTo>
                    <a:pt x="3900" y="50290"/>
                    <a:pt x="4068" y="51934"/>
                    <a:pt x="5143" y="52966"/>
                  </a:cubicBezTo>
                  <a:cubicBezTo>
                    <a:pt x="5902" y="53746"/>
                    <a:pt x="6935" y="53999"/>
                    <a:pt x="7904" y="54400"/>
                  </a:cubicBezTo>
                  <a:cubicBezTo>
                    <a:pt x="8220" y="54526"/>
                    <a:pt x="8368" y="54610"/>
                    <a:pt x="8073" y="54926"/>
                  </a:cubicBezTo>
                  <a:cubicBezTo>
                    <a:pt x="7714" y="55306"/>
                    <a:pt x="7440" y="55748"/>
                    <a:pt x="7082" y="56149"/>
                  </a:cubicBezTo>
                  <a:cubicBezTo>
                    <a:pt x="6007" y="57350"/>
                    <a:pt x="5944" y="59163"/>
                    <a:pt x="6956" y="60427"/>
                  </a:cubicBezTo>
                  <a:cubicBezTo>
                    <a:pt x="7525" y="61123"/>
                    <a:pt x="8347" y="61397"/>
                    <a:pt x="9148" y="61713"/>
                  </a:cubicBezTo>
                  <a:cubicBezTo>
                    <a:pt x="10328" y="62156"/>
                    <a:pt x="10328" y="62156"/>
                    <a:pt x="9590" y="63146"/>
                  </a:cubicBezTo>
                  <a:cubicBezTo>
                    <a:pt x="8979" y="63989"/>
                    <a:pt x="8157" y="64727"/>
                    <a:pt x="8305" y="65886"/>
                  </a:cubicBezTo>
                  <a:cubicBezTo>
                    <a:pt x="8177" y="67642"/>
                    <a:pt x="9651" y="69112"/>
                    <a:pt x="11449" y="69112"/>
                  </a:cubicBezTo>
                  <a:cubicBezTo>
                    <a:pt x="11722" y="69112"/>
                    <a:pt x="12004" y="69078"/>
                    <a:pt x="12288" y="69005"/>
                  </a:cubicBezTo>
                  <a:cubicBezTo>
                    <a:pt x="16377" y="67930"/>
                    <a:pt x="20465" y="66813"/>
                    <a:pt x="24575" y="65717"/>
                  </a:cubicBezTo>
                  <a:cubicBezTo>
                    <a:pt x="32310" y="63652"/>
                    <a:pt x="40045" y="61586"/>
                    <a:pt x="47780" y="59500"/>
                  </a:cubicBezTo>
                  <a:cubicBezTo>
                    <a:pt x="54820" y="57624"/>
                    <a:pt x="61859" y="55706"/>
                    <a:pt x="68898" y="53809"/>
                  </a:cubicBezTo>
                  <a:cubicBezTo>
                    <a:pt x="74294" y="52355"/>
                    <a:pt x="79668" y="50901"/>
                    <a:pt x="85064" y="49468"/>
                  </a:cubicBezTo>
                  <a:cubicBezTo>
                    <a:pt x="92757" y="47423"/>
                    <a:pt x="100449" y="45358"/>
                    <a:pt x="108142" y="43314"/>
                  </a:cubicBezTo>
                  <a:cubicBezTo>
                    <a:pt x="115013" y="41480"/>
                    <a:pt x="121905" y="39667"/>
                    <a:pt x="128755" y="37792"/>
                  </a:cubicBezTo>
                  <a:cubicBezTo>
                    <a:pt x="130462" y="37328"/>
                    <a:pt x="132190" y="36991"/>
                    <a:pt x="133855" y="36359"/>
                  </a:cubicBezTo>
                  <a:cubicBezTo>
                    <a:pt x="135899" y="35600"/>
                    <a:pt x="136447" y="32944"/>
                    <a:pt x="134972" y="31364"/>
                  </a:cubicBezTo>
                  <a:cubicBezTo>
                    <a:pt x="134213" y="30542"/>
                    <a:pt x="133223" y="30310"/>
                    <a:pt x="132274" y="29930"/>
                  </a:cubicBezTo>
                  <a:cubicBezTo>
                    <a:pt x="131768" y="29741"/>
                    <a:pt x="131726" y="29530"/>
                    <a:pt x="132085" y="29129"/>
                  </a:cubicBezTo>
                  <a:cubicBezTo>
                    <a:pt x="132464" y="28708"/>
                    <a:pt x="132822" y="28223"/>
                    <a:pt x="133202" y="27760"/>
                  </a:cubicBezTo>
                  <a:cubicBezTo>
                    <a:pt x="133981" y="26811"/>
                    <a:pt x="133876" y="24556"/>
                    <a:pt x="132928" y="23755"/>
                  </a:cubicBezTo>
                  <a:cubicBezTo>
                    <a:pt x="132042" y="23017"/>
                    <a:pt x="131031" y="22680"/>
                    <a:pt x="130040" y="22238"/>
                  </a:cubicBezTo>
                  <a:cubicBezTo>
                    <a:pt x="129724" y="22111"/>
                    <a:pt x="129577" y="22048"/>
                    <a:pt x="129872" y="21711"/>
                  </a:cubicBezTo>
                  <a:cubicBezTo>
                    <a:pt x="130272" y="21289"/>
                    <a:pt x="130630" y="20804"/>
                    <a:pt x="130989" y="20341"/>
                  </a:cubicBezTo>
                  <a:cubicBezTo>
                    <a:pt x="132295" y="18676"/>
                    <a:pt x="131895" y="16610"/>
                    <a:pt x="130061" y="15514"/>
                  </a:cubicBezTo>
                  <a:cubicBezTo>
                    <a:pt x="129450" y="15198"/>
                    <a:pt x="128797" y="14924"/>
                    <a:pt x="128143" y="14692"/>
                  </a:cubicBezTo>
                  <a:cubicBezTo>
                    <a:pt x="127764" y="14545"/>
                    <a:pt x="127574" y="14418"/>
                    <a:pt x="127954" y="14018"/>
                  </a:cubicBezTo>
                  <a:cubicBezTo>
                    <a:pt x="128333" y="13597"/>
                    <a:pt x="128691" y="13175"/>
                    <a:pt x="129007" y="12711"/>
                  </a:cubicBezTo>
                  <a:cubicBezTo>
                    <a:pt x="130251" y="11025"/>
                    <a:pt x="129829" y="9002"/>
                    <a:pt x="128017" y="7948"/>
                  </a:cubicBezTo>
                  <a:cubicBezTo>
                    <a:pt x="127406" y="7611"/>
                    <a:pt x="126752" y="7337"/>
                    <a:pt x="126099" y="7105"/>
                  </a:cubicBezTo>
                  <a:cubicBezTo>
                    <a:pt x="125762" y="6979"/>
                    <a:pt x="125551" y="6810"/>
                    <a:pt x="125909" y="6452"/>
                  </a:cubicBezTo>
                  <a:cubicBezTo>
                    <a:pt x="126162" y="6199"/>
                    <a:pt x="126394" y="5946"/>
                    <a:pt x="126584" y="5651"/>
                  </a:cubicBezTo>
                  <a:cubicBezTo>
                    <a:pt x="127216" y="4850"/>
                    <a:pt x="127722" y="4007"/>
                    <a:pt x="127659" y="2911"/>
                  </a:cubicBezTo>
                  <a:cubicBezTo>
                    <a:pt x="127564" y="1515"/>
                    <a:pt x="126339" y="1"/>
                    <a:pt x="124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180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0">
              <a:extLst>
                <a:ext uri="{FF2B5EF4-FFF2-40B4-BE49-F238E27FC236}">
                  <a16:creationId xmlns:a16="http://schemas.microsoft.com/office/drawing/2014/main" id="{3B52EC36-7E9E-C886-1C4D-152578393FAF}"/>
                </a:ext>
              </a:extLst>
            </p:cNvPr>
            <p:cNvSpPr/>
            <p:nvPr/>
          </p:nvSpPr>
          <p:spPr>
            <a:xfrm>
              <a:off x="129158" y="6370241"/>
              <a:ext cx="2231644" cy="690152"/>
            </a:xfrm>
            <a:custGeom>
              <a:avLst/>
              <a:gdLst/>
              <a:ahLst/>
              <a:cxnLst/>
              <a:rect l="l" t="t" r="r" b="b"/>
              <a:pathLst>
                <a:path w="121104" h="37432" extrusionOk="0">
                  <a:moveTo>
                    <a:pt x="115076" y="1"/>
                  </a:moveTo>
                  <a:cubicBezTo>
                    <a:pt x="112968" y="570"/>
                    <a:pt x="110861" y="1097"/>
                    <a:pt x="108732" y="1645"/>
                  </a:cubicBezTo>
                  <a:cubicBezTo>
                    <a:pt x="100407" y="3879"/>
                    <a:pt x="92061" y="6092"/>
                    <a:pt x="83715" y="8326"/>
                  </a:cubicBezTo>
                  <a:cubicBezTo>
                    <a:pt x="76991" y="10117"/>
                    <a:pt x="70289" y="11909"/>
                    <a:pt x="63566" y="13721"/>
                  </a:cubicBezTo>
                  <a:lnTo>
                    <a:pt x="41457" y="19644"/>
                  </a:lnTo>
                  <a:lnTo>
                    <a:pt x="17325" y="26114"/>
                  </a:lnTo>
                  <a:cubicBezTo>
                    <a:pt x="13089" y="27231"/>
                    <a:pt x="8873" y="28369"/>
                    <a:pt x="4658" y="29507"/>
                  </a:cubicBezTo>
                  <a:cubicBezTo>
                    <a:pt x="4405" y="29570"/>
                    <a:pt x="4152" y="29676"/>
                    <a:pt x="3920" y="29781"/>
                  </a:cubicBezTo>
                  <a:cubicBezTo>
                    <a:pt x="3773" y="29971"/>
                    <a:pt x="3668" y="30181"/>
                    <a:pt x="3520" y="30371"/>
                  </a:cubicBezTo>
                  <a:cubicBezTo>
                    <a:pt x="2445" y="31720"/>
                    <a:pt x="1370" y="33069"/>
                    <a:pt x="274" y="34418"/>
                  </a:cubicBezTo>
                  <a:cubicBezTo>
                    <a:pt x="0" y="34776"/>
                    <a:pt x="21" y="34945"/>
                    <a:pt x="506" y="35134"/>
                  </a:cubicBezTo>
                  <a:cubicBezTo>
                    <a:pt x="1771" y="35577"/>
                    <a:pt x="3035" y="36104"/>
                    <a:pt x="4279" y="36631"/>
                  </a:cubicBezTo>
                  <a:cubicBezTo>
                    <a:pt x="4827" y="36884"/>
                    <a:pt x="5459" y="36968"/>
                    <a:pt x="5902" y="37432"/>
                  </a:cubicBezTo>
                  <a:cubicBezTo>
                    <a:pt x="8136" y="36799"/>
                    <a:pt x="10370" y="36188"/>
                    <a:pt x="12625" y="35577"/>
                  </a:cubicBezTo>
                  <a:cubicBezTo>
                    <a:pt x="18948" y="33870"/>
                    <a:pt x="25292" y="32184"/>
                    <a:pt x="31615" y="30477"/>
                  </a:cubicBezTo>
                  <a:cubicBezTo>
                    <a:pt x="35724" y="29381"/>
                    <a:pt x="39834" y="28306"/>
                    <a:pt x="43923" y="27210"/>
                  </a:cubicBezTo>
                  <a:cubicBezTo>
                    <a:pt x="49824" y="25629"/>
                    <a:pt x="55705" y="24048"/>
                    <a:pt x="61606" y="22468"/>
                  </a:cubicBezTo>
                  <a:cubicBezTo>
                    <a:pt x="69952" y="20234"/>
                    <a:pt x="78298" y="18000"/>
                    <a:pt x="86644" y="15787"/>
                  </a:cubicBezTo>
                  <a:cubicBezTo>
                    <a:pt x="94021" y="13805"/>
                    <a:pt x="101398" y="11824"/>
                    <a:pt x="108774" y="9843"/>
                  </a:cubicBezTo>
                  <a:cubicBezTo>
                    <a:pt x="111409" y="9148"/>
                    <a:pt x="114043" y="8410"/>
                    <a:pt x="116678" y="7693"/>
                  </a:cubicBezTo>
                  <a:cubicBezTo>
                    <a:pt x="116846" y="7672"/>
                    <a:pt x="117015" y="7651"/>
                    <a:pt x="117205" y="7630"/>
                  </a:cubicBezTo>
                  <a:cubicBezTo>
                    <a:pt x="117500" y="6829"/>
                    <a:pt x="118132" y="6281"/>
                    <a:pt x="118638" y="5628"/>
                  </a:cubicBezTo>
                  <a:cubicBezTo>
                    <a:pt x="119439" y="4574"/>
                    <a:pt x="120261" y="3520"/>
                    <a:pt x="121104" y="2467"/>
                  </a:cubicBezTo>
                  <a:lnTo>
                    <a:pt x="115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0">
              <a:extLst>
                <a:ext uri="{FF2B5EF4-FFF2-40B4-BE49-F238E27FC236}">
                  <a16:creationId xmlns:a16="http://schemas.microsoft.com/office/drawing/2014/main" id="{648397AE-8690-6FF3-36D2-D1D35BE58889}"/>
                </a:ext>
              </a:extLst>
            </p:cNvPr>
            <p:cNvSpPr/>
            <p:nvPr/>
          </p:nvSpPr>
          <p:spPr>
            <a:xfrm>
              <a:off x="165662" y="6510918"/>
              <a:ext cx="2232436" cy="687424"/>
            </a:xfrm>
            <a:custGeom>
              <a:avLst/>
              <a:gdLst/>
              <a:ahLst/>
              <a:cxnLst/>
              <a:rect l="l" t="t" r="r" b="b"/>
              <a:pathLst>
                <a:path w="121147" h="37284" extrusionOk="0">
                  <a:moveTo>
                    <a:pt x="115224" y="0"/>
                  </a:moveTo>
                  <a:cubicBezTo>
                    <a:pt x="115034" y="0"/>
                    <a:pt x="114865" y="42"/>
                    <a:pt x="114697" y="63"/>
                  </a:cubicBezTo>
                  <a:cubicBezTo>
                    <a:pt x="112062" y="780"/>
                    <a:pt x="109428" y="1518"/>
                    <a:pt x="106793" y="2213"/>
                  </a:cubicBezTo>
                  <a:cubicBezTo>
                    <a:pt x="99417" y="4194"/>
                    <a:pt x="92040" y="6175"/>
                    <a:pt x="84663" y="8136"/>
                  </a:cubicBezTo>
                  <a:cubicBezTo>
                    <a:pt x="76317" y="10370"/>
                    <a:pt x="67971" y="12604"/>
                    <a:pt x="59625" y="14838"/>
                  </a:cubicBezTo>
                  <a:cubicBezTo>
                    <a:pt x="53745" y="16397"/>
                    <a:pt x="47843" y="17978"/>
                    <a:pt x="41942" y="19580"/>
                  </a:cubicBezTo>
                  <a:cubicBezTo>
                    <a:pt x="37853" y="20676"/>
                    <a:pt x="33743" y="21751"/>
                    <a:pt x="29655" y="22847"/>
                  </a:cubicBezTo>
                  <a:cubicBezTo>
                    <a:pt x="23311" y="24533"/>
                    <a:pt x="16967" y="26240"/>
                    <a:pt x="10644" y="27947"/>
                  </a:cubicBezTo>
                  <a:cubicBezTo>
                    <a:pt x="8410" y="28558"/>
                    <a:pt x="6176" y="29190"/>
                    <a:pt x="3942" y="29802"/>
                  </a:cubicBezTo>
                  <a:cubicBezTo>
                    <a:pt x="2825" y="31235"/>
                    <a:pt x="1708" y="32668"/>
                    <a:pt x="612" y="34080"/>
                  </a:cubicBezTo>
                  <a:cubicBezTo>
                    <a:pt x="0" y="34881"/>
                    <a:pt x="0" y="34881"/>
                    <a:pt x="907" y="35239"/>
                  </a:cubicBezTo>
                  <a:cubicBezTo>
                    <a:pt x="2614" y="35914"/>
                    <a:pt x="4321" y="36609"/>
                    <a:pt x="6028" y="37284"/>
                  </a:cubicBezTo>
                  <a:cubicBezTo>
                    <a:pt x="8241" y="36693"/>
                    <a:pt x="10454" y="36124"/>
                    <a:pt x="12667" y="35513"/>
                  </a:cubicBezTo>
                  <a:cubicBezTo>
                    <a:pt x="16292" y="34565"/>
                    <a:pt x="19896" y="33595"/>
                    <a:pt x="23500" y="32626"/>
                  </a:cubicBezTo>
                  <a:cubicBezTo>
                    <a:pt x="29402" y="31045"/>
                    <a:pt x="35282" y="29464"/>
                    <a:pt x="41183" y="27884"/>
                  </a:cubicBezTo>
                  <a:cubicBezTo>
                    <a:pt x="50204" y="25481"/>
                    <a:pt x="59203" y="23057"/>
                    <a:pt x="68224" y="20655"/>
                  </a:cubicBezTo>
                  <a:cubicBezTo>
                    <a:pt x="74252" y="19032"/>
                    <a:pt x="80301" y="17409"/>
                    <a:pt x="86349" y="15786"/>
                  </a:cubicBezTo>
                  <a:cubicBezTo>
                    <a:pt x="94379" y="13636"/>
                    <a:pt x="102430" y="11487"/>
                    <a:pt x="110482" y="9337"/>
                  </a:cubicBezTo>
                  <a:cubicBezTo>
                    <a:pt x="112716" y="8726"/>
                    <a:pt x="114950" y="8114"/>
                    <a:pt x="117184" y="7524"/>
                  </a:cubicBezTo>
                  <a:cubicBezTo>
                    <a:pt x="118406" y="5965"/>
                    <a:pt x="119607" y="4405"/>
                    <a:pt x="120851" y="2888"/>
                  </a:cubicBezTo>
                  <a:cubicBezTo>
                    <a:pt x="121146" y="2508"/>
                    <a:pt x="121083" y="2382"/>
                    <a:pt x="120682" y="2213"/>
                  </a:cubicBezTo>
                  <a:cubicBezTo>
                    <a:pt x="118849" y="1476"/>
                    <a:pt x="117036" y="738"/>
                    <a:pt x="115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0">
              <a:extLst>
                <a:ext uri="{FF2B5EF4-FFF2-40B4-BE49-F238E27FC236}">
                  <a16:creationId xmlns:a16="http://schemas.microsoft.com/office/drawing/2014/main" id="{56976EE5-AB01-5D17-1C25-3ACF5C0C5956}"/>
                </a:ext>
              </a:extLst>
            </p:cNvPr>
            <p:cNvSpPr/>
            <p:nvPr/>
          </p:nvSpPr>
          <p:spPr>
            <a:xfrm>
              <a:off x="90315" y="6231518"/>
              <a:ext cx="2232823" cy="687829"/>
            </a:xfrm>
            <a:custGeom>
              <a:avLst/>
              <a:gdLst/>
              <a:ahLst/>
              <a:cxnLst/>
              <a:rect l="l" t="t" r="r" b="b"/>
              <a:pathLst>
                <a:path w="121168" h="37306" extrusionOk="0">
                  <a:moveTo>
                    <a:pt x="115224" y="1"/>
                  </a:moveTo>
                  <a:cubicBezTo>
                    <a:pt x="113917" y="338"/>
                    <a:pt x="112610" y="654"/>
                    <a:pt x="111283" y="1012"/>
                  </a:cubicBezTo>
                  <a:cubicBezTo>
                    <a:pt x="107636" y="1982"/>
                    <a:pt x="103990" y="2972"/>
                    <a:pt x="100323" y="3942"/>
                  </a:cubicBezTo>
                  <a:cubicBezTo>
                    <a:pt x="94000" y="5649"/>
                    <a:pt x="87656" y="7356"/>
                    <a:pt x="81312" y="9063"/>
                  </a:cubicBezTo>
                  <a:cubicBezTo>
                    <a:pt x="76633" y="10307"/>
                    <a:pt x="71934" y="11550"/>
                    <a:pt x="67255" y="12794"/>
                  </a:cubicBezTo>
                  <a:cubicBezTo>
                    <a:pt x="60784" y="14543"/>
                    <a:pt x="54314" y="16292"/>
                    <a:pt x="47865" y="18021"/>
                  </a:cubicBezTo>
                  <a:cubicBezTo>
                    <a:pt x="43122" y="19285"/>
                    <a:pt x="38401" y="20529"/>
                    <a:pt x="33659" y="21793"/>
                  </a:cubicBezTo>
                  <a:cubicBezTo>
                    <a:pt x="27252" y="23521"/>
                    <a:pt x="20845" y="25229"/>
                    <a:pt x="14459" y="26957"/>
                  </a:cubicBezTo>
                  <a:cubicBezTo>
                    <a:pt x="11171" y="27821"/>
                    <a:pt x="7904" y="28706"/>
                    <a:pt x="4616" y="29570"/>
                  </a:cubicBezTo>
                  <a:cubicBezTo>
                    <a:pt x="4427" y="29612"/>
                    <a:pt x="4237" y="29633"/>
                    <a:pt x="4047" y="29654"/>
                  </a:cubicBezTo>
                  <a:cubicBezTo>
                    <a:pt x="2994" y="31193"/>
                    <a:pt x="1771" y="32605"/>
                    <a:pt x="612" y="34059"/>
                  </a:cubicBezTo>
                  <a:cubicBezTo>
                    <a:pt x="22" y="34839"/>
                    <a:pt x="1" y="34818"/>
                    <a:pt x="907" y="35197"/>
                  </a:cubicBezTo>
                  <a:cubicBezTo>
                    <a:pt x="2614" y="35914"/>
                    <a:pt x="4363" y="36525"/>
                    <a:pt x="6028" y="37305"/>
                  </a:cubicBezTo>
                  <a:cubicBezTo>
                    <a:pt x="6260" y="37221"/>
                    <a:pt x="6492" y="37115"/>
                    <a:pt x="6766" y="37052"/>
                  </a:cubicBezTo>
                  <a:cubicBezTo>
                    <a:pt x="11002" y="35914"/>
                    <a:pt x="15218" y="34776"/>
                    <a:pt x="19433" y="33638"/>
                  </a:cubicBezTo>
                  <a:lnTo>
                    <a:pt x="43565" y="27189"/>
                  </a:lnTo>
                  <a:lnTo>
                    <a:pt x="65674" y="21245"/>
                  </a:lnTo>
                  <a:cubicBezTo>
                    <a:pt x="72397" y="19454"/>
                    <a:pt x="79099" y="17662"/>
                    <a:pt x="85823" y="15850"/>
                  </a:cubicBezTo>
                  <a:cubicBezTo>
                    <a:pt x="94169" y="13637"/>
                    <a:pt x="102494" y="11403"/>
                    <a:pt x="110840" y="9190"/>
                  </a:cubicBezTo>
                  <a:cubicBezTo>
                    <a:pt x="112969" y="8621"/>
                    <a:pt x="115076" y="8073"/>
                    <a:pt x="117184" y="7525"/>
                  </a:cubicBezTo>
                  <a:cubicBezTo>
                    <a:pt x="117374" y="7293"/>
                    <a:pt x="117563" y="7040"/>
                    <a:pt x="117732" y="6787"/>
                  </a:cubicBezTo>
                  <a:cubicBezTo>
                    <a:pt x="118765" y="5480"/>
                    <a:pt x="119797" y="4174"/>
                    <a:pt x="120830" y="2888"/>
                  </a:cubicBezTo>
                  <a:cubicBezTo>
                    <a:pt x="121104" y="2551"/>
                    <a:pt x="121167" y="2340"/>
                    <a:pt x="120662" y="2150"/>
                  </a:cubicBezTo>
                  <a:cubicBezTo>
                    <a:pt x="118849" y="1455"/>
                    <a:pt x="117036" y="717"/>
                    <a:pt x="115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0">
              <a:extLst>
                <a:ext uri="{FF2B5EF4-FFF2-40B4-BE49-F238E27FC236}">
                  <a16:creationId xmlns:a16="http://schemas.microsoft.com/office/drawing/2014/main" id="{3291DD01-1CC3-D432-5528-6F1D295686CA}"/>
                </a:ext>
              </a:extLst>
            </p:cNvPr>
            <p:cNvSpPr/>
            <p:nvPr/>
          </p:nvSpPr>
          <p:spPr>
            <a:xfrm>
              <a:off x="203326" y="6649642"/>
              <a:ext cx="2230096" cy="644298"/>
            </a:xfrm>
            <a:custGeom>
              <a:avLst/>
              <a:gdLst/>
              <a:ahLst/>
              <a:cxnLst/>
              <a:rect l="l" t="t" r="r" b="b"/>
              <a:pathLst>
                <a:path w="121020" h="34945" extrusionOk="0">
                  <a:moveTo>
                    <a:pt x="115140" y="0"/>
                  </a:moveTo>
                  <a:cubicBezTo>
                    <a:pt x="112927" y="612"/>
                    <a:pt x="110672" y="1223"/>
                    <a:pt x="108438" y="1834"/>
                  </a:cubicBezTo>
                  <a:cubicBezTo>
                    <a:pt x="100386" y="3984"/>
                    <a:pt x="92356" y="6133"/>
                    <a:pt x="84305" y="8283"/>
                  </a:cubicBezTo>
                  <a:cubicBezTo>
                    <a:pt x="78257" y="9906"/>
                    <a:pt x="72229" y="11529"/>
                    <a:pt x="66180" y="13152"/>
                  </a:cubicBezTo>
                  <a:cubicBezTo>
                    <a:pt x="57159" y="15554"/>
                    <a:pt x="48139" y="17957"/>
                    <a:pt x="39139" y="20360"/>
                  </a:cubicBezTo>
                  <a:lnTo>
                    <a:pt x="21456" y="25102"/>
                  </a:lnTo>
                  <a:cubicBezTo>
                    <a:pt x="17852" y="26071"/>
                    <a:pt x="14227" y="27041"/>
                    <a:pt x="10623" y="28010"/>
                  </a:cubicBezTo>
                  <a:cubicBezTo>
                    <a:pt x="8410" y="28600"/>
                    <a:pt x="6197" y="29191"/>
                    <a:pt x="3963" y="29760"/>
                  </a:cubicBezTo>
                  <a:cubicBezTo>
                    <a:pt x="3668" y="30455"/>
                    <a:pt x="3099" y="30961"/>
                    <a:pt x="2635" y="31551"/>
                  </a:cubicBezTo>
                  <a:cubicBezTo>
                    <a:pt x="1813" y="32647"/>
                    <a:pt x="949" y="33722"/>
                    <a:pt x="1" y="34944"/>
                  </a:cubicBezTo>
                  <a:lnTo>
                    <a:pt x="121020" y="2529"/>
                  </a:lnTo>
                  <a:cubicBezTo>
                    <a:pt x="120303" y="2066"/>
                    <a:pt x="119587" y="1897"/>
                    <a:pt x="118954" y="1602"/>
                  </a:cubicBezTo>
                  <a:cubicBezTo>
                    <a:pt x="117690" y="1054"/>
                    <a:pt x="116362" y="675"/>
                    <a:pt x="115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0">
              <a:extLst>
                <a:ext uri="{FF2B5EF4-FFF2-40B4-BE49-F238E27FC236}">
                  <a16:creationId xmlns:a16="http://schemas.microsoft.com/office/drawing/2014/main" id="{E7B01CE0-A7F7-3177-0683-E363B69A5F69}"/>
                </a:ext>
              </a:extLst>
            </p:cNvPr>
            <p:cNvSpPr/>
            <p:nvPr/>
          </p:nvSpPr>
          <p:spPr>
            <a:xfrm>
              <a:off x="57312" y="6136303"/>
              <a:ext cx="2225434" cy="641183"/>
            </a:xfrm>
            <a:custGeom>
              <a:avLst/>
              <a:gdLst/>
              <a:ahLst/>
              <a:cxnLst/>
              <a:rect l="l" t="t" r="r" b="b"/>
              <a:pathLst>
                <a:path w="120767" h="34776" extrusionOk="0">
                  <a:moveTo>
                    <a:pt x="120766" y="0"/>
                  </a:moveTo>
                  <a:cubicBezTo>
                    <a:pt x="120577" y="42"/>
                    <a:pt x="120492" y="42"/>
                    <a:pt x="120408" y="63"/>
                  </a:cubicBezTo>
                  <a:cubicBezTo>
                    <a:pt x="116952" y="1012"/>
                    <a:pt x="113495" y="1939"/>
                    <a:pt x="110039" y="2866"/>
                  </a:cubicBezTo>
                  <a:cubicBezTo>
                    <a:pt x="103315" y="4679"/>
                    <a:pt x="96592" y="6470"/>
                    <a:pt x="89869" y="8283"/>
                  </a:cubicBezTo>
                  <a:lnTo>
                    <a:pt x="65737" y="14732"/>
                  </a:lnTo>
                  <a:cubicBezTo>
                    <a:pt x="59688" y="16355"/>
                    <a:pt x="53639" y="17978"/>
                    <a:pt x="47611" y="19601"/>
                  </a:cubicBezTo>
                  <a:cubicBezTo>
                    <a:pt x="39265" y="21814"/>
                    <a:pt x="30919" y="24048"/>
                    <a:pt x="22573" y="26282"/>
                  </a:cubicBezTo>
                  <a:cubicBezTo>
                    <a:pt x="16524" y="27905"/>
                    <a:pt x="10454" y="29528"/>
                    <a:pt x="4405" y="31150"/>
                  </a:cubicBezTo>
                  <a:lnTo>
                    <a:pt x="21" y="32331"/>
                  </a:lnTo>
                  <a:lnTo>
                    <a:pt x="0" y="32478"/>
                  </a:lnTo>
                  <a:lnTo>
                    <a:pt x="5838" y="34775"/>
                  </a:lnTo>
                  <a:cubicBezTo>
                    <a:pt x="6028" y="34754"/>
                    <a:pt x="6218" y="34733"/>
                    <a:pt x="6407" y="34691"/>
                  </a:cubicBezTo>
                  <a:cubicBezTo>
                    <a:pt x="9695" y="33827"/>
                    <a:pt x="12962" y="32963"/>
                    <a:pt x="16229" y="32078"/>
                  </a:cubicBezTo>
                  <a:cubicBezTo>
                    <a:pt x="22636" y="30350"/>
                    <a:pt x="29043" y="28621"/>
                    <a:pt x="35450" y="26914"/>
                  </a:cubicBezTo>
                  <a:cubicBezTo>
                    <a:pt x="40171" y="25650"/>
                    <a:pt x="44913" y="24406"/>
                    <a:pt x="49656" y="23142"/>
                  </a:cubicBezTo>
                  <a:cubicBezTo>
                    <a:pt x="56105" y="21392"/>
                    <a:pt x="62575" y="19664"/>
                    <a:pt x="69046" y="17936"/>
                  </a:cubicBezTo>
                  <a:cubicBezTo>
                    <a:pt x="73725" y="16671"/>
                    <a:pt x="78424" y="15428"/>
                    <a:pt x="83103" y="14184"/>
                  </a:cubicBezTo>
                  <a:lnTo>
                    <a:pt x="102114" y="9084"/>
                  </a:lnTo>
                  <a:cubicBezTo>
                    <a:pt x="105781" y="8093"/>
                    <a:pt x="109427" y="7103"/>
                    <a:pt x="113074" y="6133"/>
                  </a:cubicBezTo>
                  <a:cubicBezTo>
                    <a:pt x="114380" y="5775"/>
                    <a:pt x="115708" y="5459"/>
                    <a:pt x="117015" y="5122"/>
                  </a:cubicBezTo>
                  <a:cubicBezTo>
                    <a:pt x="117015" y="5037"/>
                    <a:pt x="117036" y="4974"/>
                    <a:pt x="117078" y="4890"/>
                  </a:cubicBezTo>
                  <a:cubicBezTo>
                    <a:pt x="117879" y="3836"/>
                    <a:pt x="118701" y="2824"/>
                    <a:pt x="119481" y="1771"/>
                  </a:cubicBezTo>
                  <a:cubicBezTo>
                    <a:pt x="119923" y="1223"/>
                    <a:pt x="120450" y="738"/>
                    <a:pt x="120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4" name="Google Shape;1944;p50">
            <a:extLst>
              <a:ext uri="{FF2B5EF4-FFF2-40B4-BE49-F238E27FC236}">
                <a16:creationId xmlns:a16="http://schemas.microsoft.com/office/drawing/2014/main" id="{9E656BF4-D0B9-ED4D-4141-A84FA7280613}"/>
              </a:ext>
            </a:extLst>
          </p:cNvPr>
          <p:cNvGrpSpPr/>
          <p:nvPr/>
        </p:nvGrpSpPr>
        <p:grpSpPr>
          <a:xfrm rot="549047">
            <a:off x="-602981" y="3411759"/>
            <a:ext cx="1653892" cy="539981"/>
            <a:chOff x="2564525" y="5223525"/>
            <a:chExt cx="2556110" cy="834547"/>
          </a:xfrm>
        </p:grpSpPr>
        <p:sp>
          <p:nvSpPr>
            <p:cNvPr id="1945" name="Google Shape;1945;p50">
              <a:extLst>
                <a:ext uri="{FF2B5EF4-FFF2-40B4-BE49-F238E27FC236}">
                  <a16:creationId xmlns:a16="http://schemas.microsoft.com/office/drawing/2014/main" id="{18DC1C01-AB17-C7CB-5FB8-4B790EC8B693}"/>
                </a:ext>
              </a:extLst>
            </p:cNvPr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0">
              <a:extLst>
                <a:ext uri="{FF2B5EF4-FFF2-40B4-BE49-F238E27FC236}">
                  <a16:creationId xmlns:a16="http://schemas.microsoft.com/office/drawing/2014/main" id="{BCD99A78-88F1-F58D-6335-1AB45A1CAD08}"/>
                </a:ext>
              </a:extLst>
            </p:cNvPr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0">
              <a:extLst>
                <a:ext uri="{FF2B5EF4-FFF2-40B4-BE49-F238E27FC236}">
                  <a16:creationId xmlns:a16="http://schemas.microsoft.com/office/drawing/2014/main" id="{994136B8-3CB2-A40D-7C14-8D49CAF537D0}"/>
                </a:ext>
              </a:extLst>
            </p:cNvPr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0">
              <a:extLst>
                <a:ext uri="{FF2B5EF4-FFF2-40B4-BE49-F238E27FC236}">
                  <a16:creationId xmlns:a16="http://schemas.microsoft.com/office/drawing/2014/main" id="{BD4B9CF8-00B1-B9F3-A53B-6CC8F91A1682}"/>
                </a:ext>
              </a:extLst>
            </p:cNvPr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0">
              <a:extLst>
                <a:ext uri="{FF2B5EF4-FFF2-40B4-BE49-F238E27FC236}">
                  <a16:creationId xmlns:a16="http://schemas.microsoft.com/office/drawing/2014/main" id="{83F358B4-14B5-5D22-7197-0E7D365F8355}"/>
                </a:ext>
              </a:extLst>
            </p:cNvPr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0">
              <a:extLst>
                <a:ext uri="{FF2B5EF4-FFF2-40B4-BE49-F238E27FC236}">
                  <a16:creationId xmlns:a16="http://schemas.microsoft.com/office/drawing/2014/main" id="{DF819393-6044-F9E5-9AD4-0244E12661BD}"/>
                </a:ext>
              </a:extLst>
            </p:cNvPr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0">
              <a:extLst>
                <a:ext uri="{FF2B5EF4-FFF2-40B4-BE49-F238E27FC236}">
                  <a16:creationId xmlns:a16="http://schemas.microsoft.com/office/drawing/2014/main" id="{C772DC7D-9DD9-4C79-B07A-147B080A861B}"/>
                </a:ext>
              </a:extLst>
            </p:cNvPr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0">
              <a:extLst>
                <a:ext uri="{FF2B5EF4-FFF2-40B4-BE49-F238E27FC236}">
                  <a16:creationId xmlns:a16="http://schemas.microsoft.com/office/drawing/2014/main" id="{1FBC4F4B-38CB-D582-7F28-4D96436666A3}"/>
                </a:ext>
              </a:extLst>
            </p:cNvPr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0">
              <a:extLst>
                <a:ext uri="{FF2B5EF4-FFF2-40B4-BE49-F238E27FC236}">
                  <a16:creationId xmlns:a16="http://schemas.microsoft.com/office/drawing/2014/main" id="{BA55EC21-50E0-E0C4-D8D5-45681F8992F2}"/>
                </a:ext>
              </a:extLst>
            </p:cNvPr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0">
              <a:extLst>
                <a:ext uri="{FF2B5EF4-FFF2-40B4-BE49-F238E27FC236}">
                  <a16:creationId xmlns:a16="http://schemas.microsoft.com/office/drawing/2014/main" id="{586F5645-BF62-AC60-0609-869629D7AEFA}"/>
                </a:ext>
              </a:extLst>
            </p:cNvPr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534367DA-3F6D-53BA-9526-3B0EABE38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528" y="1177861"/>
            <a:ext cx="6122894" cy="343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18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/>
          <p:cNvSpPr txBox="1">
            <a:spLocks noGrp="1"/>
          </p:cNvSpPr>
          <p:nvPr>
            <p:ph type="title"/>
          </p:nvPr>
        </p:nvSpPr>
        <p:spPr>
          <a:xfrm>
            <a:off x="713225" y="539000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Settings</a:t>
            </a:r>
            <a:endParaRPr dirty="0"/>
          </a:p>
        </p:txBody>
      </p:sp>
      <p:grpSp>
        <p:nvGrpSpPr>
          <p:cNvPr id="1944" name="Google Shape;1944;p50"/>
          <p:cNvGrpSpPr/>
          <p:nvPr/>
        </p:nvGrpSpPr>
        <p:grpSpPr>
          <a:xfrm rot="549047">
            <a:off x="-602981" y="3411759"/>
            <a:ext cx="1653892" cy="539981"/>
            <a:chOff x="2564525" y="5223525"/>
            <a:chExt cx="2556110" cy="834547"/>
          </a:xfrm>
        </p:grpSpPr>
        <p:sp>
          <p:nvSpPr>
            <p:cNvPr id="1945" name="Google Shape;1945;p50"/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0"/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0"/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0"/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0"/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0"/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0"/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0"/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0"/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0"/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0619C234-FB1F-BC33-6933-091392B06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109" y="1287428"/>
            <a:ext cx="3053976" cy="33170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534E3F-6FA8-E147-FADF-DA119C00FD49}"/>
              </a:ext>
            </a:extLst>
          </p:cNvPr>
          <p:cNvSpPr txBox="1"/>
          <p:nvPr/>
        </p:nvSpPr>
        <p:spPr>
          <a:xfrm>
            <a:off x="4729146" y="1137382"/>
            <a:ext cx="3830773" cy="3894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This is a simple illustration of the locations and routes that will appear in the game. The circles mark the locations. The starting point is from Building 4 - Computer Building, with options to move to Building 2 - Exchange Building, Building 5 - Canteen, Building 10 - </a:t>
            </a:r>
            <a:r>
              <a:rPr lang="en-US" altLang="zh-CN" sz="1800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Y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angFuJia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Building. And the final destination is Building 3 - Library. The arrows represent the routes that can be chosen.</a:t>
            </a:r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2CAFBF76-657B-6947-4951-F4B52DFD1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>
            <a:extLst>
              <a:ext uri="{FF2B5EF4-FFF2-40B4-BE49-F238E27FC236}">
                <a16:creationId xmlns:a16="http://schemas.microsoft.com/office/drawing/2014/main" id="{3F4AABEF-C3FE-D663-2911-EAE591E2AA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000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-US" altLang="zh-CN" dirty="0" err="1"/>
              <a:t>ettings</a:t>
            </a:r>
            <a:endParaRPr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CF0F7E4-8295-CA90-1E0B-9EFE89BED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218" y="1177556"/>
            <a:ext cx="5073390" cy="311942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CBB24CF-B5E9-363B-AC14-3DAFC0EC6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6669" y="2405269"/>
            <a:ext cx="4242693" cy="241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86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7">
          <a:extLst>
            <a:ext uri="{FF2B5EF4-FFF2-40B4-BE49-F238E27FC236}">
              <a16:creationId xmlns:a16="http://schemas.microsoft.com/office/drawing/2014/main" id="{D30F9625-D7D2-BC0B-8D59-A3069DBDE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59">
            <a:extLst>
              <a:ext uri="{FF2B5EF4-FFF2-40B4-BE49-F238E27FC236}">
                <a16:creationId xmlns:a16="http://schemas.microsoft.com/office/drawing/2014/main" id="{F7AAF034-FB69-6B5F-7A20-6BA91BDCFA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50224" y="2780728"/>
            <a:ext cx="4911070" cy="8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9600" dirty="0"/>
              <a:t>Idea Card</a:t>
            </a:r>
            <a:endParaRPr sz="9600" dirty="0"/>
          </a:p>
        </p:txBody>
      </p:sp>
      <p:sp>
        <p:nvSpPr>
          <p:cNvPr id="2600" name="Google Shape;2600;p59">
            <a:extLst>
              <a:ext uri="{FF2B5EF4-FFF2-40B4-BE49-F238E27FC236}">
                <a16:creationId xmlns:a16="http://schemas.microsoft.com/office/drawing/2014/main" id="{6EA99E68-9AFB-8F21-FCFB-87BA08565D4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6349924" y="1000925"/>
            <a:ext cx="1620900" cy="11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2601" name="Google Shape;2601;p59">
            <a:extLst>
              <a:ext uri="{FF2B5EF4-FFF2-40B4-BE49-F238E27FC236}">
                <a16:creationId xmlns:a16="http://schemas.microsoft.com/office/drawing/2014/main" id="{D7682F19-8EEB-48AA-A316-84AB7B26F1FF}"/>
              </a:ext>
            </a:extLst>
          </p:cNvPr>
          <p:cNvGrpSpPr/>
          <p:nvPr/>
        </p:nvGrpSpPr>
        <p:grpSpPr>
          <a:xfrm>
            <a:off x="6471736" y="964059"/>
            <a:ext cx="1553648" cy="1421934"/>
            <a:chOff x="-164200" y="1462250"/>
            <a:chExt cx="1037425" cy="949475"/>
          </a:xfrm>
        </p:grpSpPr>
        <p:sp>
          <p:nvSpPr>
            <p:cNvPr id="2602" name="Google Shape;2602;p59">
              <a:extLst>
                <a:ext uri="{FF2B5EF4-FFF2-40B4-BE49-F238E27FC236}">
                  <a16:creationId xmlns:a16="http://schemas.microsoft.com/office/drawing/2014/main" id="{196F28FD-5B2F-1B50-346D-6DA0B4B8D4DC}"/>
                </a:ext>
              </a:extLst>
            </p:cNvPr>
            <p:cNvSpPr/>
            <p:nvPr/>
          </p:nvSpPr>
          <p:spPr>
            <a:xfrm>
              <a:off x="-75800" y="1462250"/>
              <a:ext cx="946050" cy="851550"/>
            </a:xfrm>
            <a:custGeom>
              <a:avLst/>
              <a:gdLst/>
              <a:ahLst/>
              <a:cxnLst/>
              <a:rect l="l" t="t" r="r" b="b"/>
              <a:pathLst>
                <a:path w="37842" h="34062" extrusionOk="0">
                  <a:moveTo>
                    <a:pt x="35826" y="993"/>
                  </a:moveTo>
                  <a:cubicBezTo>
                    <a:pt x="36076" y="1010"/>
                    <a:pt x="36318" y="1018"/>
                    <a:pt x="36555" y="1018"/>
                  </a:cubicBezTo>
                  <a:cubicBezTo>
                    <a:pt x="36658" y="1018"/>
                    <a:pt x="36759" y="1017"/>
                    <a:pt x="36860" y="1014"/>
                  </a:cubicBezTo>
                  <a:lnTo>
                    <a:pt x="36860" y="1014"/>
                  </a:lnTo>
                  <a:lnTo>
                    <a:pt x="36860" y="33083"/>
                  </a:lnTo>
                  <a:lnTo>
                    <a:pt x="1968" y="33083"/>
                  </a:lnTo>
                  <a:cubicBezTo>
                    <a:pt x="1735" y="33050"/>
                    <a:pt x="1493" y="33033"/>
                    <a:pt x="1251" y="33033"/>
                  </a:cubicBezTo>
                  <a:cubicBezTo>
                    <a:pt x="1145" y="33033"/>
                    <a:pt x="1039" y="33036"/>
                    <a:pt x="934" y="33043"/>
                  </a:cubicBezTo>
                  <a:lnTo>
                    <a:pt x="934" y="33043"/>
                  </a:lnTo>
                  <a:lnTo>
                    <a:pt x="934" y="993"/>
                  </a:lnTo>
                  <a:close/>
                  <a:moveTo>
                    <a:pt x="2019" y="0"/>
                  </a:moveTo>
                  <a:cubicBezTo>
                    <a:pt x="1520" y="0"/>
                    <a:pt x="1023" y="15"/>
                    <a:pt x="534" y="59"/>
                  </a:cubicBezTo>
                  <a:lnTo>
                    <a:pt x="467" y="59"/>
                  </a:lnTo>
                  <a:cubicBezTo>
                    <a:pt x="200" y="59"/>
                    <a:pt x="0" y="260"/>
                    <a:pt x="0" y="526"/>
                  </a:cubicBezTo>
                  <a:lnTo>
                    <a:pt x="0" y="33550"/>
                  </a:lnTo>
                  <a:cubicBezTo>
                    <a:pt x="0" y="33784"/>
                    <a:pt x="200" y="34017"/>
                    <a:pt x="467" y="34017"/>
                  </a:cubicBezTo>
                  <a:lnTo>
                    <a:pt x="32790" y="34017"/>
                  </a:lnTo>
                  <a:cubicBezTo>
                    <a:pt x="33769" y="34017"/>
                    <a:pt x="34777" y="34062"/>
                    <a:pt x="35775" y="34062"/>
                  </a:cubicBezTo>
                  <a:cubicBezTo>
                    <a:pt x="36274" y="34062"/>
                    <a:pt x="36771" y="34050"/>
                    <a:pt x="37260" y="34017"/>
                  </a:cubicBezTo>
                  <a:lnTo>
                    <a:pt x="37327" y="34017"/>
                  </a:lnTo>
                  <a:cubicBezTo>
                    <a:pt x="37686" y="34017"/>
                    <a:pt x="37841" y="33718"/>
                    <a:pt x="37794" y="33458"/>
                  </a:cubicBezTo>
                  <a:lnTo>
                    <a:pt x="37794" y="33458"/>
                  </a:lnTo>
                  <a:lnTo>
                    <a:pt x="37794" y="526"/>
                  </a:lnTo>
                  <a:cubicBezTo>
                    <a:pt x="37794" y="260"/>
                    <a:pt x="37594" y="59"/>
                    <a:pt x="37327" y="59"/>
                  </a:cubicBezTo>
                  <a:lnTo>
                    <a:pt x="5004" y="59"/>
                  </a:lnTo>
                  <a:cubicBezTo>
                    <a:pt x="4025" y="59"/>
                    <a:pt x="301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9">
              <a:extLst>
                <a:ext uri="{FF2B5EF4-FFF2-40B4-BE49-F238E27FC236}">
                  <a16:creationId xmlns:a16="http://schemas.microsoft.com/office/drawing/2014/main" id="{04CB30F1-BCCA-1E6C-396B-7DDFF890E9BB}"/>
                </a:ext>
              </a:extLst>
            </p:cNvPr>
            <p:cNvSpPr/>
            <p:nvPr/>
          </p:nvSpPr>
          <p:spPr>
            <a:xfrm>
              <a:off x="-164200" y="1462700"/>
              <a:ext cx="1037425" cy="949025"/>
            </a:xfrm>
            <a:custGeom>
              <a:avLst/>
              <a:gdLst/>
              <a:ahLst/>
              <a:cxnLst/>
              <a:rect l="l" t="t" r="r" b="b"/>
              <a:pathLst>
                <a:path w="41497" h="37961" extrusionOk="0">
                  <a:moveTo>
                    <a:pt x="3970" y="1"/>
                  </a:moveTo>
                  <a:cubicBezTo>
                    <a:pt x="3867" y="1"/>
                    <a:pt x="3761" y="42"/>
                    <a:pt x="3670" y="141"/>
                  </a:cubicBezTo>
                  <a:lnTo>
                    <a:pt x="3670" y="175"/>
                  </a:lnTo>
                  <a:lnTo>
                    <a:pt x="934" y="3310"/>
                  </a:lnTo>
                  <a:cubicBezTo>
                    <a:pt x="667" y="3611"/>
                    <a:pt x="67" y="4078"/>
                    <a:pt x="34" y="4545"/>
                  </a:cubicBezTo>
                  <a:cubicBezTo>
                    <a:pt x="0" y="4645"/>
                    <a:pt x="0" y="4778"/>
                    <a:pt x="34" y="4878"/>
                  </a:cubicBezTo>
                  <a:cubicBezTo>
                    <a:pt x="34" y="6946"/>
                    <a:pt x="67" y="9014"/>
                    <a:pt x="100" y="11083"/>
                  </a:cubicBezTo>
                  <a:lnTo>
                    <a:pt x="234" y="21757"/>
                  </a:lnTo>
                  <a:cubicBezTo>
                    <a:pt x="267" y="25193"/>
                    <a:pt x="334" y="28629"/>
                    <a:pt x="367" y="32064"/>
                  </a:cubicBezTo>
                  <a:lnTo>
                    <a:pt x="434" y="35667"/>
                  </a:lnTo>
                  <a:cubicBezTo>
                    <a:pt x="434" y="36234"/>
                    <a:pt x="401" y="36834"/>
                    <a:pt x="434" y="37401"/>
                  </a:cubicBezTo>
                  <a:lnTo>
                    <a:pt x="434" y="37468"/>
                  </a:lnTo>
                  <a:cubicBezTo>
                    <a:pt x="434" y="37735"/>
                    <a:pt x="667" y="37935"/>
                    <a:pt x="901" y="37935"/>
                  </a:cubicBezTo>
                  <a:lnTo>
                    <a:pt x="36993" y="37935"/>
                  </a:lnTo>
                  <a:cubicBezTo>
                    <a:pt x="37227" y="37952"/>
                    <a:pt x="37460" y="37960"/>
                    <a:pt x="37694" y="37960"/>
                  </a:cubicBezTo>
                  <a:cubicBezTo>
                    <a:pt x="37927" y="37960"/>
                    <a:pt x="38161" y="37952"/>
                    <a:pt x="38394" y="37935"/>
                  </a:cubicBezTo>
                  <a:cubicBezTo>
                    <a:pt x="38928" y="37902"/>
                    <a:pt x="39228" y="37068"/>
                    <a:pt x="39462" y="36701"/>
                  </a:cubicBezTo>
                  <a:lnTo>
                    <a:pt x="40963" y="34299"/>
                  </a:lnTo>
                  <a:lnTo>
                    <a:pt x="41263" y="33799"/>
                  </a:lnTo>
                  <a:cubicBezTo>
                    <a:pt x="41496" y="33426"/>
                    <a:pt x="41175" y="33085"/>
                    <a:pt x="40847" y="33085"/>
                  </a:cubicBezTo>
                  <a:cubicBezTo>
                    <a:pt x="40705" y="33085"/>
                    <a:pt x="40563" y="33148"/>
                    <a:pt x="40462" y="33299"/>
                  </a:cubicBezTo>
                  <a:lnTo>
                    <a:pt x="38172" y="37001"/>
                  </a:lnTo>
                  <a:lnTo>
                    <a:pt x="2469" y="37001"/>
                  </a:lnTo>
                  <a:cubicBezTo>
                    <a:pt x="2219" y="36968"/>
                    <a:pt x="1968" y="36951"/>
                    <a:pt x="1718" y="36951"/>
                  </a:cubicBezTo>
                  <a:cubicBezTo>
                    <a:pt x="1599" y="36951"/>
                    <a:pt x="1481" y="36955"/>
                    <a:pt x="1362" y="36962"/>
                  </a:cubicBezTo>
                  <a:lnTo>
                    <a:pt x="1362" y="36962"/>
                  </a:lnTo>
                  <a:lnTo>
                    <a:pt x="1234" y="26327"/>
                  </a:lnTo>
                  <a:cubicBezTo>
                    <a:pt x="1168" y="20423"/>
                    <a:pt x="1101" y="14485"/>
                    <a:pt x="1001" y="8581"/>
                  </a:cubicBezTo>
                  <a:cubicBezTo>
                    <a:pt x="1001" y="7306"/>
                    <a:pt x="971" y="6001"/>
                    <a:pt x="968" y="4723"/>
                  </a:cubicBezTo>
                  <a:lnTo>
                    <a:pt x="968" y="4723"/>
                  </a:lnTo>
                  <a:lnTo>
                    <a:pt x="4337" y="809"/>
                  </a:lnTo>
                  <a:cubicBezTo>
                    <a:pt x="4645" y="474"/>
                    <a:pt x="4319" y="1"/>
                    <a:pt x="3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9">
              <a:extLst>
                <a:ext uri="{FF2B5EF4-FFF2-40B4-BE49-F238E27FC236}">
                  <a16:creationId xmlns:a16="http://schemas.microsoft.com/office/drawing/2014/main" id="{28FEE808-7435-B90C-0CE8-4C2889B0EE9D}"/>
                </a:ext>
              </a:extLst>
            </p:cNvPr>
            <p:cNvSpPr/>
            <p:nvPr/>
          </p:nvSpPr>
          <p:spPr>
            <a:xfrm>
              <a:off x="-159200" y="1543150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2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lnTo>
                    <a:pt x="3736" y="1293"/>
                  </a:ln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2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9">
              <a:extLst>
                <a:ext uri="{FF2B5EF4-FFF2-40B4-BE49-F238E27FC236}">
                  <a16:creationId xmlns:a16="http://schemas.microsoft.com/office/drawing/2014/main" id="{BF066A24-C5DA-9F0F-4303-84D15E5A7457}"/>
                </a:ext>
              </a:extLst>
            </p:cNvPr>
            <p:cNvSpPr/>
            <p:nvPr/>
          </p:nvSpPr>
          <p:spPr>
            <a:xfrm>
              <a:off x="-163400" y="1609475"/>
              <a:ext cx="116000" cy="122150"/>
            </a:xfrm>
            <a:custGeom>
              <a:avLst/>
              <a:gdLst/>
              <a:ahLst/>
              <a:cxnLst/>
              <a:rect l="l" t="t" r="r" b="b"/>
              <a:pathLst>
                <a:path w="4640" h="4886" extrusionOk="0">
                  <a:moveTo>
                    <a:pt x="3969" y="1"/>
                  </a:moveTo>
                  <a:cubicBezTo>
                    <a:pt x="3860" y="1"/>
                    <a:pt x="3744" y="42"/>
                    <a:pt x="3638" y="141"/>
                  </a:cubicBezTo>
                  <a:lnTo>
                    <a:pt x="769" y="3610"/>
                  </a:lnTo>
                  <a:lnTo>
                    <a:pt x="335" y="4077"/>
                  </a:lnTo>
                  <a:cubicBezTo>
                    <a:pt x="1" y="4412"/>
                    <a:pt x="321" y="4885"/>
                    <a:pt x="684" y="4885"/>
                  </a:cubicBezTo>
                  <a:cubicBezTo>
                    <a:pt x="792" y="4885"/>
                    <a:pt x="903" y="4844"/>
                    <a:pt x="1002" y="4745"/>
                  </a:cubicBezTo>
                  <a:cubicBezTo>
                    <a:pt x="1970" y="3610"/>
                    <a:pt x="2937" y="2443"/>
                    <a:pt x="3904" y="1309"/>
                  </a:cubicBezTo>
                  <a:lnTo>
                    <a:pt x="4305" y="808"/>
                  </a:lnTo>
                  <a:cubicBezTo>
                    <a:pt x="4639" y="474"/>
                    <a:pt x="4339" y="1"/>
                    <a:pt x="3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9">
              <a:extLst>
                <a:ext uri="{FF2B5EF4-FFF2-40B4-BE49-F238E27FC236}">
                  <a16:creationId xmlns:a16="http://schemas.microsoft.com/office/drawing/2014/main" id="{9AD2AF49-DB8C-11E0-CC51-2BE75A833AB1}"/>
                </a:ext>
              </a:extLst>
            </p:cNvPr>
            <p:cNvSpPr/>
            <p:nvPr/>
          </p:nvSpPr>
          <p:spPr>
            <a:xfrm>
              <a:off x="-159200" y="1676575"/>
              <a:ext cx="108425" cy="121375"/>
            </a:xfrm>
            <a:custGeom>
              <a:avLst/>
              <a:gdLst/>
              <a:ahLst/>
              <a:cxnLst/>
              <a:rect l="l" t="t" r="r" b="b"/>
              <a:pathLst>
                <a:path w="4337" h="4855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3"/>
                    <a:pt x="384" y="4854"/>
                    <a:pt x="501" y="4854"/>
                  </a:cubicBezTo>
                  <a:cubicBezTo>
                    <a:pt x="618" y="4854"/>
                    <a:pt x="734" y="4813"/>
                    <a:pt x="834" y="4729"/>
                  </a:cubicBezTo>
                  <a:cubicBezTo>
                    <a:pt x="1802" y="3595"/>
                    <a:pt x="2769" y="2428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9">
              <a:extLst>
                <a:ext uri="{FF2B5EF4-FFF2-40B4-BE49-F238E27FC236}">
                  <a16:creationId xmlns:a16="http://schemas.microsoft.com/office/drawing/2014/main" id="{27458833-9242-51D1-1730-1E16057FE4EE}"/>
                </a:ext>
              </a:extLst>
            </p:cNvPr>
            <p:cNvSpPr/>
            <p:nvPr/>
          </p:nvSpPr>
          <p:spPr>
            <a:xfrm>
              <a:off x="-159200" y="174330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5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84" y="4854"/>
                    <a:pt x="501" y="4854"/>
                  </a:cubicBezTo>
                  <a:cubicBezTo>
                    <a:pt x="618" y="4854"/>
                    <a:pt x="734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5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9">
              <a:extLst>
                <a:ext uri="{FF2B5EF4-FFF2-40B4-BE49-F238E27FC236}">
                  <a16:creationId xmlns:a16="http://schemas.microsoft.com/office/drawing/2014/main" id="{80B89B49-EF2A-1C7B-A3EE-DF0E8E0E2C12}"/>
                </a:ext>
              </a:extLst>
            </p:cNvPr>
            <p:cNvSpPr/>
            <p:nvPr/>
          </p:nvSpPr>
          <p:spPr>
            <a:xfrm>
              <a:off x="-159200" y="180937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51"/>
                    <a:pt x="3470" y="151"/>
                  </a:cubicBezTo>
                  <a:lnTo>
                    <a:pt x="601" y="3587"/>
                  </a:lnTo>
                  <a:lnTo>
                    <a:pt x="167" y="4087"/>
                  </a:lnTo>
                  <a:cubicBezTo>
                    <a:pt x="0" y="4254"/>
                    <a:pt x="0" y="4554"/>
                    <a:pt x="167" y="4754"/>
                  </a:cubicBezTo>
                  <a:cubicBezTo>
                    <a:pt x="267" y="4838"/>
                    <a:pt x="384" y="4879"/>
                    <a:pt x="501" y="4879"/>
                  </a:cubicBezTo>
                  <a:cubicBezTo>
                    <a:pt x="618" y="4879"/>
                    <a:pt x="734" y="4838"/>
                    <a:pt x="834" y="4754"/>
                  </a:cubicBezTo>
                  <a:cubicBezTo>
                    <a:pt x="1802" y="3587"/>
                    <a:pt x="2769" y="2453"/>
                    <a:pt x="3736" y="1285"/>
                  </a:cubicBezTo>
                  <a:lnTo>
                    <a:pt x="4137" y="818"/>
                  </a:lnTo>
                  <a:cubicBezTo>
                    <a:pt x="4337" y="618"/>
                    <a:pt x="4337" y="318"/>
                    <a:pt x="4137" y="151"/>
                  </a:cubicBezTo>
                  <a:cubicBezTo>
                    <a:pt x="4053" y="51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9">
              <a:extLst>
                <a:ext uri="{FF2B5EF4-FFF2-40B4-BE49-F238E27FC236}">
                  <a16:creationId xmlns:a16="http://schemas.microsoft.com/office/drawing/2014/main" id="{B396F639-B77D-1F1F-02C1-6B665156937A}"/>
                </a:ext>
              </a:extLst>
            </p:cNvPr>
            <p:cNvSpPr/>
            <p:nvPr/>
          </p:nvSpPr>
          <p:spPr>
            <a:xfrm>
              <a:off x="-160025" y="1876100"/>
              <a:ext cx="109250" cy="121775"/>
            </a:xfrm>
            <a:custGeom>
              <a:avLst/>
              <a:gdLst/>
              <a:ahLst/>
              <a:cxnLst/>
              <a:rect l="l" t="t" r="r" b="b"/>
              <a:pathLst>
                <a:path w="4370" h="4871" extrusionOk="0">
                  <a:moveTo>
                    <a:pt x="3849" y="1"/>
                  </a:moveTo>
                  <a:cubicBezTo>
                    <a:pt x="3728" y="1"/>
                    <a:pt x="3603" y="51"/>
                    <a:pt x="3503" y="151"/>
                  </a:cubicBezTo>
                  <a:lnTo>
                    <a:pt x="600" y="3586"/>
                  </a:lnTo>
                  <a:lnTo>
                    <a:pt x="200" y="4087"/>
                  </a:lnTo>
                  <a:cubicBezTo>
                    <a:pt x="0" y="4254"/>
                    <a:pt x="0" y="4554"/>
                    <a:pt x="200" y="4721"/>
                  </a:cubicBezTo>
                  <a:cubicBezTo>
                    <a:pt x="284" y="4821"/>
                    <a:pt x="400" y="4871"/>
                    <a:pt x="521" y="4871"/>
                  </a:cubicBezTo>
                  <a:cubicBezTo>
                    <a:pt x="642" y="4871"/>
                    <a:pt x="767" y="4821"/>
                    <a:pt x="867" y="4721"/>
                  </a:cubicBezTo>
                  <a:lnTo>
                    <a:pt x="867" y="4754"/>
                  </a:lnTo>
                  <a:lnTo>
                    <a:pt x="3769" y="1285"/>
                  </a:lnTo>
                  <a:lnTo>
                    <a:pt x="4170" y="818"/>
                  </a:lnTo>
                  <a:cubicBezTo>
                    <a:pt x="4370" y="618"/>
                    <a:pt x="4370" y="317"/>
                    <a:pt x="4170" y="151"/>
                  </a:cubicBezTo>
                  <a:cubicBezTo>
                    <a:pt x="4086" y="51"/>
                    <a:pt x="3970" y="1"/>
                    <a:pt x="3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9">
              <a:extLst>
                <a:ext uri="{FF2B5EF4-FFF2-40B4-BE49-F238E27FC236}">
                  <a16:creationId xmlns:a16="http://schemas.microsoft.com/office/drawing/2014/main" id="{0F7BA138-4384-A307-F9E6-7094686A6DDA}"/>
                </a:ext>
              </a:extLst>
            </p:cNvPr>
            <p:cNvSpPr/>
            <p:nvPr/>
          </p:nvSpPr>
          <p:spPr>
            <a:xfrm>
              <a:off x="-159200" y="1942825"/>
              <a:ext cx="108425" cy="121775"/>
            </a:xfrm>
            <a:custGeom>
              <a:avLst/>
              <a:gdLst/>
              <a:ahLst/>
              <a:cxnLst/>
              <a:rect l="l" t="t" r="r" b="b"/>
              <a:pathLst>
                <a:path w="4337" h="4871" extrusionOk="0">
                  <a:moveTo>
                    <a:pt x="3816" y="0"/>
                  </a:moveTo>
                  <a:cubicBezTo>
                    <a:pt x="3695" y="0"/>
                    <a:pt x="3570" y="50"/>
                    <a:pt x="3470" y="150"/>
                  </a:cubicBezTo>
                  <a:lnTo>
                    <a:pt x="601" y="3586"/>
                  </a:lnTo>
                  <a:lnTo>
                    <a:pt x="167" y="4086"/>
                  </a:lnTo>
                  <a:cubicBezTo>
                    <a:pt x="0" y="4253"/>
                    <a:pt x="0" y="4553"/>
                    <a:pt x="167" y="4720"/>
                  </a:cubicBezTo>
                  <a:cubicBezTo>
                    <a:pt x="267" y="4820"/>
                    <a:pt x="384" y="4870"/>
                    <a:pt x="501" y="4870"/>
                  </a:cubicBezTo>
                  <a:cubicBezTo>
                    <a:pt x="618" y="4870"/>
                    <a:pt x="734" y="4820"/>
                    <a:pt x="834" y="4720"/>
                  </a:cubicBezTo>
                  <a:lnTo>
                    <a:pt x="3736" y="1284"/>
                  </a:lnTo>
                  <a:lnTo>
                    <a:pt x="4137" y="817"/>
                  </a:lnTo>
                  <a:cubicBezTo>
                    <a:pt x="4337" y="617"/>
                    <a:pt x="4337" y="317"/>
                    <a:pt x="4137" y="150"/>
                  </a:cubicBezTo>
                  <a:cubicBezTo>
                    <a:pt x="4053" y="50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9">
              <a:extLst>
                <a:ext uri="{FF2B5EF4-FFF2-40B4-BE49-F238E27FC236}">
                  <a16:creationId xmlns:a16="http://schemas.microsoft.com/office/drawing/2014/main" id="{90B732C1-D4F0-CD6A-B985-26AA65318244}"/>
                </a:ext>
              </a:extLst>
            </p:cNvPr>
            <p:cNvSpPr/>
            <p:nvPr/>
          </p:nvSpPr>
          <p:spPr>
            <a:xfrm>
              <a:off x="-163325" y="2008925"/>
              <a:ext cx="115925" cy="122250"/>
            </a:xfrm>
            <a:custGeom>
              <a:avLst/>
              <a:gdLst/>
              <a:ahLst/>
              <a:cxnLst/>
              <a:rect l="l" t="t" r="r" b="b"/>
              <a:pathLst>
                <a:path w="4637" h="4890" extrusionOk="0">
                  <a:moveTo>
                    <a:pt x="3966" y="1"/>
                  </a:moveTo>
                  <a:cubicBezTo>
                    <a:pt x="3857" y="1"/>
                    <a:pt x="3741" y="42"/>
                    <a:pt x="3635" y="141"/>
                  </a:cubicBezTo>
                  <a:lnTo>
                    <a:pt x="766" y="3611"/>
                  </a:lnTo>
                  <a:lnTo>
                    <a:pt x="332" y="4078"/>
                  </a:lnTo>
                  <a:cubicBezTo>
                    <a:pt x="0" y="4435"/>
                    <a:pt x="313" y="4890"/>
                    <a:pt x="672" y="4890"/>
                  </a:cubicBezTo>
                  <a:cubicBezTo>
                    <a:pt x="783" y="4890"/>
                    <a:pt x="897" y="4847"/>
                    <a:pt x="999" y="4745"/>
                  </a:cubicBezTo>
                  <a:cubicBezTo>
                    <a:pt x="1967" y="3611"/>
                    <a:pt x="2934" y="2443"/>
                    <a:pt x="3901" y="1309"/>
                  </a:cubicBezTo>
                  <a:lnTo>
                    <a:pt x="4302" y="809"/>
                  </a:lnTo>
                  <a:cubicBezTo>
                    <a:pt x="4636" y="474"/>
                    <a:pt x="4336" y="1"/>
                    <a:pt x="3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9">
              <a:extLst>
                <a:ext uri="{FF2B5EF4-FFF2-40B4-BE49-F238E27FC236}">
                  <a16:creationId xmlns:a16="http://schemas.microsoft.com/office/drawing/2014/main" id="{12B012BD-8075-1E22-9078-7C2DFEE4EB63}"/>
                </a:ext>
              </a:extLst>
            </p:cNvPr>
            <p:cNvSpPr/>
            <p:nvPr/>
          </p:nvSpPr>
          <p:spPr>
            <a:xfrm>
              <a:off x="-159200" y="207602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3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cubicBezTo>
                    <a:pt x="1802" y="3595"/>
                    <a:pt x="2769" y="2428"/>
                    <a:pt x="3736" y="1294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9">
              <a:extLst>
                <a:ext uri="{FF2B5EF4-FFF2-40B4-BE49-F238E27FC236}">
                  <a16:creationId xmlns:a16="http://schemas.microsoft.com/office/drawing/2014/main" id="{72BA57DE-9936-791C-0004-932C2A0934FD}"/>
                </a:ext>
              </a:extLst>
            </p:cNvPr>
            <p:cNvSpPr/>
            <p:nvPr/>
          </p:nvSpPr>
          <p:spPr>
            <a:xfrm>
              <a:off x="-159200" y="214275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92" y="4854"/>
                    <a:pt x="513" y="4854"/>
                  </a:cubicBezTo>
                  <a:cubicBezTo>
                    <a:pt x="634" y="4854"/>
                    <a:pt x="751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9">
              <a:extLst>
                <a:ext uri="{FF2B5EF4-FFF2-40B4-BE49-F238E27FC236}">
                  <a16:creationId xmlns:a16="http://schemas.microsoft.com/office/drawing/2014/main" id="{AC6D58CB-91C6-C146-4DDF-42C08CD87C9B}"/>
                </a:ext>
              </a:extLst>
            </p:cNvPr>
            <p:cNvSpPr/>
            <p:nvPr/>
          </p:nvSpPr>
          <p:spPr>
            <a:xfrm>
              <a:off x="-160025" y="2209475"/>
              <a:ext cx="109250" cy="121975"/>
            </a:xfrm>
            <a:custGeom>
              <a:avLst/>
              <a:gdLst/>
              <a:ahLst/>
              <a:cxnLst/>
              <a:rect l="l" t="t" r="r" b="b"/>
              <a:pathLst>
                <a:path w="4370" h="4879" extrusionOk="0">
                  <a:moveTo>
                    <a:pt x="3849" y="0"/>
                  </a:moveTo>
                  <a:cubicBezTo>
                    <a:pt x="3728" y="0"/>
                    <a:pt x="3603" y="42"/>
                    <a:pt x="3503" y="125"/>
                  </a:cubicBezTo>
                  <a:lnTo>
                    <a:pt x="600" y="3594"/>
                  </a:lnTo>
                  <a:lnTo>
                    <a:pt x="200" y="4095"/>
                  </a:lnTo>
                  <a:cubicBezTo>
                    <a:pt x="0" y="4261"/>
                    <a:pt x="0" y="4562"/>
                    <a:pt x="200" y="4728"/>
                  </a:cubicBezTo>
                  <a:cubicBezTo>
                    <a:pt x="284" y="4829"/>
                    <a:pt x="400" y="4879"/>
                    <a:pt x="521" y="4879"/>
                  </a:cubicBezTo>
                  <a:cubicBezTo>
                    <a:pt x="642" y="4879"/>
                    <a:pt x="767" y="4829"/>
                    <a:pt x="867" y="4728"/>
                  </a:cubicBezTo>
                  <a:cubicBezTo>
                    <a:pt x="1835" y="3561"/>
                    <a:pt x="2802" y="2427"/>
                    <a:pt x="3769" y="1259"/>
                  </a:cubicBezTo>
                  <a:lnTo>
                    <a:pt x="4170" y="792"/>
                  </a:lnTo>
                  <a:cubicBezTo>
                    <a:pt x="4370" y="592"/>
                    <a:pt x="4370" y="325"/>
                    <a:pt x="4170" y="125"/>
                  </a:cubicBezTo>
                  <a:cubicBezTo>
                    <a:pt x="4086" y="42"/>
                    <a:pt x="3970" y="0"/>
                    <a:pt x="3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9">
              <a:extLst>
                <a:ext uri="{FF2B5EF4-FFF2-40B4-BE49-F238E27FC236}">
                  <a16:creationId xmlns:a16="http://schemas.microsoft.com/office/drawing/2014/main" id="{9CF8791C-09EF-C4F1-11D2-F47DAED25AE4}"/>
                </a:ext>
              </a:extLst>
            </p:cNvPr>
            <p:cNvSpPr/>
            <p:nvPr/>
          </p:nvSpPr>
          <p:spPr>
            <a:xfrm>
              <a:off x="-1542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70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1" y="4153"/>
                    <a:pt x="1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9">
              <a:extLst>
                <a:ext uri="{FF2B5EF4-FFF2-40B4-BE49-F238E27FC236}">
                  <a16:creationId xmlns:a16="http://schemas.microsoft.com/office/drawing/2014/main" id="{5A143FC1-B033-1B98-3CBA-FD3298D406DB}"/>
                </a:ext>
              </a:extLst>
            </p:cNvPr>
            <p:cNvSpPr/>
            <p:nvPr/>
          </p:nvSpPr>
          <p:spPr>
            <a:xfrm>
              <a:off x="-766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84" y="4779"/>
                    <a:pt x="501" y="4779"/>
                  </a:cubicBezTo>
                  <a:cubicBezTo>
                    <a:pt x="618" y="4779"/>
                    <a:pt x="735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9">
              <a:extLst>
                <a:ext uri="{FF2B5EF4-FFF2-40B4-BE49-F238E27FC236}">
                  <a16:creationId xmlns:a16="http://schemas.microsoft.com/office/drawing/2014/main" id="{B53538A7-4DA6-F902-C08F-B01BFF90A3D7}"/>
                </a:ext>
              </a:extLst>
            </p:cNvPr>
            <p:cNvSpPr/>
            <p:nvPr/>
          </p:nvSpPr>
          <p:spPr>
            <a:xfrm>
              <a:off x="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6" y="0"/>
                  </a:moveTo>
                  <a:cubicBezTo>
                    <a:pt x="3495" y="0"/>
                    <a:pt x="3370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4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lnTo>
                    <a:pt x="3570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53" y="50"/>
                    <a:pt x="3737" y="0"/>
                    <a:pt x="3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9">
              <a:extLst>
                <a:ext uri="{FF2B5EF4-FFF2-40B4-BE49-F238E27FC236}">
                  <a16:creationId xmlns:a16="http://schemas.microsoft.com/office/drawing/2014/main" id="{E9446BDF-239E-D10D-3226-A94881EA7173}"/>
                </a:ext>
              </a:extLst>
            </p:cNvPr>
            <p:cNvSpPr/>
            <p:nvPr/>
          </p:nvSpPr>
          <p:spPr>
            <a:xfrm>
              <a:off x="776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9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93" y="4779"/>
                    <a:pt x="514" y="4779"/>
                  </a:cubicBezTo>
                  <a:cubicBezTo>
                    <a:pt x="635" y="4779"/>
                    <a:pt x="751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9">
              <a:extLst>
                <a:ext uri="{FF2B5EF4-FFF2-40B4-BE49-F238E27FC236}">
                  <a16:creationId xmlns:a16="http://schemas.microsoft.com/office/drawing/2014/main" id="{BE2E6E7D-7237-4078-6DCC-45D8E139F6F6}"/>
                </a:ext>
              </a:extLst>
            </p:cNvPr>
            <p:cNvSpPr/>
            <p:nvPr/>
          </p:nvSpPr>
          <p:spPr>
            <a:xfrm>
              <a:off x="155200" y="2288900"/>
              <a:ext cx="102575" cy="119475"/>
            </a:xfrm>
            <a:custGeom>
              <a:avLst/>
              <a:gdLst/>
              <a:ahLst/>
              <a:cxnLst/>
              <a:rect l="l" t="t" r="r" b="b"/>
              <a:pathLst>
                <a:path w="4103" h="4779" extrusionOk="0">
                  <a:moveTo>
                    <a:pt x="3590" y="0"/>
                  </a:moveTo>
                  <a:cubicBezTo>
                    <a:pt x="3469" y="0"/>
                    <a:pt x="3352" y="50"/>
                    <a:pt x="3269" y="150"/>
                  </a:cubicBezTo>
                  <a:cubicBezTo>
                    <a:pt x="2368" y="1251"/>
                    <a:pt x="1434" y="2385"/>
                    <a:pt x="534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50" y="4737"/>
                    <a:pt x="367" y="4779"/>
                    <a:pt x="488" y="4779"/>
                  </a:cubicBezTo>
                  <a:cubicBezTo>
                    <a:pt x="609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9">
              <a:extLst>
                <a:ext uri="{FF2B5EF4-FFF2-40B4-BE49-F238E27FC236}">
                  <a16:creationId xmlns:a16="http://schemas.microsoft.com/office/drawing/2014/main" id="{D3D1FF4E-F123-A651-5B2A-70930BD14791}"/>
                </a:ext>
              </a:extLst>
            </p:cNvPr>
            <p:cNvSpPr/>
            <p:nvPr/>
          </p:nvSpPr>
          <p:spPr>
            <a:xfrm>
              <a:off x="232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9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7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9">
              <a:extLst>
                <a:ext uri="{FF2B5EF4-FFF2-40B4-BE49-F238E27FC236}">
                  <a16:creationId xmlns:a16="http://schemas.microsoft.com/office/drawing/2014/main" id="{98E8F4A1-0A46-FABD-A80C-A324BAD05BFF}"/>
                </a:ext>
              </a:extLst>
            </p:cNvPr>
            <p:cNvSpPr/>
            <p:nvPr/>
          </p:nvSpPr>
          <p:spPr>
            <a:xfrm>
              <a:off x="3094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8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9">
              <a:extLst>
                <a:ext uri="{FF2B5EF4-FFF2-40B4-BE49-F238E27FC236}">
                  <a16:creationId xmlns:a16="http://schemas.microsoft.com/office/drawing/2014/main" id="{6CC829D1-06A2-E053-C4E0-31D228D741EA}"/>
                </a:ext>
              </a:extLst>
            </p:cNvPr>
            <p:cNvSpPr/>
            <p:nvPr/>
          </p:nvSpPr>
          <p:spPr>
            <a:xfrm>
              <a:off x="386175" y="2288900"/>
              <a:ext cx="103450" cy="119475"/>
            </a:xfrm>
            <a:custGeom>
              <a:avLst/>
              <a:gdLst/>
              <a:ahLst/>
              <a:cxnLst/>
              <a:rect l="l" t="t" r="r" b="b"/>
              <a:pathLst>
                <a:path w="4138" h="4779" extrusionOk="0">
                  <a:moveTo>
                    <a:pt x="3620" y="0"/>
                  </a:moveTo>
                  <a:cubicBezTo>
                    <a:pt x="3503" y="0"/>
                    <a:pt x="3387" y="50"/>
                    <a:pt x="3303" y="150"/>
                  </a:cubicBezTo>
                  <a:lnTo>
                    <a:pt x="568" y="3520"/>
                  </a:ln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5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cubicBezTo>
                    <a:pt x="1769" y="3520"/>
                    <a:pt x="2670" y="2419"/>
                    <a:pt x="3570" y="1285"/>
                  </a:cubicBezTo>
                  <a:lnTo>
                    <a:pt x="3937" y="818"/>
                  </a:lnTo>
                  <a:cubicBezTo>
                    <a:pt x="4137" y="617"/>
                    <a:pt x="4137" y="317"/>
                    <a:pt x="3937" y="150"/>
                  </a:cubicBezTo>
                  <a:cubicBezTo>
                    <a:pt x="3854" y="50"/>
                    <a:pt x="3737" y="0"/>
                    <a:pt x="3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9">
              <a:extLst>
                <a:ext uri="{FF2B5EF4-FFF2-40B4-BE49-F238E27FC236}">
                  <a16:creationId xmlns:a16="http://schemas.microsoft.com/office/drawing/2014/main" id="{C16A1C3B-FFF1-177E-1FDB-B983046B5179}"/>
                </a:ext>
              </a:extLst>
            </p:cNvPr>
            <p:cNvSpPr/>
            <p:nvPr/>
          </p:nvSpPr>
          <p:spPr>
            <a:xfrm>
              <a:off x="463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0" y="4779"/>
                    <a:pt x="517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69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9">
              <a:extLst>
                <a:ext uri="{FF2B5EF4-FFF2-40B4-BE49-F238E27FC236}">
                  <a16:creationId xmlns:a16="http://schemas.microsoft.com/office/drawing/2014/main" id="{2FC90AE9-7635-31A9-2194-14B32E096ED6}"/>
                </a:ext>
              </a:extLst>
            </p:cNvPr>
            <p:cNvSpPr/>
            <p:nvPr/>
          </p:nvSpPr>
          <p:spPr>
            <a:xfrm>
              <a:off x="5413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70" y="0"/>
                    <a:pt x="3353" y="50"/>
                    <a:pt x="3269" y="150"/>
                  </a:cubicBezTo>
                  <a:lnTo>
                    <a:pt x="567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8" y="4779"/>
                    <a:pt x="734" y="4737"/>
                    <a:pt x="834" y="4654"/>
                  </a:cubicBezTo>
                  <a:cubicBezTo>
                    <a:pt x="1735" y="3520"/>
                    <a:pt x="2636" y="2419"/>
                    <a:pt x="3536" y="1285"/>
                  </a:cubicBez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9">
              <a:extLst>
                <a:ext uri="{FF2B5EF4-FFF2-40B4-BE49-F238E27FC236}">
                  <a16:creationId xmlns:a16="http://schemas.microsoft.com/office/drawing/2014/main" id="{9B2B2F96-D78E-C207-301D-48B492850319}"/>
                </a:ext>
              </a:extLst>
            </p:cNvPr>
            <p:cNvSpPr/>
            <p:nvPr/>
          </p:nvSpPr>
          <p:spPr>
            <a:xfrm>
              <a:off x="6180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5" y="0"/>
                  </a:moveTo>
                  <a:cubicBezTo>
                    <a:pt x="3494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1" y="4779"/>
                    <a:pt x="521" y="4779"/>
                  </a:cubicBezTo>
                  <a:cubicBezTo>
                    <a:pt x="642" y="4779"/>
                    <a:pt x="767" y="4737"/>
                    <a:pt x="868" y="4654"/>
                  </a:cubicBezTo>
                  <a:lnTo>
                    <a:pt x="3569" y="1285"/>
                  </a:ln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53" y="50"/>
                    <a:pt x="3736" y="0"/>
                    <a:pt x="3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9">
              <a:extLst>
                <a:ext uri="{FF2B5EF4-FFF2-40B4-BE49-F238E27FC236}">
                  <a16:creationId xmlns:a16="http://schemas.microsoft.com/office/drawing/2014/main" id="{EA9F0616-B0C2-CC8C-92D0-A35D984DDC47}"/>
                </a:ext>
              </a:extLst>
            </p:cNvPr>
            <p:cNvSpPr/>
            <p:nvPr/>
          </p:nvSpPr>
          <p:spPr>
            <a:xfrm>
              <a:off x="6955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69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7" name="Google Shape;2627;p59">
            <a:extLst>
              <a:ext uri="{FF2B5EF4-FFF2-40B4-BE49-F238E27FC236}">
                <a16:creationId xmlns:a16="http://schemas.microsoft.com/office/drawing/2014/main" id="{1DC9C355-7100-5B99-803E-300A4410F21E}"/>
              </a:ext>
            </a:extLst>
          </p:cNvPr>
          <p:cNvGrpSpPr/>
          <p:nvPr/>
        </p:nvGrpSpPr>
        <p:grpSpPr>
          <a:xfrm rot="1046361" flipH="1">
            <a:off x="6065346" y="4710594"/>
            <a:ext cx="1693749" cy="857898"/>
            <a:chOff x="0" y="6078527"/>
            <a:chExt cx="2501774" cy="1267169"/>
          </a:xfrm>
        </p:grpSpPr>
        <p:sp>
          <p:nvSpPr>
            <p:cNvPr id="2628" name="Google Shape;2628;p59">
              <a:extLst>
                <a:ext uri="{FF2B5EF4-FFF2-40B4-BE49-F238E27FC236}">
                  <a16:creationId xmlns:a16="http://schemas.microsoft.com/office/drawing/2014/main" id="{42126409-0793-A412-EB8B-352864F1C8E2}"/>
                </a:ext>
              </a:extLst>
            </p:cNvPr>
            <p:cNvSpPr/>
            <p:nvPr/>
          </p:nvSpPr>
          <p:spPr>
            <a:xfrm>
              <a:off x="0" y="6078527"/>
              <a:ext cx="2501774" cy="1267169"/>
            </a:xfrm>
            <a:custGeom>
              <a:avLst/>
              <a:gdLst/>
              <a:ahLst/>
              <a:cxnLst/>
              <a:rect l="l" t="t" r="r" b="b"/>
              <a:pathLst>
                <a:path w="136448" h="69112" extrusionOk="0">
                  <a:moveTo>
                    <a:pt x="124307" y="3227"/>
                  </a:moveTo>
                  <a:lnTo>
                    <a:pt x="124307" y="3227"/>
                  </a:lnTo>
                  <a:cubicBezTo>
                    <a:pt x="123991" y="3965"/>
                    <a:pt x="123443" y="4450"/>
                    <a:pt x="123022" y="4998"/>
                  </a:cubicBezTo>
                  <a:cubicBezTo>
                    <a:pt x="122242" y="6051"/>
                    <a:pt x="121420" y="7084"/>
                    <a:pt x="120619" y="8117"/>
                  </a:cubicBezTo>
                  <a:cubicBezTo>
                    <a:pt x="120577" y="8201"/>
                    <a:pt x="120556" y="8264"/>
                    <a:pt x="120535" y="8349"/>
                  </a:cubicBezTo>
                  <a:cubicBezTo>
                    <a:pt x="122347" y="9065"/>
                    <a:pt x="124139" y="9803"/>
                    <a:pt x="125951" y="10498"/>
                  </a:cubicBezTo>
                  <a:cubicBezTo>
                    <a:pt x="126457" y="10688"/>
                    <a:pt x="126394" y="10899"/>
                    <a:pt x="126141" y="11236"/>
                  </a:cubicBezTo>
                  <a:cubicBezTo>
                    <a:pt x="125108" y="12543"/>
                    <a:pt x="124076" y="13828"/>
                    <a:pt x="123043" y="15135"/>
                  </a:cubicBezTo>
                  <a:cubicBezTo>
                    <a:pt x="122853" y="15388"/>
                    <a:pt x="122685" y="15641"/>
                    <a:pt x="122495" y="15873"/>
                  </a:cubicBezTo>
                  <a:lnTo>
                    <a:pt x="128544" y="18339"/>
                  </a:lnTo>
                  <a:cubicBezTo>
                    <a:pt x="127701" y="19392"/>
                    <a:pt x="126858" y="20446"/>
                    <a:pt x="126078" y="21500"/>
                  </a:cubicBezTo>
                  <a:cubicBezTo>
                    <a:pt x="125572" y="22153"/>
                    <a:pt x="124940" y="22722"/>
                    <a:pt x="124645" y="23523"/>
                  </a:cubicBezTo>
                  <a:cubicBezTo>
                    <a:pt x="126457" y="24261"/>
                    <a:pt x="128270" y="24999"/>
                    <a:pt x="130103" y="25736"/>
                  </a:cubicBezTo>
                  <a:cubicBezTo>
                    <a:pt x="130504" y="25884"/>
                    <a:pt x="130567" y="26031"/>
                    <a:pt x="130272" y="26411"/>
                  </a:cubicBezTo>
                  <a:cubicBezTo>
                    <a:pt x="129029" y="27928"/>
                    <a:pt x="127827" y="29488"/>
                    <a:pt x="126605" y="31026"/>
                  </a:cubicBezTo>
                  <a:cubicBezTo>
                    <a:pt x="127827" y="31701"/>
                    <a:pt x="129155" y="32080"/>
                    <a:pt x="130420" y="32628"/>
                  </a:cubicBezTo>
                  <a:cubicBezTo>
                    <a:pt x="131052" y="32923"/>
                    <a:pt x="131747" y="33092"/>
                    <a:pt x="132485" y="33555"/>
                  </a:cubicBezTo>
                  <a:lnTo>
                    <a:pt x="11466" y="65970"/>
                  </a:lnTo>
                  <a:cubicBezTo>
                    <a:pt x="12414" y="64748"/>
                    <a:pt x="13278" y="63673"/>
                    <a:pt x="14100" y="62577"/>
                  </a:cubicBezTo>
                  <a:cubicBezTo>
                    <a:pt x="14543" y="61987"/>
                    <a:pt x="15112" y="61481"/>
                    <a:pt x="15428" y="60786"/>
                  </a:cubicBezTo>
                  <a:cubicBezTo>
                    <a:pt x="13721" y="60111"/>
                    <a:pt x="12014" y="59437"/>
                    <a:pt x="10307" y="58741"/>
                  </a:cubicBezTo>
                  <a:cubicBezTo>
                    <a:pt x="9400" y="58383"/>
                    <a:pt x="9400" y="58383"/>
                    <a:pt x="10012" y="57603"/>
                  </a:cubicBezTo>
                  <a:cubicBezTo>
                    <a:pt x="11108" y="56170"/>
                    <a:pt x="12225" y="54737"/>
                    <a:pt x="13342" y="53304"/>
                  </a:cubicBezTo>
                  <a:cubicBezTo>
                    <a:pt x="12899" y="52840"/>
                    <a:pt x="12267" y="52756"/>
                    <a:pt x="11698" y="52524"/>
                  </a:cubicBezTo>
                  <a:cubicBezTo>
                    <a:pt x="10454" y="51997"/>
                    <a:pt x="9211" y="51470"/>
                    <a:pt x="7925" y="51006"/>
                  </a:cubicBezTo>
                  <a:cubicBezTo>
                    <a:pt x="7440" y="50838"/>
                    <a:pt x="7419" y="50669"/>
                    <a:pt x="7714" y="50311"/>
                  </a:cubicBezTo>
                  <a:cubicBezTo>
                    <a:pt x="8789" y="48962"/>
                    <a:pt x="9864" y="47613"/>
                    <a:pt x="10939" y="46243"/>
                  </a:cubicBezTo>
                  <a:cubicBezTo>
                    <a:pt x="11087" y="46075"/>
                    <a:pt x="11213" y="45864"/>
                    <a:pt x="11339" y="45653"/>
                  </a:cubicBezTo>
                  <a:cubicBezTo>
                    <a:pt x="9674" y="44852"/>
                    <a:pt x="7925" y="44262"/>
                    <a:pt x="6239" y="43545"/>
                  </a:cubicBezTo>
                  <a:cubicBezTo>
                    <a:pt x="5312" y="43166"/>
                    <a:pt x="5333" y="43187"/>
                    <a:pt x="5944" y="42407"/>
                  </a:cubicBezTo>
                  <a:cubicBezTo>
                    <a:pt x="7103" y="40953"/>
                    <a:pt x="8305" y="39541"/>
                    <a:pt x="9358" y="38002"/>
                  </a:cubicBezTo>
                  <a:lnTo>
                    <a:pt x="3541" y="35705"/>
                  </a:lnTo>
                  <a:lnTo>
                    <a:pt x="3562" y="35558"/>
                  </a:lnTo>
                  <a:lnTo>
                    <a:pt x="7946" y="34377"/>
                  </a:lnTo>
                  <a:cubicBezTo>
                    <a:pt x="13995" y="32755"/>
                    <a:pt x="20044" y="31132"/>
                    <a:pt x="26114" y="29509"/>
                  </a:cubicBezTo>
                  <a:cubicBezTo>
                    <a:pt x="34460" y="27275"/>
                    <a:pt x="42806" y="25062"/>
                    <a:pt x="51152" y="22828"/>
                  </a:cubicBezTo>
                  <a:cubicBezTo>
                    <a:pt x="57180" y="21205"/>
                    <a:pt x="63229" y="19582"/>
                    <a:pt x="69278" y="17959"/>
                  </a:cubicBezTo>
                  <a:lnTo>
                    <a:pt x="93410" y="11510"/>
                  </a:lnTo>
                  <a:cubicBezTo>
                    <a:pt x="100133" y="9719"/>
                    <a:pt x="106856" y="7906"/>
                    <a:pt x="113559" y="6093"/>
                  </a:cubicBezTo>
                  <a:cubicBezTo>
                    <a:pt x="117036" y="5166"/>
                    <a:pt x="120493" y="4239"/>
                    <a:pt x="123949" y="3290"/>
                  </a:cubicBezTo>
                  <a:cubicBezTo>
                    <a:pt x="124034" y="3269"/>
                    <a:pt x="124118" y="3269"/>
                    <a:pt x="124307" y="3227"/>
                  </a:cubicBezTo>
                  <a:close/>
                  <a:moveTo>
                    <a:pt x="124677" y="1"/>
                  </a:moveTo>
                  <a:cubicBezTo>
                    <a:pt x="124482" y="1"/>
                    <a:pt x="124281" y="22"/>
                    <a:pt x="124076" y="66"/>
                  </a:cubicBezTo>
                  <a:cubicBezTo>
                    <a:pt x="120893" y="740"/>
                    <a:pt x="117795" y="1689"/>
                    <a:pt x="114676" y="2532"/>
                  </a:cubicBezTo>
                  <a:cubicBezTo>
                    <a:pt x="106941" y="4576"/>
                    <a:pt x="99206" y="6641"/>
                    <a:pt x="91471" y="8728"/>
                  </a:cubicBezTo>
                  <a:cubicBezTo>
                    <a:pt x="84453" y="10625"/>
                    <a:pt x="77413" y="12501"/>
                    <a:pt x="70374" y="14397"/>
                  </a:cubicBezTo>
                  <a:cubicBezTo>
                    <a:pt x="64620" y="15936"/>
                    <a:pt x="58866" y="17453"/>
                    <a:pt x="53133" y="18992"/>
                  </a:cubicBezTo>
                  <a:lnTo>
                    <a:pt x="29107" y="25420"/>
                  </a:lnTo>
                  <a:lnTo>
                    <a:pt x="8557" y="30921"/>
                  </a:lnTo>
                  <a:cubicBezTo>
                    <a:pt x="6597" y="31448"/>
                    <a:pt x="4616" y="31975"/>
                    <a:pt x="2656" y="32502"/>
                  </a:cubicBezTo>
                  <a:cubicBezTo>
                    <a:pt x="1223" y="32881"/>
                    <a:pt x="275" y="33893"/>
                    <a:pt x="148" y="35284"/>
                  </a:cubicBezTo>
                  <a:cubicBezTo>
                    <a:pt x="1" y="36675"/>
                    <a:pt x="738" y="37918"/>
                    <a:pt x="2108" y="38529"/>
                  </a:cubicBezTo>
                  <a:cubicBezTo>
                    <a:pt x="2677" y="38782"/>
                    <a:pt x="3246" y="38993"/>
                    <a:pt x="3815" y="39204"/>
                  </a:cubicBezTo>
                  <a:cubicBezTo>
                    <a:pt x="4216" y="39351"/>
                    <a:pt x="4237" y="39499"/>
                    <a:pt x="3963" y="39794"/>
                  </a:cubicBezTo>
                  <a:cubicBezTo>
                    <a:pt x="3562" y="40237"/>
                    <a:pt x="3183" y="40700"/>
                    <a:pt x="2867" y="41185"/>
                  </a:cubicBezTo>
                  <a:cubicBezTo>
                    <a:pt x="1855" y="42660"/>
                    <a:pt x="1855" y="44241"/>
                    <a:pt x="3267" y="45548"/>
                  </a:cubicBezTo>
                  <a:cubicBezTo>
                    <a:pt x="3984" y="46201"/>
                    <a:pt x="4911" y="46433"/>
                    <a:pt x="5775" y="46791"/>
                  </a:cubicBezTo>
                  <a:cubicBezTo>
                    <a:pt x="6218" y="46960"/>
                    <a:pt x="6218" y="47086"/>
                    <a:pt x="5944" y="47423"/>
                  </a:cubicBezTo>
                  <a:cubicBezTo>
                    <a:pt x="5501" y="47950"/>
                    <a:pt x="5101" y="48477"/>
                    <a:pt x="4722" y="49046"/>
                  </a:cubicBezTo>
                  <a:cubicBezTo>
                    <a:pt x="3900" y="50290"/>
                    <a:pt x="4068" y="51934"/>
                    <a:pt x="5143" y="52966"/>
                  </a:cubicBezTo>
                  <a:cubicBezTo>
                    <a:pt x="5902" y="53746"/>
                    <a:pt x="6935" y="53999"/>
                    <a:pt x="7904" y="54400"/>
                  </a:cubicBezTo>
                  <a:cubicBezTo>
                    <a:pt x="8220" y="54526"/>
                    <a:pt x="8368" y="54610"/>
                    <a:pt x="8073" y="54926"/>
                  </a:cubicBezTo>
                  <a:cubicBezTo>
                    <a:pt x="7714" y="55306"/>
                    <a:pt x="7440" y="55748"/>
                    <a:pt x="7082" y="56149"/>
                  </a:cubicBezTo>
                  <a:cubicBezTo>
                    <a:pt x="6007" y="57350"/>
                    <a:pt x="5944" y="59163"/>
                    <a:pt x="6956" y="60427"/>
                  </a:cubicBezTo>
                  <a:cubicBezTo>
                    <a:pt x="7525" y="61123"/>
                    <a:pt x="8347" y="61397"/>
                    <a:pt x="9148" y="61713"/>
                  </a:cubicBezTo>
                  <a:cubicBezTo>
                    <a:pt x="10328" y="62156"/>
                    <a:pt x="10328" y="62156"/>
                    <a:pt x="9590" y="63146"/>
                  </a:cubicBezTo>
                  <a:cubicBezTo>
                    <a:pt x="8979" y="63989"/>
                    <a:pt x="8157" y="64727"/>
                    <a:pt x="8305" y="65886"/>
                  </a:cubicBezTo>
                  <a:cubicBezTo>
                    <a:pt x="8177" y="67642"/>
                    <a:pt x="9651" y="69112"/>
                    <a:pt x="11449" y="69112"/>
                  </a:cubicBezTo>
                  <a:cubicBezTo>
                    <a:pt x="11722" y="69112"/>
                    <a:pt x="12004" y="69078"/>
                    <a:pt x="12288" y="69005"/>
                  </a:cubicBezTo>
                  <a:cubicBezTo>
                    <a:pt x="16377" y="67930"/>
                    <a:pt x="20465" y="66813"/>
                    <a:pt x="24575" y="65717"/>
                  </a:cubicBezTo>
                  <a:cubicBezTo>
                    <a:pt x="32310" y="63652"/>
                    <a:pt x="40045" y="61586"/>
                    <a:pt x="47780" y="59500"/>
                  </a:cubicBezTo>
                  <a:cubicBezTo>
                    <a:pt x="54820" y="57624"/>
                    <a:pt x="61859" y="55706"/>
                    <a:pt x="68898" y="53809"/>
                  </a:cubicBezTo>
                  <a:cubicBezTo>
                    <a:pt x="74294" y="52355"/>
                    <a:pt x="79668" y="50901"/>
                    <a:pt x="85064" y="49468"/>
                  </a:cubicBezTo>
                  <a:cubicBezTo>
                    <a:pt x="92757" y="47423"/>
                    <a:pt x="100449" y="45358"/>
                    <a:pt x="108142" y="43314"/>
                  </a:cubicBezTo>
                  <a:cubicBezTo>
                    <a:pt x="115013" y="41480"/>
                    <a:pt x="121905" y="39667"/>
                    <a:pt x="128755" y="37792"/>
                  </a:cubicBezTo>
                  <a:cubicBezTo>
                    <a:pt x="130462" y="37328"/>
                    <a:pt x="132190" y="36991"/>
                    <a:pt x="133855" y="36359"/>
                  </a:cubicBezTo>
                  <a:cubicBezTo>
                    <a:pt x="135899" y="35600"/>
                    <a:pt x="136447" y="32944"/>
                    <a:pt x="134972" y="31364"/>
                  </a:cubicBezTo>
                  <a:cubicBezTo>
                    <a:pt x="134213" y="30542"/>
                    <a:pt x="133223" y="30310"/>
                    <a:pt x="132274" y="29930"/>
                  </a:cubicBezTo>
                  <a:cubicBezTo>
                    <a:pt x="131768" y="29741"/>
                    <a:pt x="131726" y="29530"/>
                    <a:pt x="132085" y="29129"/>
                  </a:cubicBezTo>
                  <a:cubicBezTo>
                    <a:pt x="132464" y="28708"/>
                    <a:pt x="132822" y="28223"/>
                    <a:pt x="133202" y="27760"/>
                  </a:cubicBezTo>
                  <a:cubicBezTo>
                    <a:pt x="133981" y="26811"/>
                    <a:pt x="133876" y="24556"/>
                    <a:pt x="132928" y="23755"/>
                  </a:cubicBezTo>
                  <a:cubicBezTo>
                    <a:pt x="132042" y="23017"/>
                    <a:pt x="131031" y="22680"/>
                    <a:pt x="130040" y="22238"/>
                  </a:cubicBezTo>
                  <a:cubicBezTo>
                    <a:pt x="129724" y="22111"/>
                    <a:pt x="129577" y="22048"/>
                    <a:pt x="129872" y="21711"/>
                  </a:cubicBezTo>
                  <a:cubicBezTo>
                    <a:pt x="130272" y="21289"/>
                    <a:pt x="130630" y="20804"/>
                    <a:pt x="130989" y="20341"/>
                  </a:cubicBezTo>
                  <a:cubicBezTo>
                    <a:pt x="132295" y="18676"/>
                    <a:pt x="131895" y="16610"/>
                    <a:pt x="130061" y="15514"/>
                  </a:cubicBezTo>
                  <a:cubicBezTo>
                    <a:pt x="129450" y="15198"/>
                    <a:pt x="128797" y="14924"/>
                    <a:pt x="128143" y="14692"/>
                  </a:cubicBezTo>
                  <a:cubicBezTo>
                    <a:pt x="127764" y="14545"/>
                    <a:pt x="127574" y="14418"/>
                    <a:pt x="127954" y="14018"/>
                  </a:cubicBezTo>
                  <a:cubicBezTo>
                    <a:pt x="128333" y="13597"/>
                    <a:pt x="128691" y="13175"/>
                    <a:pt x="129007" y="12711"/>
                  </a:cubicBezTo>
                  <a:cubicBezTo>
                    <a:pt x="130251" y="11025"/>
                    <a:pt x="129829" y="9002"/>
                    <a:pt x="128017" y="7948"/>
                  </a:cubicBezTo>
                  <a:cubicBezTo>
                    <a:pt x="127406" y="7611"/>
                    <a:pt x="126752" y="7337"/>
                    <a:pt x="126099" y="7105"/>
                  </a:cubicBezTo>
                  <a:cubicBezTo>
                    <a:pt x="125762" y="6979"/>
                    <a:pt x="125551" y="6810"/>
                    <a:pt x="125909" y="6452"/>
                  </a:cubicBezTo>
                  <a:cubicBezTo>
                    <a:pt x="126162" y="6199"/>
                    <a:pt x="126394" y="5946"/>
                    <a:pt x="126584" y="5651"/>
                  </a:cubicBezTo>
                  <a:cubicBezTo>
                    <a:pt x="127216" y="4850"/>
                    <a:pt x="127722" y="4007"/>
                    <a:pt x="127659" y="2911"/>
                  </a:cubicBezTo>
                  <a:cubicBezTo>
                    <a:pt x="127564" y="1515"/>
                    <a:pt x="126339" y="1"/>
                    <a:pt x="124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180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9">
              <a:extLst>
                <a:ext uri="{FF2B5EF4-FFF2-40B4-BE49-F238E27FC236}">
                  <a16:creationId xmlns:a16="http://schemas.microsoft.com/office/drawing/2014/main" id="{56D91A78-668C-68B9-E5B8-6FE0701202AF}"/>
                </a:ext>
              </a:extLst>
            </p:cNvPr>
            <p:cNvSpPr/>
            <p:nvPr/>
          </p:nvSpPr>
          <p:spPr>
            <a:xfrm>
              <a:off x="129158" y="6370241"/>
              <a:ext cx="2231644" cy="690152"/>
            </a:xfrm>
            <a:custGeom>
              <a:avLst/>
              <a:gdLst/>
              <a:ahLst/>
              <a:cxnLst/>
              <a:rect l="l" t="t" r="r" b="b"/>
              <a:pathLst>
                <a:path w="121104" h="37432" extrusionOk="0">
                  <a:moveTo>
                    <a:pt x="115076" y="1"/>
                  </a:moveTo>
                  <a:cubicBezTo>
                    <a:pt x="112968" y="570"/>
                    <a:pt x="110861" y="1097"/>
                    <a:pt x="108732" y="1645"/>
                  </a:cubicBezTo>
                  <a:cubicBezTo>
                    <a:pt x="100407" y="3879"/>
                    <a:pt x="92061" y="6092"/>
                    <a:pt x="83715" y="8326"/>
                  </a:cubicBezTo>
                  <a:cubicBezTo>
                    <a:pt x="76991" y="10117"/>
                    <a:pt x="70289" y="11909"/>
                    <a:pt x="63566" y="13721"/>
                  </a:cubicBezTo>
                  <a:lnTo>
                    <a:pt x="41457" y="19644"/>
                  </a:lnTo>
                  <a:lnTo>
                    <a:pt x="17325" y="26114"/>
                  </a:lnTo>
                  <a:cubicBezTo>
                    <a:pt x="13089" y="27231"/>
                    <a:pt x="8873" y="28369"/>
                    <a:pt x="4658" y="29507"/>
                  </a:cubicBezTo>
                  <a:cubicBezTo>
                    <a:pt x="4405" y="29570"/>
                    <a:pt x="4152" y="29676"/>
                    <a:pt x="3920" y="29781"/>
                  </a:cubicBezTo>
                  <a:cubicBezTo>
                    <a:pt x="3773" y="29971"/>
                    <a:pt x="3668" y="30181"/>
                    <a:pt x="3520" y="30371"/>
                  </a:cubicBezTo>
                  <a:cubicBezTo>
                    <a:pt x="2445" y="31720"/>
                    <a:pt x="1370" y="33069"/>
                    <a:pt x="274" y="34418"/>
                  </a:cubicBezTo>
                  <a:cubicBezTo>
                    <a:pt x="0" y="34776"/>
                    <a:pt x="21" y="34945"/>
                    <a:pt x="506" y="35134"/>
                  </a:cubicBezTo>
                  <a:cubicBezTo>
                    <a:pt x="1771" y="35577"/>
                    <a:pt x="3035" y="36104"/>
                    <a:pt x="4279" y="36631"/>
                  </a:cubicBezTo>
                  <a:cubicBezTo>
                    <a:pt x="4827" y="36884"/>
                    <a:pt x="5459" y="36968"/>
                    <a:pt x="5902" y="37432"/>
                  </a:cubicBezTo>
                  <a:cubicBezTo>
                    <a:pt x="8136" y="36799"/>
                    <a:pt x="10370" y="36188"/>
                    <a:pt x="12625" y="35577"/>
                  </a:cubicBezTo>
                  <a:cubicBezTo>
                    <a:pt x="18948" y="33870"/>
                    <a:pt x="25292" y="32184"/>
                    <a:pt x="31615" y="30477"/>
                  </a:cubicBezTo>
                  <a:cubicBezTo>
                    <a:pt x="35724" y="29381"/>
                    <a:pt x="39834" y="28306"/>
                    <a:pt x="43923" y="27210"/>
                  </a:cubicBezTo>
                  <a:cubicBezTo>
                    <a:pt x="49824" y="25629"/>
                    <a:pt x="55705" y="24048"/>
                    <a:pt x="61606" y="22468"/>
                  </a:cubicBezTo>
                  <a:cubicBezTo>
                    <a:pt x="69952" y="20234"/>
                    <a:pt x="78298" y="18000"/>
                    <a:pt x="86644" y="15787"/>
                  </a:cubicBezTo>
                  <a:cubicBezTo>
                    <a:pt x="94021" y="13805"/>
                    <a:pt x="101398" y="11824"/>
                    <a:pt x="108774" y="9843"/>
                  </a:cubicBezTo>
                  <a:cubicBezTo>
                    <a:pt x="111409" y="9148"/>
                    <a:pt x="114043" y="8410"/>
                    <a:pt x="116678" y="7693"/>
                  </a:cubicBezTo>
                  <a:cubicBezTo>
                    <a:pt x="116846" y="7672"/>
                    <a:pt x="117015" y="7651"/>
                    <a:pt x="117205" y="7630"/>
                  </a:cubicBezTo>
                  <a:cubicBezTo>
                    <a:pt x="117500" y="6829"/>
                    <a:pt x="118132" y="6281"/>
                    <a:pt x="118638" y="5628"/>
                  </a:cubicBezTo>
                  <a:cubicBezTo>
                    <a:pt x="119439" y="4574"/>
                    <a:pt x="120261" y="3520"/>
                    <a:pt x="121104" y="2467"/>
                  </a:cubicBezTo>
                  <a:lnTo>
                    <a:pt x="115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9">
              <a:extLst>
                <a:ext uri="{FF2B5EF4-FFF2-40B4-BE49-F238E27FC236}">
                  <a16:creationId xmlns:a16="http://schemas.microsoft.com/office/drawing/2014/main" id="{06FC142F-9B70-EF06-2769-F8B7B69401CF}"/>
                </a:ext>
              </a:extLst>
            </p:cNvPr>
            <p:cNvSpPr/>
            <p:nvPr/>
          </p:nvSpPr>
          <p:spPr>
            <a:xfrm>
              <a:off x="165662" y="6510918"/>
              <a:ext cx="2232436" cy="687424"/>
            </a:xfrm>
            <a:custGeom>
              <a:avLst/>
              <a:gdLst/>
              <a:ahLst/>
              <a:cxnLst/>
              <a:rect l="l" t="t" r="r" b="b"/>
              <a:pathLst>
                <a:path w="121147" h="37284" extrusionOk="0">
                  <a:moveTo>
                    <a:pt x="115224" y="0"/>
                  </a:moveTo>
                  <a:cubicBezTo>
                    <a:pt x="115034" y="0"/>
                    <a:pt x="114865" y="42"/>
                    <a:pt x="114697" y="63"/>
                  </a:cubicBezTo>
                  <a:cubicBezTo>
                    <a:pt x="112062" y="780"/>
                    <a:pt x="109428" y="1518"/>
                    <a:pt x="106793" y="2213"/>
                  </a:cubicBezTo>
                  <a:cubicBezTo>
                    <a:pt x="99417" y="4194"/>
                    <a:pt x="92040" y="6175"/>
                    <a:pt x="84663" y="8136"/>
                  </a:cubicBezTo>
                  <a:cubicBezTo>
                    <a:pt x="76317" y="10370"/>
                    <a:pt x="67971" y="12604"/>
                    <a:pt x="59625" y="14838"/>
                  </a:cubicBezTo>
                  <a:cubicBezTo>
                    <a:pt x="53745" y="16397"/>
                    <a:pt x="47843" y="17978"/>
                    <a:pt x="41942" y="19580"/>
                  </a:cubicBezTo>
                  <a:cubicBezTo>
                    <a:pt x="37853" y="20676"/>
                    <a:pt x="33743" y="21751"/>
                    <a:pt x="29655" y="22847"/>
                  </a:cubicBezTo>
                  <a:cubicBezTo>
                    <a:pt x="23311" y="24533"/>
                    <a:pt x="16967" y="26240"/>
                    <a:pt x="10644" y="27947"/>
                  </a:cubicBezTo>
                  <a:cubicBezTo>
                    <a:pt x="8410" y="28558"/>
                    <a:pt x="6176" y="29190"/>
                    <a:pt x="3942" y="29802"/>
                  </a:cubicBezTo>
                  <a:cubicBezTo>
                    <a:pt x="2825" y="31235"/>
                    <a:pt x="1708" y="32668"/>
                    <a:pt x="612" y="34080"/>
                  </a:cubicBezTo>
                  <a:cubicBezTo>
                    <a:pt x="0" y="34881"/>
                    <a:pt x="0" y="34881"/>
                    <a:pt x="907" y="35239"/>
                  </a:cubicBezTo>
                  <a:cubicBezTo>
                    <a:pt x="2614" y="35914"/>
                    <a:pt x="4321" y="36609"/>
                    <a:pt x="6028" y="37284"/>
                  </a:cubicBezTo>
                  <a:cubicBezTo>
                    <a:pt x="8241" y="36693"/>
                    <a:pt x="10454" y="36124"/>
                    <a:pt x="12667" y="35513"/>
                  </a:cubicBezTo>
                  <a:cubicBezTo>
                    <a:pt x="16292" y="34565"/>
                    <a:pt x="19896" y="33595"/>
                    <a:pt x="23500" y="32626"/>
                  </a:cubicBezTo>
                  <a:cubicBezTo>
                    <a:pt x="29402" y="31045"/>
                    <a:pt x="35282" y="29464"/>
                    <a:pt x="41183" y="27884"/>
                  </a:cubicBezTo>
                  <a:cubicBezTo>
                    <a:pt x="50204" y="25481"/>
                    <a:pt x="59203" y="23057"/>
                    <a:pt x="68224" y="20655"/>
                  </a:cubicBezTo>
                  <a:cubicBezTo>
                    <a:pt x="74252" y="19032"/>
                    <a:pt x="80301" y="17409"/>
                    <a:pt x="86349" y="15786"/>
                  </a:cubicBezTo>
                  <a:cubicBezTo>
                    <a:pt x="94379" y="13636"/>
                    <a:pt x="102430" y="11487"/>
                    <a:pt x="110482" y="9337"/>
                  </a:cubicBezTo>
                  <a:cubicBezTo>
                    <a:pt x="112716" y="8726"/>
                    <a:pt x="114950" y="8114"/>
                    <a:pt x="117184" y="7524"/>
                  </a:cubicBezTo>
                  <a:cubicBezTo>
                    <a:pt x="118406" y="5965"/>
                    <a:pt x="119607" y="4405"/>
                    <a:pt x="120851" y="2888"/>
                  </a:cubicBezTo>
                  <a:cubicBezTo>
                    <a:pt x="121146" y="2508"/>
                    <a:pt x="121083" y="2382"/>
                    <a:pt x="120682" y="2213"/>
                  </a:cubicBezTo>
                  <a:cubicBezTo>
                    <a:pt x="118849" y="1476"/>
                    <a:pt x="117036" y="738"/>
                    <a:pt x="115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9">
              <a:extLst>
                <a:ext uri="{FF2B5EF4-FFF2-40B4-BE49-F238E27FC236}">
                  <a16:creationId xmlns:a16="http://schemas.microsoft.com/office/drawing/2014/main" id="{0C686128-7E5B-24C3-23D9-297FBAF1847E}"/>
                </a:ext>
              </a:extLst>
            </p:cNvPr>
            <p:cNvSpPr/>
            <p:nvPr/>
          </p:nvSpPr>
          <p:spPr>
            <a:xfrm>
              <a:off x="90315" y="6231518"/>
              <a:ext cx="2232823" cy="687829"/>
            </a:xfrm>
            <a:custGeom>
              <a:avLst/>
              <a:gdLst/>
              <a:ahLst/>
              <a:cxnLst/>
              <a:rect l="l" t="t" r="r" b="b"/>
              <a:pathLst>
                <a:path w="121168" h="37306" extrusionOk="0">
                  <a:moveTo>
                    <a:pt x="115224" y="1"/>
                  </a:moveTo>
                  <a:cubicBezTo>
                    <a:pt x="113917" y="338"/>
                    <a:pt x="112610" y="654"/>
                    <a:pt x="111283" y="1012"/>
                  </a:cubicBezTo>
                  <a:cubicBezTo>
                    <a:pt x="107636" y="1982"/>
                    <a:pt x="103990" y="2972"/>
                    <a:pt x="100323" y="3942"/>
                  </a:cubicBezTo>
                  <a:cubicBezTo>
                    <a:pt x="94000" y="5649"/>
                    <a:pt x="87656" y="7356"/>
                    <a:pt x="81312" y="9063"/>
                  </a:cubicBezTo>
                  <a:cubicBezTo>
                    <a:pt x="76633" y="10307"/>
                    <a:pt x="71934" y="11550"/>
                    <a:pt x="67255" y="12794"/>
                  </a:cubicBezTo>
                  <a:cubicBezTo>
                    <a:pt x="60784" y="14543"/>
                    <a:pt x="54314" y="16292"/>
                    <a:pt x="47865" y="18021"/>
                  </a:cubicBezTo>
                  <a:cubicBezTo>
                    <a:pt x="43122" y="19285"/>
                    <a:pt x="38401" y="20529"/>
                    <a:pt x="33659" y="21793"/>
                  </a:cubicBezTo>
                  <a:cubicBezTo>
                    <a:pt x="27252" y="23521"/>
                    <a:pt x="20845" y="25229"/>
                    <a:pt x="14459" y="26957"/>
                  </a:cubicBezTo>
                  <a:cubicBezTo>
                    <a:pt x="11171" y="27821"/>
                    <a:pt x="7904" y="28706"/>
                    <a:pt x="4616" y="29570"/>
                  </a:cubicBezTo>
                  <a:cubicBezTo>
                    <a:pt x="4427" y="29612"/>
                    <a:pt x="4237" y="29633"/>
                    <a:pt x="4047" y="29654"/>
                  </a:cubicBezTo>
                  <a:cubicBezTo>
                    <a:pt x="2994" y="31193"/>
                    <a:pt x="1771" y="32605"/>
                    <a:pt x="612" y="34059"/>
                  </a:cubicBezTo>
                  <a:cubicBezTo>
                    <a:pt x="22" y="34839"/>
                    <a:pt x="1" y="34818"/>
                    <a:pt x="907" y="35197"/>
                  </a:cubicBezTo>
                  <a:cubicBezTo>
                    <a:pt x="2614" y="35914"/>
                    <a:pt x="4363" y="36525"/>
                    <a:pt x="6028" y="37305"/>
                  </a:cubicBezTo>
                  <a:cubicBezTo>
                    <a:pt x="6260" y="37221"/>
                    <a:pt x="6492" y="37115"/>
                    <a:pt x="6766" y="37052"/>
                  </a:cubicBezTo>
                  <a:cubicBezTo>
                    <a:pt x="11002" y="35914"/>
                    <a:pt x="15218" y="34776"/>
                    <a:pt x="19433" y="33638"/>
                  </a:cubicBezTo>
                  <a:lnTo>
                    <a:pt x="43565" y="27189"/>
                  </a:lnTo>
                  <a:lnTo>
                    <a:pt x="65674" y="21245"/>
                  </a:lnTo>
                  <a:cubicBezTo>
                    <a:pt x="72397" y="19454"/>
                    <a:pt x="79099" y="17662"/>
                    <a:pt x="85823" y="15850"/>
                  </a:cubicBezTo>
                  <a:cubicBezTo>
                    <a:pt x="94169" y="13637"/>
                    <a:pt x="102494" y="11403"/>
                    <a:pt x="110840" y="9190"/>
                  </a:cubicBezTo>
                  <a:cubicBezTo>
                    <a:pt x="112969" y="8621"/>
                    <a:pt x="115076" y="8073"/>
                    <a:pt x="117184" y="7525"/>
                  </a:cubicBezTo>
                  <a:cubicBezTo>
                    <a:pt x="117374" y="7293"/>
                    <a:pt x="117563" y="7040"/>
                    <a:pt x="117732" y="6787"/>
                  </a:cubicBezTo>
                  <a:cubicBezTo>
                    <a:pt x="118765" y="5480"/>
                    <a:pt x="119797" y="4174"/>
                    <a:pt x="120830" y="2888"/>
                  </a:cubicBezTo>
                  <a:cubicBezTo>
                    <a:pt x="121104" y="2551"/>
                    <a:pt x="121167" y="2340"/>
                    <a:pt x="120662" y="2150"/>
                  </a:cubicBezTo>
                  <a:cubicBezTo>
                    <a:pt x="118849" y="1455"/>
                    <a:pt x="117036" y="717"/>
                    <a:pt x="115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9">
              <a:extLst>
                <a:ext uri="{FF2B5EF4-FFF2-40B4-BE49-F238E27FC236}">
                  <a16:creationId xmlns:a16="http://schemas.microsoft.com/office/drawing/2014/main" id="{C42904E8-CC2F-18D3-F2EC-E2E47195DF3A}"/>
                </a:ext>
              </a:extLst>
            </p:cNvPr>
            <p:cNvSpPr/>
            <p:nvPr/>
          </p:nvSpPr>
          <p:spPr>
            <a:xfrm>
              <a:off x="203326" y="6649642"/>
              <a:ext cx="2230096" cy="644298"/>
            </a:xfrm>
            <a:custGeom>
              <a:avLst/>
              <a:gdLst/>
              <a:ahLst/>
              <a:cxnLst/>
              <a:rect l="l" t="t" r="r" b="b"/>
              <a:pathLst>
                <a:path w="121020" h="34945" extrusionOk="0">
                  <a:moveTo>
                    <a:pt x="115140" y="0"/>
                  </a:moveTo>
                  <a:cubicBezTo>
                    <a:pt x="112927" y="612"/>
                    <a:pt x="110672" y="1223"/>
                    <a:pt x="108438" y="1834"/>
                  </a:cubicBezTo>
                  <a:cubicBezTo>
                    <a:pt x="100386" y="3984"/>
                    <a:pt x="92356" y="6133"/>
                    <a:pt x="84305" y="8283"/>
                  </a:cubicBezTo>
                  <a:cubicBezTo>
                    <a:pt x="78257" y="9906"/>
                    <a:pt x="72229" y="11529"/>
                    <a:pt x="66180" y="13152"/>
                  </a:cubicBezTo>
                  <a:cubicBezTo>
                    <a:pt x="57159" y="15554"/>
                    <a:pt x="48139" y="17957"/>
                    <a:pt x="39139" y="20360"/>
                  </a:cubicBezTo>
                  <a:lnTo>
                    <a:pt x="21456" y="25102"/>
                  </a:lnTo>
                  <a:cubicBezTo>
                    <a:pt x="17852" y="26071"/>
                    <a:pt x="14227" y="27041"/>
                    <a:pt x="10623" y="28010"/>
                  </a:cubicBezTo>
                  <a:cubicBezTo>
                    <a:pt x="8410" y="28600"/>
                    <a:pt x="6197" y="29191"/>
                    <a:pt x="3963" y="29760"/>
                  </a:cubicBezTo>
                  <a:cubicBezTo>
                    <a:pt x="3668" y="30455"/>
                    <a:pt x="3099" y="30961"/>
                    <a:pt x="2635" y="31551"/>
                  </a:cubicBezTo>
                  <a:cubicBezTo>
                    <a:pt x="1813" y="32647"/>
                    <a:pt x="949" y="33722"/>
                    <a:pt x="1" y="34944"/>
                  </a:cubicBezTo>
                  <a:lnTo>
                    <a:pt x="121020" y="2529"/>
                  </a:lnTo>
                  <a:cubicBezTo>
                    <a:pt x="120303" y="2066"/>
                    <a:pt x="119587" y="1897"/>
                    <a:pt x="118954" y="1602"/>
                  </a:cubicBezTo>
                  <a:cubicBezTo>
                    <a:pt x="117690" y="1054"/>
                    <a:pt x="116362" y="675"/>
                    <a:pt x="115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9">
              <a:extLst>
                <a:ext uri="{FF2B5EF4-FFF2-40B4-BE49-F238E27FC236}">
                  <a16:creationId xmlns:a16="http://schemas.microsoft.com/office/drawing/2014/main" id="{E26CBA10-8F49-1951-3A59-B3F841295A94}"/>
                </a:ext>
              </a:extLst>
            </p:cNvPr>
            <p:cNvSpPr/>
            <p:nvPr/>
          </p:nvSpPr>
          <p:spPr>
            <a:xfrm>
              <a:off x="57312" y="6136303"/>
              <a:ext cx="2225434" cy="641183"/>
            </a:xfrm>
            <a:custGeom>
              <a:avLst/>
              <a:gdLst/>
              <a:ahLst/>
              <a:cxnLst/>
              <a:rect l="l" t="t" r="r" b="b"/>
              <a:pathLst>
                <a:path w="120767" h="34776" extrusionOk="0">
                  <a:moveTo>
                    <a:pt x="120766" y="0"/>
                  </a:moveTo>
                  <a:cubicBezTo>
                    <a:pt x="120577" y="42"/>
                    <a:pt x="120492" y="42"/>
                    <a:pt x="120408" y="63"/>
                  </a:cubicBezTo>
                  <a:cubicBezTo>
                    <a:pt x="116952" y="1012"/>
                    <a:pt x="113495" y="1939"/>
                    <a:pt x="110039" y="2866"/>
                  </a:cubicBezTo>
                  <a:cubicBezTo>
                    <a:pt x="103315" y="4679"/>
                    <a:pt x="96592" y="6470"/>
                    <a:pt x="89869" y="8283"/>
                  </a:cubicBezTo>
                  <a:lnTo>
                    <a:pt x="65737" y="14732"/>
                  </a:lnTo>
                  <a:cubicBezTo>
                    <a:pt x="59688" y="16355"/>
                    <a:pt x="53639" y="17978"/>
                    <a:pt x="47611" y="19601"/>
                  </a:cubicBezTo>
                  <a:cubicBezTo>
                    <a:pt x="39265" y="21814"/>
                    <a:pt x="30919" y="24048"/>
                    <a:pt x="22573" y="26282"/>
                  </a:cubicBezTo>
                  <a:cubicBezTo>
                    <a:pt x="16524" y="27905"/>
                    <a:pt x="10454" y="29528"/>
                    <a:pt x="4405" y="31150"/>
                  </a:cubicBezTo>
                  <a:lnTo>
                    <a:pt x="21" y="32331"/>
                  </a:lnTo>
                  <a:lnTo>
                    <a:pt x="0" y="32478"/>
                  </a:lnTo>
                  <a:lnTo>
                    <a:pt x="5838" y="34775"/>
                  </a:lnTo>
                  <a:cubicBezTo>
                    <a:pt x="6028" y="34754"/>
                    <a:pt x="6218" y="34733"/>
                    <a:pt x="6407" y="34691"/>
                  </a:cubicBezTo>
                  <a:cubicBezTo>
                    <a:pt x="9695" y="33827"/>
                    <a:pt x="12962" y="32963"/>
                    <a:pt x="16229" y="32078"/>
                  </a:cubicBezTo>
                  <a:cubicBezTo>
                    <a:pt x="22636" y="30350"/>
                    <a:pt x="29043" y="28621"/>
                    <a:pt x="35450" y="26914"/>
                  </a:cubicBezTo>
                  <a:cubicBezTo>
                    <a:pt x="40171" y="25650"/>
                    <a:pt x="44913" y="24406"/>
                    <a:pt x="49656" y="23142"/>
                  </a:cubicBezTo>
                  <a:cubicBezTo>
                    <a:pt x="56105" y="21392"/>
                    <a:pt x="62575" y="19664"/>
                    <a:pt x="69046" y="17936"/>
                  </a:cubicBezTo>
                  <a:cubicBezTo>
                    <a:pt x="73725" y="16671"/>
                    <a:pt x="78424" y="15428"/>
                    <a:pt x="83103" y="14184"/>
                  </a:cubicBezTo>
                  <a:lnTo>
                    <a:pt x="102114" y="9084"/>
                  </a:lnTo>
                  <a:cubicBezTo>
                    <a:pt x="105781" y="8093"/>
                    <a:pt x="109427" y="7103"/>
                    <a:pt x="113074" y="6133"/>
                  </a:cubicBezTo>
                  <a:cubicBezTo>
                    <a:pt x="114380" y="5775"/>
                    <a:pt x="115708" y="5459"/>
                    <a:pt x="117015" y="5122"/>
                  </a:cubicBezTo>
                  <a:cubicBezTo>
                    <a:pt x="117015" y="5037"/>
                    <a:pt x="117036" y="4974"/>
                    <a:pt x="117078" y="4890"/>
                  </a:cubicBezTo>
                  <a:cubicBezTo>
                    <a:pt x="117879" y="3836"/>
                    <a:pt x="118701" y="2824"/>
                    <a:pt x="119481" y="1771"/>
                  </a:cubicBezTo>
                  <a:cubicBezTo>
                    <a:pt x="119923" y="1223"/>
                    <a:pt x="120450" y="738"/>
                    <a:pt x="120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4" name="Google Shape;2634;p59">
            <a:extLst>
              <a:ext uri="{FF2B5EF4-FFF2-40B4-BE49-F238E27FC236}">
                <a16:creationId xmlns:a16="http://schemas.microsoft.com/office/drawing/2014/main" id="{7D24D607-5817-7CB3-A1EF-7E783876597B}"/>
              </a:ext>
            </a:extLst>
          </p:cNvPr>
          <p:cNvGrpSpPr/>
          <p:nvPr/>
        </p:nvGrpSpPr>
        <p:grpSpPr>
          <a:xfrm rot="-820655" flipH="1">
            <a:off x="-758808" y="3351781"/>
            <a:ext cx="1653929" cy="539993"/>
            <a:chOff x="2564525" y="5223525"/>
            <a:chExt cx="2556110" cy="834547"/>
          </a:xfrm>
        </p:grpSpPr>
        <p:sp>
          <p:nvSpPr>
            <p:cNvPr id="2635" name="Google Shape;2635;p59">
              <a:extLst>
                <a:ext uri="{FF2B5EF4-FFF2-40B4-BE49-F238E27FC236}">
                  <a16:creationId xmlns:a16="http://schemas.microsoft.com/office/drawing/2014/main" id="{D5859D2C-3C5F-4EEB-6AA0-3E604EFA04C5}"/>
                </a:ext>
              </a:extLst>
            </p:cNvPr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9">
              <a:extLst>
                <a:ext uri="{FF2B5EF4-FFF2-40B4-BE49-F238E27FC236}">
                  <a16:creationId xmlns:a16="http://schemas.microsoft.com/office/drawing/2014/main" id="{FF35A815-8B13-7D3D-5F79-A7C48EE8DD0A}"/>
                </a:ext>
              </a:extLst>
            </p:cNvPr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9">
              <a:extLst>
                <a:ext uri="{FF2B5EF4-FFF2-40B4-BE49-F238E27FC236}">
                  <a16:creationId xmlns:a16="http://schemas.microsoft.com/office/drawing/2014/main" id="{E590A1C7-1960-2F64-9740-E94A021E090E}"/>
                </a:ext>
              </a:extLst>
            </p:cNvPr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9">
              <a:extLst>
                <a:ext uri="{FF2B5EF4-FFF2-40B4-BE49-F238E27FC236}">
                  <a16:creationId xmlns:a16="http://schemas.microsoft.com/office/drawing/2014/main" id="{4EE0F113-BA09-D3D4-7620-D379FA204623}"/>
                </a:ext>
              </a:extLst>
            </p:cNvPr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9">
              <a:extLst>
                <a:ext uri="{FF2B5EF4-FFF2-40B4-BE49-F238E27FC236}">
                  <a16:creationId xmlns:a16="http://schemas.microsoft.com/office/drawing/2014/main" id="{68E92774-DED8-CC2C-BCFA-A65BD2DA2D44}"/>
                </a:ext>
              </a:extLst>
            </p:cNvPr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9">
              <a:extLst>
                <a:ext uri="{FF2B5EF4-FFF2-40B4-BE49-F238E27FC236}">
                  <a16:creationId xmlns:a16="http://schemas.microsoft.com/office/drawing/2014/main" id="{1C115D40-F74F-A415-F1B2-626DFB6A1BD9}"/>
                </a:ext>
              </a:extLst>
            </p:cNvPr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9">
              <a:extLst>
                <a:ext uri="{FF2B5EF4-FFF2-40B4-BE49-F238E27FC236}">
                  <a16:creationId xmlns:a16="http://schemas.microsoft.com/office/drawing/2014/main" id="{590085FB-1E01-5E7A-FEFE-74D621E9F4F1}"/>
                </a:ext>
              </a:extLst>
            </p:cNvPr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9">
              <a:extLst>
                <a:ext uri="{FF2B5EF4-FFF2-40B4-BE49-F238E27FC236}">
                  <a16:creationId xmlns:a16="http://schemas.microsoft.com/office/drawing/2014/main" id="{7C7797AE-20EB-907A-1D11-6FD16CA3B4E6}"/>
                </a:ext>
              </a:extLst>
            </p:cNvPr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9">
              <a:extLst>
                <a:ext uri="{FF2B5EF4-FFF2-40B4-BE49-F238E27FC236}">
                  <a16:creationId xmlns:a16="http://schemas.microsoft.com/office/drawing/2014/main" id="{067A10C2-A110-B481-F485-269F77AA3D72}"/>
                </a:ext>
              </a:extLst>
            </p:cNvPr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9">
              <a:extLst>
                <a:ext uri="{FF2B5EF4-FFF2-40B4-BE49-F238E27FC236}">
                  <a16:creationId xmlns:a16="http://schemas.microsoft.com/office/drawing/2014/main" id="{83B6DC18-D323-8276-38B0-465496ACA21C}"/>
                </a:ext>
              </a:extLst>
            </p:cNvPr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5" name="Google Shape;2645;p59">
            <a:extLst>
              <a:ext uri="{FF2B5EF4-FFF2-40B4-BE49-F238E27FC236}">
                <a16:creationId xmlns:a16="http://schemas.microsoft.com/office/drawing/2014/main" id="{1C6B632C-9A84-EB24-0D66-4F60478FEC61}"/>
              </a:ext>
            </a:extLst>
          </p:cNvPr>
          <p:cNvGrpSpPr/>
          <p:nvPr/>
        </p:nvGrpSpPr>
        <p:grpSpPr>
          <a:xfrm rot="1653028" flipH="1">
            <a:off x="1545553" y="-497618"/>
            <a:ext cx="1719310" cy="916179"/>
            <a:chOff x="7463504" y="3075665"/>
            <a:chExt cx="2603050" cy="1387103"/>
          </a:xfrm>
        </p:grpSpPr>
        <p:sp>
          <p:nvSpPr>
            <p:cNvPr id="2646" name="Google Shape;2646;p59">
              <a:extLst>
                <a:ext uri="{FF2B5EF4-FFF2-40B4-BE49-F238E27FC236}">
                  <a16:creationId xmlns:a16="http://schemas.microsoft.com/office/drawing/2014/main" id="{63D8FF7E-B3DA-6831-B5E1-39777F5D0D42}"/>
                </a:ext>
              </a:extLst>
            </p:cNvPr>
            <p:cNvSpPr/>
            <p:nvPr/>
          </p:nvSpPr>
          <p:spPr>
            <a:xfrm rot="-970049">
              <a:off x="7514122" y="3409760"/>
              <a:ext cx="2501813" cy="718914"/>
            </a:xfrm>
            <a:custGeom>
              <a:avLst/>
              <a:gdLst/>
              <a:ahLst/>
              <a:cxnLst/>
              <a:rect l="l" t="t" r="r" b="b"/>
              <a:pathLst>
                <a:path w="128944" h="37053" extrusionOk="0">
                  <a:moveTo>
                    <a:pt x="119723" y="3025"/>
                  </a:moveTo>
                  <a:cubicBezTo>
                    <a:pt x="119950" y="3025"/>
                    <a:pt x="120176" y="3078"/>
                    <a:pt x="120387" y="3183"/>
                  </a:cubicBezTo>
                  <a:cubicBezTo>
                    <a:pt x="121455" y="3183"/>
                    <a:pt x="122523" y="3192"/>
                    <a:pt x="123590" y="3192"/>
                  </a:cubicBezTo>
                  <a:cubicBezTo>
                    <a:pt x="124124" y="3192"/>
                    <a:pt x="124658" y="3190"/>
                    <a:pt x="125192" y="3183"/>
                  </a:cubicBezTo>
                  <a:cubicBezTo>
                    <a:pt x="125219" y="3182"/>
                    <a:pt x="125245" y="3181"/>
                    <a:pt x="125270" y="3181"/>
                  </a:cubicBezTo>
                  <a:cubicBezTo>
                    <a:pt x="125652" y="3181"/>
                    <a:pt x="125782" y="3338"/>
                    <a:pt x="125782" y="3773"/>
                  </a:cubicBezTo>
                  <a:cubicBezTo>
                    <a:pt x="125782" y="5544"/>
                    <a:pt x="125782" y="7335"/>
                    <a:pt x="125782" y="9105"/>
                  </a:cubicBezTo>
                  <a:lnTo>
                    <a:pt x="125782" y="10560"/>
                  </a:lnTo>
                  <a:lnTo>
                    <a:pt x="125782" y="18063"/>
                  </a:lnTo>
                  <a:lnTo>
                    <a:pt x="125782" y="19517"/>
                  </a:lnTo>
                  <a:lnTo>
                    <a:pt x="125782" y="26493"/>
                  </a:lnTo>
                  <a:lnTo>
                    <a:pt x="125782" y="27947"/>
                  </a:lnTo>
                  <a:cubicBezTo>
                    <a:pt x="125782" y="29739"/>
                    <a:pt x="125761" y="31509"/>
                    <a:pt x="125782" y="33280"/>
                  </a:cubicBezTo>
                  <a:cubicBezTo>
                    <a:pt x="125803" y="33764"/>
                    <a:pt x="125635" y="33870"/>
                    <a:pt x="125171" y="33870"/>
                  </a:cubicBezTo>
                  <a:lnTo>
                    <a:pt x="4257" y="33870"/>
                  </a:lnTo>
                  <a:cubicBezTo>
                    <a:pt x="4052" y="33870"/>
                    <a:pt x="3889" y="33874"/>
                    <a:pt x="3759" y="33874"/>
                  </a:cubicBezTo>
                  <a:cubicBezTo>
                    <a:pt x="3197" y="33874"/>
                    <a:pt x="3267" y="33791"/>
                    <a:pt x="3267" y="32900"/>
                  </a:cubicBezTo>
                  <a:lnTo>
                    <a:pt x="3267" y="27947"/>
                  </a:lnTo>
                  <a:cubicBezTo>
                    <a:pt x="3098" y="27484"/>
                    <a:pt x="3098" y="26978"/>
                    <a:pt x="3267" y="26493"/>
                  </a:cubicBezTo>
                  <a:lnTo>
                    <a:pt x="3267" y="19517"/>
                  </a:lnTo>
                  <a:cubicBezTo>
                    <a:pt x="3098" y="19053"/>
                    <a:pt x="3098" y="18547"/>
                    <a:pt x="3267" y="18084"/>
                  </a:cubicBezTo>
                  <a:lnTo>
                    <a:pt x="3267" y="10560"/>
                  </a:lnTo>
                  <a:cubicBezTo>
                    <a:pt x="3098" y="10096"/>
                    <a:pt x="3098" y="9590"/>
                    <a:pt x="3267" y="9127"/>
                  </a:cubicBezTo>
                  <a:cubicBezTo>
                    <a:pt x="3267" y="7356"/>
                    <a:pt x="3309" y="5628"/>
                    <a:pt x="3267" y="3879"/>
                  </a:cubicBezTo>
                  <a:cubicBezTo>
                    <a:pt x="3267" y="3310"/>
                    <a:pt x="3457" y="3183"/>
                    <a:pt x="3983" y="3183"/>
                  </a:cubicBezTo>
                  <a:cubicBezTo>
                    <a:pt x="4812" y="3190"/>
                    <a:pt x="5641" y="3192"/>
                    <a:pt x="6471" y="3192"/>
                  </a:cubicBezTo>
                  <a:cubicBezTo>
                    <a:pt x="8131" y="3192"/>
                    <a:pt x="9793" y="3183"/>
                    <a:pt x="11465" y="3183"/>
                  </a:cubicBezTo>
                  <a:cubicBezTo>
                    <a:pt x="11645" y="3078"/>
                    <a:pt x="11845" y="3025"/>
                    <a:pt x="12048" y="3025"/>
                  </a:cubicBezTo>
                  <a:cubicBezTo>
                    <a:pt x="12251" y="3025"/>
                    <a:pt x="12456" y="3078"/>
                    <a:pt x="12646" y="3183"/>
                  </a:cubicBezTo>
                  <a:lnTo>
                    <a:pt x="25966" y="3183"/>
                  </a:lnTo>
                  <a:cubicBezTo>
                    <a:pt x="26166" y="3078"/>
                    <a:pt x="26387" y="3025"/>
                    <a:pt x="26611" y="3025"/>
                  </a:cubicBezTo>
                  <a:cubicBezTo>
                    <a:pt x="26835" y="3025"/>
                    <a:pt x="27062" y="3078"/>
                    <a:pt x="27273" y="3183"/>
                  </a:cubicBezTo>
                  <a:lnTo>
                    <a:pt x="38064" y="3183"/>
                  </a:lnTo>
                  <a:cubicBezTo>
                    <a:pt x="38274" y="3078"/>
                    <a:pt x="38501" y="3025"/>
                    <a:pt x="38727" y="3025"/>
                  </a:cubicBezTo>
                  <a:cubicBezTo>
                    <a:pt x="38954" y="3025"/>
                    <a:pt x="39181" y="3078"/>
                    <a:pt x="39391" y="3183"/>
                  </a:cubicBezTo>
                  <a:lnTo>
                    <a:pt x="52690" y="3183"/>
                  </a:lnTo>
                  <a:cubicBezTo>
                    <a:pt x="52901" y="3078"/>
                    <a:pt x="53128" y="3025"/>
                    <a:pt x="53352" y="3025"/>
                  </a:cubicBezTo>
                  <a:cubicBezTo>
                    <a:pt x="53576" y="3025"/>
                    <a:pt x="53797" y="3078"/>
                    <a:pt x="53997" y="3183"/>
                  </a:cubicBezTo>
                  <a:lnTo>
                    <a:pt x="65463" y="3183"/>
                  </a:lnTo>
                  <a:cubicBezTo>
                    <a:pt x="65673" y="3078"/>
                    <a:pt x="65900" y="3025"/>
                    <a:pt x="66126" y="3025"/>
                  </a:cubicBezTo>
                  <a:cubicBezTo>
                    <a:pt x="66353" y="3025"/>
                    <a:pt x="66580" y="3078"/>
                    <a:pt x="66790" y="3183"/>
                  </a:cubicBezTo>
                  <a:lnTo>
                    <a:pt x="79963" y="3183"/>
                  </a:lnTo>
                  <a:cubicBezTo>
                    <a:pt x="80163" y="3078"/>
                    <a:pt x="80384" y="3025"/>
                    <a:pt x="80608" y="3025"/>
                  </a:cubicBezTo>
                  <a:cubicBezTo>
                    <a:pt x="80832" y="3025"/>
                    <a:pt x="81059" y="3078"/>
                    <a:pt x="81270" y="3183"/>
                  </a:cubicBezTo>
                  <a:lnTo>
                    <a:pt x="92208" y="3183"/>
                  </a:lnTo>
                  <a:cubicBezTo>
                    <a:pt x="92419" y="3078"/>
                    <a:pt x="92645" y="3025"/>
                    <a:pt x="92869" y="3025"/>
                  </a:cubicBezTo>
                  <a:cubicBezTo>
                    <a:pt x="93093" y="3025"/>
                    <a:pt x="93315" y="3078"/>
                    <a:pt x="93515" y="3183"/>
                  </a:cubicBezTo>
                  <a:lnTo>
                    <a:pt x="106687" y="3183"/>
                  </a:lnTo>
                  <a:cubicBezTo>
                    <a:pt x="106898" y="3078"/>
                    <a:pt x="107125" y="3025"/>
                    <a:pt x="107351" y="3025"/>
                  </a:cubicBezTo>
                  <a:cubicBezTo>
                    <a:pt x="107578" y="3025"/>
                    <a:pt x="107804" y="3078"/>
                    <a:pt x="108015" y="3183"/>
                  </a:cubicBezTo>
                  <a:lnTo>
                    <a:pt x="119059" y="3183"/>
                  </a:lnTo>
                  <a:cubicBezTo>
                    <a:pt x="119270" y="3078"/>
                    <a:pt x="119496" y="3025"/>
                    <a:pt x="119723" y="3025"/>
                  </a:cubicBezTo>
                  <a:close/>
                  <a:moveTo>
                    <a:pt x="125677" y="1"/>
                  </a:moveTo>
                  <a:cubicBezTo>
                    <a:pt x="84874" y="1"/>
                    <a:pt x="44049" y="22"/>
                    <a:pt x="3225" y="22"/>
                  </a:cubicBezTo>
                  <a:cubicBezTo>
                    <a:pt x="3187" y="20"/>
                    <a:pt x="3149" y="20"/>
                    <a:pt x="3111" y="20"/>
                  </a:cubicBezTo>
                  <a:cubicBezTo>
                    <a:pt x="2017" y="20"/>
                    <a:pt x="1015" y="604"/>
                    <a:pt x="506" y="1581"/>
                  </a:cubicBezTo>
                  <a:cubicBezTo>
                    <a:pt x="63" y="2361"/>
                    <a:pt x="0" y="3246"/>
                    <a:pt x="0" y="4110"/>
                  </a:cubicBezTo>
                  <a:lnTo>
                    <a:pt x="0" y="31699"/>
                  </a:lnTo>
                  <a:cubicBezTo>
                    <a:pt x="0" y="32479"/>
                    <a:pt x="63" y="33280"/>
                    <a:pt x="105" y="34059"/>
                  </a:cubicBezTo>
                  <a:cubicBezTo>
                    <a:pt x="190" y="35893"/>
                    <a:pt x="1834" y="37052"/>
                    <a:pt x="3372" y="37052"/>
                  </a:cubicBezTo>
                  <a:cubicBezTo>
                    <a:pt x="23732" y="37031"/>
                    <a:pt x="44070" y="37031"/>
                    <a:pt x="64430" y="37031"/>
                  </a:cubicBezTo>
                  <a:lnTo>
                    <a:pt x="125593" y="37031"/>
                  </a:lnTo>
                  <a:cubicBezTo>
                    <a:pt x="125633" y="37033"/>
                    <a:pt x="125673" y="37033"/>
                    <a:pt x="125713" y="37033"/>
                  </a:cubicBezTo>
                  <a:cubicBezTo>
                    <a:pt x="126786" y="37033"/>
                    <a:pt x="127806" y="36491"/>
                    <a:pt x="128375" y="35577"/>
                  </a:cubicBezTo>
                  <a:cubicBezTo>
                    <a:pt x="128902" y="34797"/>
                    <a:pt x="128944" y="33933"/>
                    <a:pt x="128944" y="33069"/>
                  </a:cubicBezTo>
                  <a:lnTo>
                    <a:pt x="128944" y="5206"/>
                  </a:lnTo>
                  <a:cubicBezTo>
                    <a:pt x="128944" y="4427"/>
                    <a:pt x="128902" y="3626"/>
                    <a:pt x="128838" y="2846"/>
                  </a:cubicBezTo>
                  <a:cubicBezTo>
                    <a:pt x="128733" y="1307"/>
                    <a:pt x="127173" y="1"/>
                    <a:pt x="125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57150" dir="3000000" algn="bl" rotWithShape="0">
                <a:schemeClr val="dk1">
                  <a:alpha val="7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9">
              <a:extLst>
                <a:ext uri="{FF2B5EF4-FFF2-40B4-BE49-F238E27FC236}">
                  <a16:creationId xmlns:a16="http://schemas.microsoft.com/office/drawing/2014/main" id="{6D5DC6FF-BA2A-5EBE-54CB-5F7779255A66}"/>
                </a:ext>
              </a:extLst>
            </p:cNvPr>
            <p:cNvSpPr/>
            <p:nvPr/>
          </p:nvSpPr>
          <p:spPr>
            <a:xfrm rot="-970049">
              <a:off x="7643875" y="3941661"/>
              <a:ext cx="2378822" cy="115793"/>
            </a:xfrm>
            <a:custGeom>
              <a:avLst/>
              <a:gdLst/>
              <a:ahLst/>
              <a:cxnLst/>
              <a:rect l="l" t="t" r="r" b="b"/>
              <a:pathLst>
                <a:path w="122605" h="5968" extrusionOk="0">
                  <a:moveTo>
                    <a:pt x="7529" y="0"/>
                  </a:moveTo>
                  <a:cubicBezTo>
                    <a:pt x="5042" y="21"/>
                    <a:pt x="2534" y="21"/>
                    <a:pt x="26" y="21"/>
                  </a:cubicBezTo>
                  <a:cubicBezTo>
                    <a:pt x="26" y="1665"/>
                    <a:pt x="26" y="3309"/>
                    <a:pt x="89" y="4974"/>
                  </a:cubicBezTo>
                  <a:cubicBezTo>
                    <a:pt x="89" y="5893"/>
                    <a:pt x="0" y="5968"/>
                    <a:pt x="630" y="5968"/>
                  </a:cubicBezTo>
                  <a:cubicBezTo>
                    <a:pt x="752" y="5968"/>
                    <a:pt x="900" y="5965"/>
                    <a:pt x="1080" y="5965"/>
                  </a:cubicBezTo>
                  <a:lnTo>
                    <a:pt x="116724" y="5965"/>
                  </a:lnTo>
                  <a:cubicBezTo>
                    <a:pt x="117905" y="5965"/>
                    <a:pt x="119076" y="5955"/>
                    <a:pt x="120243" y="5955"/>
                  </a:cubicBezTo>
                  <a:cubicBezTo>
                    <a:pt x="120827" y="5955"/>
                    <a:pt x="121410" y="5958"/>
                    <a:pt x="121993" y="5965"/>
                  </a:cubicBezTo>
                  <a:cubicBezTo>
                    <a:pt x="122436" y="5965"/>
                    <a:pt x="122605" y="5838"/>
                    <a:pt x="122605" y="5375"/>
                  </a:cubicBezTo>
                  <a:cubicBezTo>
                    <a:pt x="122584" y="3583"/>
                    <a:pt x="122584" y="1813"/>
                    <a:pt x="122584" y="42"/>
                  </a:cubicBezTo>
                  <a:cubicBezTo>
                    <a:pt x="120982" y="42"/>
                    <a:pt x="119380" y="42"/>
                    <a:pt x="117778" y="21"/>
                  </a:cubicBezTo>
                  <a:cubicBezTo>
                    <a:pt x="117755" y="20"/>
                    <a:pt x="117733" y="20"/>
                    <a:pt x="117711" y="20"/>
                  </a:cubicBezTo>
                  <a:cubicBezTo>
                    <a:pt x="117302" y="20"/>
                    <a:pt x="117188" y="212"/>
                    <a:pt x="117188" y="633"/>
                  </a:cubicBezTo>
                  <a:cubicBezTo>
                    <a:pt x="117209" y="2129"/>
                    <a:pt x="117188" y="3625"/>
                    <a:pt x="117209" y="5101"/>
                  </a:cubicBezTo>
                  <a:cubicBezTo>
                    <a:pt x="117230" y="5628"/>
                    <a:pt x="117104" y="5838"/>
                    <a:pt x="116535" y="5838"/>
                  </a:cubicBezTo>
                  <a:cubicBezTo>
                    <a:pt x="116513" y="5839"/>
                    <a:pt x="116493" y="5839"/>
                    <a:pt x="116473" y="5839"/>
                  </a:cubicBezTo>
                  <a:cubicBezTo>
                    <a:pt x="115901" y="5839"/>
                    <a:pt x="115881" y="5548"/>
                    <a:pt x="115881" y="5080"/>
                  </a:cubicBezTo>
                  <a:cubicBezTo>
                    <a:pt x="115902" y="3604"/>
                    <a:pt x="115881" y="2129"/>
                    <a:pt x="115902" y="675"/>
                  </a:cubicBezTo>
                  <a:cubicBezTo>
                    <a:pt x="115902" y="190"/>
                    <a:pt x="115797" y="21"/>
                    <a:pt x="115270" y="21"/>
                  </a:cubicBezTo>
                  <a:lnTo>
                    <a:pt x="105406" y="21"/>
                  </a:lnTo>
                  <a:cubicBezTo>
                    <a:pt x="104922" y="21"/>
                    <a:pt x="104816" y="190"/>
                    <a:pt x="104816" y="633"/>
                  </a:cubicBezTo>
                  <a:cubicBezTo>
                    <a:pt x="104837" y="2129"/>
                    <a:pt x="104795" y="3625"/>
                    <a:pt x="104837" y="5101"/>
                  </a:cubicBezTo>
                  <a:cubicBezTo>
                    <a:pt x="104837" y="5628"/>
                    <a:pt x="104732" y="5838"/>
                    <a:pt x="104142" y="5838"/>
                  </a:cubicBezTo>
                  <a:cubicBezTo>
                    <a:pt x="104121" y="5839"/>
                    <a:pt x="104102" y="5839"/>
                    <a:pt x="104082" y="5839"/>
                  </a:cubicBezTo>
                  <a:cubicBezTo>
                    <a:pt x="103528" y="5839"/>
                    <a:pt x="103489" y="5548"/>
                    <a:pt x="103489" y="5080"/>
                  </a:cubicBezTo>
                  <a:cubicBezTo>
                    <a:pt x="103510" y="3604"/>
                    <a:pt x="103489" y="2150"/>
                    <a:pt x="103510" y="675"/>
                  </a:cubicBezTo>
                  <a:cubicBezTo>
                    <a:pt x="103531" y="211"/>
                    <a:pt x="103425" y="21"/>
                    <a:pt x="102898" y="21"/>
                  </a:cubicBezTo>
                  <a:lnTo>
                    <a:pt x="90906" y="21"/>
                  </a:lnTo>
                  <a:cubicBezTo>
                    <a:pt x="90442" y="21"/>
                    <a:pt x="90316" y="190"/>
                    <a:pt x="90316" y="633"/>
                  </a:cubicBezTo>
                  <a:cubicBezTo>
                    <a:pt x="90337" y="2129"/>
                    <a:pt x="90316" y="3604"/>
                    <a:pt x="90337" y="5101"/>
                  </a:cubicBezTo>
                  <a:cubicBezTo>
                    <a:pt x="90358" y="5628"/>
                    <a:pt x="90232" y="5838"/>
                    <a:pt x="89663" y="5838"/>
                  </a:cubicBezTo>
                  <a:cubicBezTo>
                    <a:pt x="89641" y="5839"/>
                    <a:pt x="89621" y="5839"/>
                    <a:pt x="89601" y="5839"/>
                  </a:cubicBezTo>
                  <a:cubicBezTo>
                    <a:pt x="89029" y="5839"/>
                    <a:pt x="89009" y="5548"/>
                    <a:pt x="89009" y="5080"/>
                  </a:cubicBezTo>
                  <a:cubicBezTo>
                    <a:pt x="89030" y="3625"/>
                    <a:pt x="88988" y="2171"/>
                    <a:pt x="89030" y="738"/>
                  </a:cubicBezTo>
                  <a:cubicBezTo>
                    <a:pt x="89030" y="211"/>
                    <a:pt x="88904" y="21"/>
                    <a:pt x="88335" y="21"/>
                  </a:cubicBezTo>
                  <a:cubicBezTo>
                    <a:pt x="86733" y="32"/>
                    <a:pt x="85131" y="37"/>
                    <a:pt x="83529" y="37"/>
                  </a:cubicBezTo>
                  <a:cubicBezTo>
                    <a:pt x="81928" y="37"/>
                    <a:pt x="80326" y="32"/>
                    <a:pt x="78724" y="21"/>
                  </a:cubicBezTo>
                  <a:cubicBezTo>
                    <a:pt x="78699" y="20"/>
                    <a:pt x="78675" y="20"/>
                    <a:pt x="78652" y="20"/>
                  </a:cubicBezTo>
                  <a:cubicBezTo>
                    <a:pt x="78167" y="20"/>
                    <a:pt x="78071" y="233"/>
                    <a:pt x="78071" y="696"/>
                  </a:cubicBezTo>
                  <a:cubicBezTo>
                    <a:pt x="78092" y="2108"/>
                    <a:pt x="78071" y="3520"/>
                    <a:pt x="78071" y="4911"/>
                  </a:cubicBezTo>
                  <a:cubicBezTo>
                    <a:pt x="78071" y="5375"/>
                    <a:pt x="78218" y="5859"/>
                    <a:pt x="77396" y="5859"/>
                  </a:cubicBezTo>
                  <a:cubicBezTo>
                    <a:pt x="76638" y="5838"/>
                    <a:pt x="76764" y="5396"/>
                    <a:pt x="76764" y="4953"/>
                  </a:cubicBezTo>
                  <a:cubicBezTo>
                    <a:pt x="76764" y="3541"/>
                    <a:pt x="76722" y="2129"/>
                    <a:pt x="76764" y="738"/>
                  </a:cubicBezTo>
                  <a:cubicBezTo>
                    <a:pt x="76785" y="211"/>
                    <a:pt x="76638" y="21"/>
                    <a:pt x="76069" y="21"/>
                  </a:cubicBezTo>
                  <a:cubicBezTo>
                    <a:pt x="74098" y="32"/>
                    <a:pt x="72122" y="37"/>
                    <a:pt x="70146" y="37"/>
                  </a:cubicBezTo>
                  <a:cubicBezTo>
                    <a:pt x="68170" y="37"/>
                    <a:pt x="66194" y="32"/>
                    <a:pt x="64224" y="21"/>
                  </a:cubicBezTo>
                  <a:cubicBezTo>
                    <a:pt x="64197" y="20"/>
                    <a:pt x="64171" y="20"/>
                    <a:pt x="64146" y="20"/>
                  </a:cubicBezTo>
                  <a:cubicBezTo>
                    <a:pt x="63666" y="20"/>
                    <a:pt x="63570" y="215"/>
                    <a:pt x="63570" y="696"/>
                  </a:cubicBezTo>
                  <a:cubicBezTo>
                    <a:pt x="63570" y="2129"/>
                    <a:pt x="63570" y="3541"/>
                    <a:pt x="63570" y="4974"/>
                  </a:cubicBezTo>
                  <a:cubicBezTo>
                    <a:pt x="63570" y="5447"/>
                    <a:pt x="63630" y="5839"/>
                    <a:pt x="62950" y="5839"/>
                  </a:cubicBezTo>
                  <a:cubicBezTo>
                    <a:pt x="62933" y="5839"/>
                    <a:pt x="62915" y="5839"/>
                    <a:pt x="62896" y="5838"/>
                  </a:cubicBezTo>
                  <a:cubicBezTo>
                    <a:pt x="62200" y="5838"/>
                    <a:pt x="62264" y="5459"/>
                    <a:pt x="62264" y="5016"/>
                  </a:cubicBezTo>
                  <a:cubicBezTo>
                    <a:pt x="62264" y="3583"/>
                    <a:pt x="62222" y="2150"/>
                    <a:pt x="62264" y="738"/>
                  </a:cubicBezTo>
                  <a:cubicBezTo>
                    <a:pt x="62264" y="211"/>
                    <a:pt x="62137" y="21"/>
                    <a:pt x="61568" y="21"/>
                  </a:cubicBezTo>
                  <a:cubicBezTo>
                    <a:pt x="59882" y="32"/>
                    <a:pt x="58191" y="37"/>
                    <a:pt x="56499" y="37"/>
                  </a:cubicBezTo>
                  <a:cubicBezTo>
                    <a:pt x="54808" y="37"/>
                    <a:pt x="53117" y="32"/>
                    <a:pt x="51431" y="21"/>
                  </a:cubicBezTo>
                  <a:cubicBezTo>
                    <a:pt x="51406" y="20"/>
                    <a:pt x="51382" y="20"/>
                    <a:pt x="51359" y="20"/>
                  </a:cubicBezTo>
                  <a:cubicBezTo>
                    <a:pt x="50873" y="20"/>
                    <a:pt x="50777" y="233"/>
                    <a:pt x="50777" y="696"/>
                  </a:cubicBezTo>
                  <a:cubicBezTo>
                    <a:pt x="50777" y="2108"/>
                    <a:pt x="50777" y="3520"/>
                    <a:pt x="50777" y="4911"/>
                  </a:cubicBezTo>
                  <a:cubicBezTo>
                    <a:pt x="50777" y="5375"/>
                    <a:pt x="50925" y="5859"/>
                    <a:pt x="50103" y="5859"/>
                  </a:cubicBezTo>
                  <a:cubicBezTo>
                    <a:pt x="49323" y="5838"/>
                    <a:pt x="49449" y="5396"/>
                    <a:pt x="49449" y="4953"/>
                  </a:cubicBezTo>
                  <a:cubicBezTo>
                    <a:pt x="49449" y="3562"/>
                    <a:pt x="49428" y="2192"/>
                    <a:pt x="49449" y="801"/>
                  </a:cubicBezTo>
                  <a:cubicBezTo>
                    <a:pt x="49470" y="211"/>
                    <a:pt x="49344" y="0"/>
                    <a:pt x="48712" y="0"/>
                  </a:cubicBezTo>
                  <a:cubicBezTo>
                    <a:pt x="46741" y="21"/>
                    <a:pt x="44776" y="32"/>
                    <a:pt x="42810" y="32"/>
                  </a:cubicBezTo>
                  <a:cubicBezTo>
                    <a:pt x="40845" y="32"/>
                    <a:pt x="38880" y="21"/>
                    <a:pt x="36909" y="0"/>
                  </a:cubicBezTo>
                  <a:cubicBezTo>
                    <a:pt x="36256" y="0"/>
                    <a:pt x="36108" y="211"/>
                    <a:pt x="36129" y="843"/>
                  </a:cubicBezTo>
                  <a:cubicBezTo>
                    <a:pt x="36171" y="2255"/>
                    <a:pt x="36129" y="3689"/>
                    <a:pt x="36150" y="5122"/>
                  </a:cubicBezTo>
                  <a:cubicBezTo>
                    <a:pt x="36171" y="5628"/>
                    <a:pt x="36024" y="5838"/>
                    <a:pt x="35455" y="5838"/>
                  </a:cubicBezTo>
                  <a:cubicBezTo>
                    <a:pt x="34907" y="5838"/>
                    <a:pt x="34823" y="5628"/>
                    <a:pt x="34823" y="5143"/>
                  </a:cubicBezTo>
                  <a:cubicBezTo>
                    <a:pt x="34844" y="3646"/>
                    <a:pt x="34801" y="2150"/>
                    <a:pt x="34844" y="654"/>
                  </a:cubicBezTo>
                  <a:cubicBezTo>
                    <a:pt x="34844" y="190"/>
                    <a:pt x="34717" y="0"/>
                    <a:pt x="34211" y="0"/>
                  </a:cubicBezTo>
                  <a:cubicBezTo>
                    <a:pt x="32620" y="11"/>
                    <a:pt x="31029" y="16"/>
                    <a:pt x="29438" y="16"/>
                  </a:cubicBezTo>
                  <a:cubicBezTo>
                    <a:pt x="27846" y="16"/>
                    <a:pt x="26255" y="11"/>
                    <a:pt x="24664" y="0"/>
                  </a:cubicBezTo>
                  <a:cubicBezTo>
                    <a:pt x="24116" y="0"/>
                    <a:pt x="24011" y="190"/>
                    <a:pt x="24011" y="696"/>
                  </a:cubicBezTo>
                  <a:cubicBezTo>
                    <a:pt x="24032" y="2150"/>
                    <a:pt x="24011" y="3583"/>
                    <a:pt x="24032" y="5037"/>
                  </a:cubicBezTo>
                  <a:cubicBezTo>
                    <a:pt x="24032" y="5543"/>
                    <a:pt x="23968" y="5838"/>
                    <a:pt x="23336" y="5838"/>
                  </a:cubicBezTo>
                  <a:cubicBezTo>
                    <a:pt x="22704" y="5817"/>
                    <a:pt x="22704" y="5543"/>
                    <a:pt x="22704" y="5059"/>
                  </a:cubicBezTo>
                  <a:cubicBezTo>
                    <a:pt x="22704" y="3583"/>
                    <a:pt x="22683" y="2129"/>
                    <a:pt x="22704" y="654"/>
                  </a:cubicBezTo>
                  <a:cubicBezTo>
                    <a:pt x="22725" y="169"/>
                    <a:pt x="22598" y="0"/>
                    <a:pt x="22093" y="0"/>
                  </a:cubicBezTo>
                  <a:cubicBezTo>
                    <a:pt x="20080" y="11"/>
                    <a:pt x="18072" y="16"/>
                    <a:pt x="16065" y="16"/>
                  </a:cubicBezTo>
                  <a:cubicBezTo>
                    <a:pt x="14057" y="16"/>
                    <a:pt x="12050" y="11"/>
                    <a:pt x="10037" y="0"/>
                  </a:cubicBezTo>
                  <a:cubicBezTo>
                    <a:pt x="9489" y="0"/>
                    <a:pt x="9405" y="211"/>
                    <a:pt x="9405" y="696"/>
                  </a:cubicBezTo>
                  <a:cubicBezTo>
                    <a:pt x="9405" y="2192"/>
                    <a:pt x="9384" y="3689"/>
                    <a:pt x="9405" y="5164"/>
                  </a:cubicBezTo>
                  <a:cubicBezTo>
                    <a:pt x="9426" y="5649"/>
                    <a:pt x="9278" y="5838"/>
                    <a:pt x="8794" y="5838"/>
                  </a:cubicBezTo>
                  <a:cubicBezTo>
                    <a:pt x="8309" y="5817"/>
                    <a:pt x="8203" y="5628"/>
                    <a:pt x="8203" y="5206"/>
                  </a:cubicBezTo>
                  <a:cubicBezTo>
                    <a:pt x="8224" y="3710"/>
                    <a:pt x="8203" y="2213"/>
                    <a:pt x="8224" y="717"/>
                  </a:cubicBezTo>
                  <a:cubicBezTo>
                    <a:pt x="8246" y="190"/>
                    <a:pt x="8098" y="0"/>
                    <a:pt x="7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9">
              <a:extLst>
                <a:ext uri="{FF2B5EF4-FFF2-40B4-BE49-F238E27FC236}">
                  <a16:creationId xmlns:a16="http://schemas.microsoft.com/office/drawing/2014/main" id="{710085AB-CCA8-6415-88B7-D84BB6F044D7}"/>
                </a:ext>
              </a:extLst>
            </p:cNvPr>
            <p:cNvSpPr/>
            <p:nvPr/>
          </p:nvSpPr>
          <p:spPr>
            <a:xfrm rot="-970049">
              <a:off x="7726880" y="3725119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1" y="0"/>
                  </a:moveTo>
                  <a:cubicBezTo>
                    <a:pt x="1" y="1770"/>
                    <a:pt x="22" y="3562"/>
                    <a:pt x="1" y="5332"/>
                  </a:cubicBezTo>
                  <a:cubicBezTo>
                    <a:pt x="1" y="5796"/>
                    <a:pt x="148" y="5944"/>
                    <a:pt x="612" y="5944"/>
                  </a:cubicBezTo>
                  <a:cubicBezTo>
                    <a:pt x="2625" y="5933"/>
                    <a:pt x="4643" y="5928"/>
                    <a:pt x="6663" y="5928"/>
                  </a:cubicBezTo>
                  <a:cubicBezTo>
                    <a:pt x="8684" y="5928"/>
                    <a:pt x="10707" y="5933"/>
                    <a:pt x="12731" y="5944"/>
                  </a:cubicBezTo>
                  <a:cubicBezTo>
                    <a:pt x="13194" y="5944"/>
                    <a:pt x="13321" y="5796"/>
                    <a:pt x="13321" y="5332"/>
                  </a:cubicBezTo>
                  <a:lnTo>
                    <a:pt x="133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9">
              <a:extLst>
                <a:ext uri="{FF2B5EF4-FFF2-40B4-BE49-F238E27FC236}">
                  <a16:creationId xmlns:a16="http://schemas.microsoft.com/office/drawing/2014/main" id="{A33B0120-1C43-0E64-7A26-08766F0ECF1F}"/>
                </a:ext>
              </a:extLst>
            </p:cNvPr>
            <p:cNvSpPr/>
            <p:nvPr/>
          </p:nvSpPr>
          <p:spPr>
            <a:xfrm rot="-970049">
              <a:off x="8225258" y="3580598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0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56" y="5933"/>
                    <a:pt x="4658" y="5928"/>
                    <a:pt x="6660" y="5928"/>
                  </a:cubicBezTo>
                  <a:cubicBezTo>
                    <a:pt x="8663" y="5928"/>
                    <a:pt x="10665" y="5933"/>
                    <a:pt x="12667" y="5944"/>
                  </a:cubicBezTo>
                  <a:cubicBezTo>
                    <a:pt x="13215" y="5944"/>
                    <a:pt x="13320" y="5733"/>
                    <a:pt x="13320" y="5248"/>
                  </a:cubicBezTo>
                  <a:cubicBezTo>
                    <a:pt x="13299" y="3499"/>
                    <a:pt x="13320" y="1749"/>
                    <a:pt x="133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9">
              <a:extLst>
                <a:ext uri="{FF2B5EF4-FFF2-40B4-BE49-F238E27FC236}">
                  <a16:creationId xmlns:a16="http://schemas.microsoft.com/office/drawing/2014/main" id="{93D17DA5-0855-935E-7297-E5645535F44A}"/>
                </a:ext>
              </a:extLst>
            </p:cNvPr>
            <p:cNvSpPr/>
            <p:nvPr/>
          </p:nvSpPr>
          <p:spPr>
            <a:xfrm rot="-970049">
              <a:off x="8735460" y="3433005"/>
              <a:ext cx="255994" cy="115327"/>
            </a:xfrm>
            <a:custGeom>
              <a:avLst/>
              <a:gdLst/>
              <a:ahLst/>
              <a:cxnLst/>
              <a:rect l="l" t="t" r="r" b="b"/>
              <a:pathLst>
                <a:path w="13194" h="5944" extrusionOk="0">
                  <a:moveTo>
                    <a:pt x="21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35" y="5933"/>
                    <a:pt x="4616" y="5928"/>
                    <a:pt x="6597" y="5928"/>
                  </a:cubicBezTo>
                  <a:cubicBezTo>
                    <a:pt x="8578" y="5928"/>
                    <a:pt x="10559" y="5933"/>
                    <a:pt x="12540" y="5944"/>
                  </a:cubicBezTo>
                  <a:cubicBezTo>
                    <a:pt x="13088" y="5944"/>
                    <a:pt x="13194" y="5754"/>
                    <a:pt x="13194" y="5248"/>
                  </a:cubicBezTo>
                  <a:lnTo>
                    <a:pt x="1319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9">
              <a:extLst>
                <a:ext uri="{FF2B5EF4-FFF2-40B4-BE49-F238E27FC236}">
                  <a16:creationId xmlns:a16="http://schemas.microsoft.com/office/drawing/2014/main" id="{41A2CE74-01A4-D4E4-A501-4186E7F58319}"/>
                </a:ext>
              </a:extLst>
            </p:cNvPr>
            <p:cNvSpPr/>
            <p:nvPr/>
          </p:nvSpPr>
          <p:spPr>
            <a:xfrm rot="-970049">
              <a:off x="9233818" y="3288487"/>
              <a:ext cx="256014" cy="115327"/>
            </a:xfrm>
            <a:custGeom>
              <a:avLst/>
              <a:gdLst/>
              <a:ahLst/>
              <a:cxnLst/>
              <a:rect l="l" t="t" r="r" b="b"/>
              <a:pathLst>
                <a:path w="13195" h="5944" extrusionOk="0">
                  <a:moveTo>
                    <a:pt x="22" y="0"/>
                  </a:moveTo>
                  <a:cubicBezTo>
                    <a:pt x="1" y="1749"/>
                    <a:pt x="43" y="3499"/>
                    <a:pt x="1" y="5248"/>
                  </a:cubicBezTo>
                  <a:cubicBezTo>
                    <a:pt x="1" y="5754"/>
                    <a:pt x="106" y="5944"/>
                    <a:pt x="654" y="5944"/>
                  </a:cubicBezTo>
                  <a:cubicBezTo>
                    <a:pt x="2635" y="5933"/>
                    <a:pt x="4622" y="5928"/>
                    <a:pt x="6608" y="5928"/>
                  </a:cubicBezTo>
                  <a:cubicBezTo>
                    <a:pt x="8595" y="5928"/>
                    <a:pt x="10581" y="5933"/>
                    <a:pt x="12562" y="5944"/>
                  </a:cubicBezTo>
                  <a:cubicBezTo>
                    <a:pt x="13110" y="5944"/>
                    <a:pt x="13194" y="5754"/>
                    <a:pt x="13194" y="5248"/>
                  </a:cubicBezTo>
                  <a:cubicBezTo>
                    <a:pt x="13194" y="3499"/>
                    <a:pt x="13194" y="1749"/>
                    <a:pt x="1319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9">
              <a:extLst>
                <a:ext uri="{FF2B5EF4-FFF2-40B4-BE49-F238E27FC236}">
                  <a16:creationId xmlns:a16="http://schemas.microsoft.com/office/drawing/2014/main" id="{E4B37F29-EB05-32B5-F236-522782D6F370}"/>
                </a:ext>
              </a:extLst>
            </p:cNvPr>
            <p:cNvSpPr/>
            <p:nvPr/>
          </p:nvSpPr>
          <p:spPr>
            <a:xfrm rot="-970049">
              <a:off x="8498125" y="3506629"/>
              <a:ext cx="222875" cy="115327"/>
            </a:xfrm>
            <a:custGeom>
              <a:avLst/>
              <a:gdLst/>
              <a:ahLst/>
              <a:cxnLst/>
              <a:rect l="l" t="t" r="r" b="b"/>
              <a:pathLst>
                <a:path w="11487" h="5944" extrusionOk="0">
                  <a:moveTo>
                    <a:pt x="21" y="0"/>
                  </a:moveTo>
                  <a:cubicBezTo>
                    <a:pt x="21" y="1749"/>
                    <a:pt x="21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350" y="5933"/>
                    <a:pt x="4047" y="5928"/>
                    <a:pt x="5743" y="5928"/>
                  </a:cubicBezTo>
                  <a:cubicBezTo>
                    <a:pt x="7440" y="5928"/>
                    <a:pt x="9137" y="5933"/>
                    <a:pt x="10833" y="5944"/>
                  </a:cubicBezTo>
                  <a:cubicBezTo>
                    <a:pt x="11381" y="5944"/>
                    <a:pt x="11487" y="5733"/>
                    <a:pt x="11487" y="5248"/>
                  </a:cubicBezTo>
                  <a:cubicBezTo>
                    <a:pt x="11465" y="3499"/>
                    <a:pt x="11487" y="1749"/>
                    <a:pt x="114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9">
              <a:extLst>
                <a:ext uri="{FF2B5EF4-FFF2-40B4-BE49-F238E27FC236}">
                  <a16:creationId xmlns:a16="http://schemas.microsoft.com/office/drawing/2014/main" id="{59B387D0-6694-5547-C97A-B70F0CB1425E}"/>
                </a:ext>
              </a:extLst>
            </p:cNvPr>
            <p:cNvSpPr/>
            <p:nvPr/>
          </p:nvSpPr>
          <p:spPr>
            <a:xfrm rot="-970049">
              <a:off x="9504826" y="3215769"/>
              <a:ext cx="215521" cy="115327"/>
            </a:xfrm>
            <a:custGeom>
              <a:avLst/>
              <a:gdLst/>
              <a:ahLst/>
              <a:cxnLst/>
              <a:rect l="l" t="t" r="r" b="b"/>
              <a:pathLst>
                <a:path w="11108" h="5944" extrusionOk="0">
                  <a:moveTo>
                    <a:pt x="21" y="0"/>
                  </a:moveTo>
                  <a:cubicBezTo>
                    <a:pt x="0" y="1749"/>
                    <a:pt x="42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287" y="5933"/>
                    <a:pt x="3920" y="5928"/>
                    <a:pt x="5554" y="5928"/>
                  </a:cubicBezTo>
                  <a:cubicBezTo>
                    <a:pt x="7187" y="5928"/>
                    <a:pt x="8820" y="5933"/>
                    <a:pt x="10454" y="5944"/>
                  </a:cubicBezTo>
                  <a:cubicBezTo>
                    <a:pt x="11002" y="5944"/>
                    <a:pt x="11107" y="5754"/>
                    <a:pt x="11107" y="5248"/>
                  </a:cubicBezTo>
                  <a:cubicBezTo>
                    <a:pt x="11086" y="3499"/>
                    <a:pt x="11086" y="1749"/>
                    <a:pt x="1108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9">
              <a:extLst>
                <a:ext uri="{FF2B5EF4-FFF2-40B4-BE49-F238E27FC236}">
                  <a16:creationId xmlns:a16="http://schemas.microsoft.com/office/drawing/2014/main" id="{2B11DF51-5D15-CB7F-F14B-078179115779}"/>
                </a:ext>
              </a:extLst>
            </p:cNvPr>
            <p:cNvSpPr/>
            <p:nvPr/>
          </p:nvSpPr>
          <p:spPr>
            <a:xfrm rot="-970049">
              <a:off x="9006505" y="3360687"/>
              <a:ext cx="212669" cy="115327"/>
            </a:xfrm>
            <a:custGeom>
              <a:avLst/>
              <a:gdLst/>
              <a:ahLst/>
              <a:cxnLst/>
              <a:rect l="l" t="t" r="r" b="b"/>
              <a:pathLst>
                <a:path w="10961" h="5944" extrusionOk="0">
                  <a:moveTo>
                    <a:pt x="1" y="0"/>
                  </a:moveTo>
                  <a:cubicBezTo>
                    <a:pt x="1" y="1749"/>
                    <a:pt x="22" y="3499"/>
                    <a:pt x="1" y="5248"/>
                  </a:cubicBezTo>
                  <a:cubicBezTo>
                    <a:pt x="1" y="5733"/>
                    <a:pt x="106" y="5944"/>
                    <a:pt x="654" y="5944"/>
                  </a:cubicBezTo>
                  <a:cubicBezTo>
                    <a:pt x="2266" y="5933"/>
                    <a:pt x="3879" y="5928"/>
                    <a:pt x="5488" y="5928"/>
                  </a:cubicBezTo>
                  <a:cubicBezTo>
                    <a:pt x="7098" y="5928"/>
                    <a:pt x="8705" y="5933"/>
                    <a:pt x="10307" y="5944"/>
                  </a:cubicBezTo>
                  <a:cubicBezTo>
                    <a:pt x="10855" y="5944"/>
                    <a:pt x="10960" y="5733"/>
                    <a:pt x="10960" y="5248"/>
                  </a:cubicBezTo>
                  <a:cubicBezTo>
                    <a:pt x="10939" y="3499"/>
                    <a:pt x="10960" y="1749"/>
                    <a:pt x="109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9">
              <a:extLst>
                <a:ext uri="{FF2B5EF4-FFF2-40B4-BE49-F238E27FC236}">
                  <a16:creationId xmlns:a16="http://schemas.microsoft.com/office/drawing/2014/main" id="{B969E1DB-EC2B-8EF1-ACEA-E6B34DF904C7}"/>
                </a:ext>
              </a:extLst>
            </p:cNvPr>
            <p:cNvSpPr/>
            <p:nvPr/>
          </p:nvSpPr>
          <p:spPr>
            <a:xfrm rot="-970049">
              <a:off x="7999999" y="3652914"/>
              <a:ext cx="210205" cy="115327"/>
            </a:xfrm>
            <a:custGeom>
              <a:avLst/>
              <a:gdLst/>
              <a:ahLst/>
              <a:cxnLst/>
              <a:rect l="l" t="t" r="r" b="b"/>
              <a:pathLst>
                <a:path w="10834" h="5944" extrusionOk="0">
                  <a:moveTo>
                    <a:pt x="0" y="0"/>
                  </a:moveTo>
                  <a:cubicBezTo>
                    <a:pt x="0" y="1749"/>
                    <a:pt x="22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245" y="5933"/>
                    <a:pt x="3831" y="5928"/>
                    <a:pt x="5417" y="5928"/>
                  </a:cubicBezTo>
                  <a:cubicBezTo>
                    <a:pt x="7003" y="5928"/>
                    <a:pt x="8589" y="5933"/>
                    <a:pt x="10180" y="5944"/>
                  </a:cubicBezTo>
                  <a:cubicBezTo>
                    <a:pt x="10728" y="5944"/>
                    <a:pt x="10834" y="5754"/>
                    <a:pt x="10834" y="5248"/>
                  </a:cubicBezTo>
                  <a:lnTo>
                    <a:pt x="10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9">
              <a:extLst>
                <a:ext uri="{FF2B5EF4-FFF2-40B4-BE49-F238E27FC236}">
                  <a16:creationId xmlns:a16="http://schemas.microsoft.com/office/drawing/2014/main" id="{743E9AB1-9846-1FC1-D3C7-EA0543DC608C}"/>
                </a:ext>
              </a:extLst>
            </p:cNvPr>
            <p:cNvSpPr/>
            <p:nvPr/>
          </p:nvSpPr>
          <p:spPr>
            <a:xfrm rot="-970049">
              <a:off x="7598541" y="3925954"/>
              <a:ext cx="159099" cy="146410"/>
            </a:xfrm>
            <a:custGeom>
              <a:avLst/>
              <a:gdLst/>
              <a:ahLst/>
              <a:cxnLst/>
              <a:rect l="l" t="t" r="r" b="b"/>
              <a:pathLst>
                <a:path w="8200" h="7546" extrusionOk="0">
                  <a:moveTo>
                    <a:pt x="7504" y="1"/>
                  </a:moveTo>
                  <a:cubicBezTo>
                    <a:pt x="6260" y="22"/>
                    <a:pt x="5012" y="27"/>
                    <a:pt x="3760" y="27"/>
                  </a:cubicBezTo>
                  <a:cubicBezTo>
                    <a:pt x="2509" y="27"/>
                    <a:pt x="1255" y="22"/>
                    <a:pt x="1" y="22"/>
                  </a:cubicBezTo>
                  <a:lnTo>
                    <a:pt x="1" y="7525"/>
                  </a:lnTo>
                  <a:cubicBezTo>
                    <a:pt x="1244" y="7525"/>
                    <a:pt x="2493" y="7519"/>
                    <a:pt x="3745" y="7519"/>
                  </a:cubicBezTo>
                  <a:cubicBezTo>
                    <a:pt x="4996" y="7519"/>
                    <a:pt x="6250" y="7525"/>
                    <a:pt x="7504" y="7546"/>
                  </a:cubicBezTo>
                  <a:cubicBezTo>
                    <a:pt x="8052" y="7546"/>
                    <a:pt x="8199" y="7356"/>
                    <a:pt x="8199" y="6829"/>
                  </a:cubicBezTo>
                  <a:cubicBezTo>
                    <a:pt x="8178" y="4785"/>
                    <a:pt x="8178" y="2762"/>
                    <a:pt x="8199" y="717"/>
                  </a:cubicBezTo>
                  <a:cubicBezTo>
                    <a:pt x="8199" y="169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9">
              <a:extLst>
                <a:ext uri="{FF2B5EF4-FFF2-40B4-BE49-F238E27FC236}">
                  <a16:creationId xmlns:a16="http://schemas.microsoft.com/office/drawing/2014/main" id="{434F14DB-D2AD-17DF-1E64-FA32FDA49251}"/>
                </a:ext>
              </a:extLst>
            </p:cNvPr>
            <p:cNvSpPr/>
            <p:nvPr/>
          </p:nvSpPr>
          <p:spPr>
            <a:xfrm rot="-970049">
              <a:off x="7645519" y="4093058"/>
              <a:ext cx="159099" cy="136204"/>
            </a:xfrm>
            <a:custGeom>
              <a:avLst/>
              <a:gdLst/>
              <a:ahLst/>
              <a:cxnLst/>
              <a:rect l="l" t="t" r="r" b="b"/>
              <a:pathLst>
                <a:path w="8200" h="7020" extrusionOk="0">
                  <a:moveTo>
                    <a:pt x="7504" y="1"/>
                  </a:moveTo>
                  <a:cubicBezTo>
                    <a:pt x="5017" y="22"/>
                    <a:pt x="2509" y="22"/>
                    <a:pt x="1" y="22"/>
                  </a:cubicBezTo>
                  <a:lnTo>
                    <a:pt x="1" y="6998"/>
                  </a:lnTo>
                  <a:cubicBezTo>
                    <a:pt x="1244" y="6998"/>
                    <a:pt x="2493" y="6993"/>
                    <a:pt x="3745" y="6993"/>
                  </a:cubicBezTo>
                  <a:cubicBezTo>
                    <a:pt x="4996" y="6993"/>
                    <a:pt x="6250" y="6998"/>
                    <a:pt x="7504" y="7019"/>
                  </a:cubicBezTo>
                  <a:cubicBezTo>
                    <a:pt x="8052" y="7019"/>
                    <a:pt x="8199" y="6830"/>
                    <a:pt x="8199" y="6303"/>
                  </a:cubicBezTo>
                  <a:cubicBezTo>
                    <a:pt x="8178" y="4448"/>
                    <a:pt x="8178" y="2572"/>
                    <a:pt x="8199" y="717"/>
                  </a:cubicBezTo>
                  <a:cubicBezTo>
                    <a:pt x="8199" y="170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9">
              <a:extLst>
                <a:ext uri="{FF2B5EF4-FFF2-40B4-BE49-F238E27FC236}">
                  <a16:creationId xmlns:a16="http://schemas.microsoft.com/office/drawing/2014/main" id="{53BB948B-CFD2-92AC-4616-F7CF12A91372}"/>
                </a:ext>
              </a:extLst>
            </p:cNvPr>
            <p:cNvSpPr/>
            <p:nvPr/>
          </p:nvSpPr>
          <p:spPr>
            <a:xfrm rot="-970049">
              <a:off x="7554414" y="3789119"/>
              <a:ext cx="159099" cy="115735"/>
            </a:xfrm>
            <a:custGeom>
              <a:avLst/>
              <a:gdLst/>
              <a:ahLst/>
              <a:cxnLst/>
              <a:rect l="l" t="t" r="r" b="b"/>
              <a:pathLst>
                <a:path w="8200" h="5965" extrusionOk="0">
                  <a:moveTo>
                    <a:pt x="696" y="0"/>
                  </a:moveTo>
                  <a:cubicBezTo>
                    <a:pt x="169" y="0"/>
                    <a:pt x="1" y="126"/>
                    <a:pt x="1" y="696"/>
                  </a:cubicBezTo>
                  <a:cubicBezTo>
                    <a:pt x="22" y="2445"/>
                    <a:pt x="1" y="4194"/>
                    <a:pt x="1" y="5943"/>
                  </a:cubicBezTo>
                  <a:cubicBezTo>
                    <a:pt x="1244" y="5943"/>
                    <a:pt x="2488" y="5938"/>
                    <a:pt x="3734" y="5938"/>
                  </a:cubicBezTo>
                  <a:cubicBezTo>
                    <a:pt x="4980" y="5938"/>
                    <a:pt x="6229" y="5943"/>
                    <a:pt x="7483" y="5965"/>
                  </a:cubicBezTo>
                  <a:cubicBezTo>
                    <a:pt x="8094" y="5965"/>
                    <a:pt x="8199" y="5754"/>
                    <a:pt x="8199" y="5206"/>
                  </a:cubicBezTo>
                  <a:cubicBezTo>
                    <a:pt x="8178" y="3478"/>
                    <a:pt x="8199" y="1749"/>
                    <a:pt x="8199" y="21"/>
                  </a:cubicBezTo>
                  <a:cubicBezTo>
                    <a:pt x="6945" y="21"/>
                    <a:pt x="5697" y="26"/>
                    <a:pt x="4448" y="26"/>
                  </a:cubicBezTo>
                  <a:cubicBezTo>
                    <a:pt x="3199" y="26"/>
                    <a:pt x="1950" y="21"/>
                    <a:pt x="6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9">
              <a:extLst>
                <a:ext uri="{FF2B5EF4-FFF2-40B4-BE49-F238E27FC236}">
                  <a16:creationId xmlns:a16="http://schemas.microsoft.com/office/drawing/2014/main" id="{B4206ECE-D33F-0F98-4357-CBC5B69674EF}"/>
                </a:ext>
              </a:extLst>
            </p:cNvPr>
            <p:cNvSpPr/>
            <p:nvPr/>
          </p:nvSpPr>
          <p:spPr>
            <a:xfrm rot="-970049">
              <a:off x="9781589" y="3301079"/>
              <a:ext cx="105122" cy="145653"/>
            </a:xfrm>
            <a:custGeom>
              <a:avLst/>
              <a:gdLst/>
              <a:ahLst/>
              <a:cxnLst/>
              <a:rect l="l" t="t" r="r" b="b"/>
              <a:pathLst>
                <a:path w="5418" h="7507" extrusionOk="0">
                  <a:moveTo>
                    <a:pt x="509" y="1"/>
                  </a:moveTo>
                  <a:cubicBezTo>
                    <a:pt x="179" y="1"/>
                    <a:pt x="22" y="108"/>
                    <a:pt x="22" y="531"/>
                  </a:cubicBezTo>
                  <a:cubicBezTo>
                    <a:pt x="22" y="2680"/>
                    <a:pt x="22" y="4830"/>
                    <a:pt x="22" y="6980"/>
                  </a:cubicBezTo>
                  <a:cubicBezTo>
                    <a:pt x="1" y="7422"/>
                    <a:pt x="212" y="7507"/>
                    <a:pt x="612" y="7507"/>
                  </a:cubicBezTo>
                  <a:cubicBezTo>
                    <a:pt x="2214" y="7486"/>
                    <a:pt x="3794" y="7486"/>
                    <a:pt x="5396" y="7486"/>
                  </a:cubicBezTo>
                  <a:cubicBezTo>
                    <a:pt x="5396" y="4999"/>
                    <a:pt x="5417" y="2512"/>
                    <a:pt x="5417" y="25"/>
                  </a:cubicBezTo>
                  <a:cubicBezTo>
                    <a:pt x="3816" y="25"/>
                    <a:pt x="2214" y="25"/>
                    <a:pt x="612" y="4"/>
                  </a:cubicBezTo>
                  <a:cubicBezTo>
                    <a:pt x="576" y="2"/>
                    <a:pt x="542" y="1"/>
                    <a:pt x="5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9">
              <a:extLst>
                <a:ext uri="{FF2B5EF4-FFF2-40B4-BE49-F238E27FC236}">
                  <a16:creationId xmlns:a16="http://schemas.microsoft.com/office/drawing/2014/main" id="{96EE3D7A-A12C-16DB-C4B1-9E1A9C9DCD8E}"/>
                </a:ext>
              </a:extLst>
            </p:cNvPr>
            <p:cNvSpPr/>
            <p:nvPr/>
          </p:nvSpPr>
          <p:spPr>
            <a:xfrm rot="-970049">
              <a:off x="9828515" y="3467822"/>
              <a:ext cx="105122" cy="135816"/>
            </a:xfrm>
            <a:custGeom>
              <a:avLst/>
              <a:gdLst/>
              <a:ahLst/>
              <a:cxnLst/>
              <a:rect l="l" t="t" r="r" b="b"/>
              <a:pathLst>
                <a:path w="5418" h="7000" extrusionOk="0">
                  <a:moveTo>
                    <a:pt x="536" y="0"/>
                  </a:moveTo>
                  <a:cubicBezTo>
                    <a:pt x="116" y="0"/>
                    <a:pt x="22" y="175"/>
                    <a:pt x="22" y="613"/>
                  </a:cubicBezTo>
                  <a:cubicBezTo>
                    <a:pt x="22" y="2531"/>
                    <a:pt x="22" y="4470"/>
                    <a:pt x="22" y="6409"/>
                  </a:cubicBezTo>
                  <a:cubicBezTo>
                    <a:pt x="1" y="6852"/>
                    <a:pt x="148" y="6999"/>
                    <a:pt x="612" y="6999"/>
                  </a:cubicBezTo>
                  <a:lnTo>
                    <a:pt x="5417" y="6999"/>
                  </a:lnTo>
                  <a:cubicBezTo>
                    <a:pt x="5396" y="4681"/>
                    <a:pt x="5396" y="2341"/>
                    <a:pt x="5396" y="23"/>
                  </a:cubicBezTo>
                  <a:cubicBezTo>
                    <a:pt x="3794" y="23"/>
                    <a:pt x="2214" y="23"/>
                    <a:pt x="612" y="2"/>
                  </a:cubicBezTo>
                  <a:cubicBezTo>
                    <a:pt x="585" y="1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9">
              <a:extLst>
                <a:ext uri="{FF2B5EF4-FFF2-40B4-BE49-F238E27FC236}">
                  <a16:creationId xmlns:a16="http://schemas.microsoft.com/office/drawing/2014/main" id="{7A4050C4-81BC-E522-DF5F-652D9D9D0416}"/>
                </a:ext>
              </a:extLst>
            </p:cNvPr>
            <p:cNvSpPr/>
            <p:nvPr/>
          </p:nvSpPr>
          <p:spPr>
            <a:xfrm rot="-970049">
              <a:off x="9737527" y="3164293"/>
              <a:ext cx="105122" cy="115327"/>
            </a:xfrm>
            <a:custGeom>
              <a:avLst/>
              <a:gdLst/>
              <a:ahLst/>
              <a:cxnLst/>
              <a:rect l="l" t="t" r="r" b="b"/>
              <a:pathLst>
                <a:path w="5418" h="5944" extrusionOk="0">
                  <a:moveTo>
                    <a:pt x="22" y="0"/>
                  </a:moveTo>
                  <a:cubicBezTo>
                    <a:pt x="22" y="1770"/>
                    <a:pt x="43" y="3541"/>
                    <a:pt x="22" y="5332"/>
                  </a:cubicBezTo>
                  <a:cubicBezTo>
                    <a:pt x="1" y="5775"/>
                    <a:pt x="127" y="5944"/>
                    <a:pt x="612" y="5944"/>
                  </a:cubicBezTo>
                  <a:cubicBezTo>
                    <a:pt x="2214" y="5922"/>
                    <a:pt x="3794" y="5922"/>
                    <a:pt x="5417" y="5922"/>
                  </a:cubicBezTo>
                  <a:cubicBezTo>
                    <a:pt x="5417" y="4152"/>
                    <a:pt x="5396" y="2361"/>
                    <a:pt x="5417" y="590"/>
                  </a:cubicBezTo>
                  <a:cubicBezTo>
                    <a:pt x="5417" y="127"/>
                    <a:pt x="5270" y="0"/>
                    <a:pt x="4806" y="0"/>
                  </a:cubicBezTo>
                  <a:cubicBezTo>
                    <a:pt x="4272" y="7"/>
                    <a:pt x="3741" y="9"/>
                    <a:pt x="3210" y="9"/>
                  </a:cubicBezTo>
                  <a:cubicBezTo>
                    <a:pt x="2148" y="9"/>
                    <a:pt x="1090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9">
              <a:extLst>
                <a:ext uri="{FF2B5EF4-FFF2-40B4-BE49-F238E27FC236}">
                  <a16:creationId xmlns:a16="http://schemas.microsoft.com/office/drawing/2014/main" id="{29768AD3-6F9D-EAF5-4149-12005E5B865E}"/>
                </a:ext>
              </a:extLst>
            </p:cNvPr>
            <p:cNvSpPr/>
            <p:nvPr/>
          </p:nvSpPr>
          <p:spPr>
            <a:xfrm rot="-970049">
              <a:off x="7770942" y="3861499"/>
              <a:ext cx="258866" cy="146410"/>
            </a:xfrm>
            <a:custGeom>
              <a:avLst/>
              <a:gdLst/>
              <a:ahLst/>
              <a:cxnLst/>
              <a:rect l="l" t="t" r="r" b="b"/>
              <a:pathLst>
                <a:path w="13342" h="7546" extrusionOk="0">
                  <a:moveTo>
                    <a:pt x="675" y="1"/>
                  </a:moveTo>
                  <a:cubicBezTo>
                    <a:pt x="169" y="1"/>
                    <a:pt x="22" y="148"/>
                    <a:pt x="22" y="675"/>
                  </a:cubicBezTo>
                  <a:cubicBezTo>
                    <a:pt x="43" y="2740"/>
                    <a:pt x="43" y="4806"/>
                    <a:pt x="22" y="6871"/>
                  </a:cubicBezTo>
                  <a:cubicBezTo>
                    <a:pt x="1" y="7377"/>
                    <a:pt x="148" y="7546"/>
                    <a:pt x="675" y="7546"/>
                  </a:cubicBezTo>
                  <a:cubicBezTo>
                    <a:pt x="1666" y="7525"/>
                    <a:pt x="2656" y="7519"/>
                    <a:pt x="3644" y="7519"/>
                  </a:cubicBezTo>
                  <a:cubicBezTo>
                    <a:pt x="4632" y="7519"/>
                    <a:pt x="5617" y="7525"/>
                    <a:pt x="6598" y="7525"/>
                  </a:cubicBezTo>
                  <a:cubicBezTo>
                    <a:pt x="7609" y="7525"/>
                    <a:pt x="8621" y="7519"/>
                    <a:pt x="9632" y="7519"/>
                  </a:cubicBezTo>
                  <a:cubicBezTo>
                    <a:pt x="10644" y="7519"/>
                    <a:pt x="11656" y="7525"/>
                    <a:pt x="12667" y="7546"/>
                  </a:cubicBezTo>
                  <a:cubicBezTo>
                    <a:pt x="13194" y="7546"/>
                    <a:pt x="13342" y="7398"/>
                    <a:pt x="13342" y="6871"/>
                  </a:cubicBezTo>
                  <a:cubicBezTo>
                    <a:pt x="13300" y="4806"/>
                    <a:pt x="13300" y="2740"/>
                    <a:pt x="13342" y="675"/>
                  </a:cubicBezTo>
                  <a:cubicBezTo>
                    <a:pt x="13342" y="169"/>
                    <a:pt x="13194" y="1"/>
                    <a:pt x="12667" y="1"/>
                  </a:cubicBezTo>
                  <a:cubicBezTo>
                    <a:pt x="10665" y="11"/>
                    <a:pt x="8668" y="16"/>
                    <a:pt x="6671" y="16"/>
                  </a:cubicBezTo>
                  <a:cubicBezTo>
                    <a:pt x="4674" y="16"/>
                    <a:pt x="2677" y="11"/>
                    <a:pt x="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9">
              <a:extLst>
                <a:ext uri="{FF2B5EF4-FFF2-40B4-BE49-F238E27FC236}">
                  <a16:creationId xmlns:a16="http://schemas.microsoft.com/office/drawing/2014/main" id="{5B25D930-8484-130F-72EC-A69C137C31F2}"/>
                </a:ext>
              </a:extLst>
            </p:cNvPr>
            <p:cNvSpPr/>
            <p:nvPr/>
          </p:nvSpPr>
          <p:spPr>
            <a:xfrm rot="-970049">
              <a:off x="8269271" y="3717043"/>
              <a:ext cx="258458" cy="146002"/>
            </a:xfrm>
            <a:custGeom>
              <a:avLst/>
              <a:gdLst/>
              <a:ahLst/>
              <a:cxnLst/>
              <a:rect l="l" t="t" r="r" b="b"/>
              <a:pathLst>
                <a:path w="13321" h="7525" extrusionOk="0">
                  <a:moveTo>
                    <a:pt x="590" y="1"/>
                  </a:moveTo>
                  <a:cubicBezTo>
                    <a:pt x="106" y="1"/>
                    <a:pt x="0" y="169"/>
                    <a:pt x="0" y="612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398"/>
                    <a:pt x="169" y="7525"/>
                    <a:pt x="675" y="7525"/>
                  </a:cubicBezTo>
                  <a:cubicBezTo>
                    <a:pt x="1342" y="7518"/>
                    <a:pt x="2010" y="7515"/>
                    <a:pt x="2677" y="7515"/>
                  </a:cubicBezTo>
                  <a:cubicBezTo>
                    <a:pt x="4012" y="7515"/>
                    <a:pt x="5347" y="7525"/>
                    <a:pt x="6681" y="7525"/>
                  </a:cubicBezTo>
                  <a:lnTo>
                    <a:pt x="12667" y="7525"/>
                  </a:lnTo>
                  <a:cubicBezTo>
                    <a:pt x="13131" y="7525"/>
                    <a:pt x="13320" y="7440"/>
                    <a:pt x="13320" y="6914"/>
                  </a:cubicBezTo>
                  <a:cubicBezTo>
                    <a:pt x="13299" y="4806"/>
                    <a:pt x="13299" y="2698"/>
                    <a:pt x="13320" y="591"/>
                  </a:cubicBezTo>
                  <a:cubicBezTo>
                    <a:pt x="13320" y="106"/>
                    <a:pt x="13152" y="1"/>
                    <a:pt x="12709" y="1"/>
                  </a:cubicBezTo>
                  <a:cubicBezTo>
                    <a:pt x="10686" y="11"/>
                    <a:pt x="8668" y="16"/>
                    <a:pt x="6650" y="16"/>
                  </a:cubicBezTo>
                  <a:cubicBezTo>
                    <a:pt x="4632" y="16"/>
                    <a:pt x="2614" y="11"/>
                    <a:pt x="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9">
              <a:extLst>
                <a:ext uri="{FF2B5EF4-FFF2-40B4-BE49-F238E27FC236}">
                  <a16:creationId xmlns:a16="http://schemas.microsoft.com/office/drawing/2014/main" id="{8C69344E-1601-B612-355A-4067B4712972}"/>
                </a:ext>
              </a:extLst>
            </p:cNvPr>
            <p:cNvSpPr/>
            <p:nvPr/>
          </p:nvSpPr>
          <p:spPr>
            <a:xfrm rot="-970049">
              <a:off x="9277888" y="3424923"/>
              <a:ext cx="256014" cy="146410"/>
            </a:xfrm>
            <a:custGeom>
              <a:avLst/>
              <a:gdLst/>
              <a:ahLst/>
              <a:cxnLst/>
              <a:rect l="l" t="t" r="r" b="b"/>
              <a:pathLst>
                <a:path w="13195" h="7546" extrusionOk="0">
                  <a:moveTo>
                    <a:pt x="633" y="1"/>
                  </a:moveTo>
                  <a:cubicBezTo>
                    <a:pt x="127" y="1"/>
                    <a:pt x="1" y="169"/>
                    <a:pt x="1" y="633"/>
                  </a:cubicBezTo>
                  <a:cubicBezTo>
                    <a:pt x="22" y="2719"/>
                    <a:pt x="22" y="4806"/>
                    <a:pt x="1" y="6892"/>
                  </a:cubicBezTo>
                  <a:cubicBezTo>
                    <a:pt x="1" y="7377"/>
                    <a:pt x="148" y="7525"/>
                    <a:pt x="633" y="7525"/>
                  </a:cubicBezTo>
                  <a:cubicBezTo>
                    <a:pt x="1300" y="7518"/>
                    <a:pt x="1966" y="7515"/>
                    <a:pt x="2630" y="7515"/>
                  </a:cubicBezTo>
                  <a:cubicBezTo>
                    <a:pt x="3958" y="7515"/>
                    <a:pt x="5284" y="7525"/>
                    <a:pt x="6619" y="7525"/>
                  </a:cubicBezTo>
                  <a:cubicBezTo>
                    <a:pt x="8600" y="7525"/>
                    <a:pt x="10560" y="7525"/>
                    <a:pt x="12541" y="7546"/>
                  </a:cubicBezTo>
                  <a:cubicBezTo>
                    <a:pt x="12984" y="7546"/>
                    <a:pt x="13194" y="7462"/>
                    <a:pt x="13194" y="6935"/>
                  </a:cubicBezTo>
                  <a:cubicBezTo>
                    <a:pt x="13173" y="4827"/>
                    <a:pt x="13173" y="2719"/>
                    <a:pt x="13194" y="612"/>
                  </a:cubicBezTo>
                  <a:cubicBezTo>
                    <a:pt x="13194" y="148"/>
                    <a:pt x="13068" y="1"/>
                    <a:pt x="12604" y="1"/>
                  </a:cubicBezTo>
                  <a:cubicBezTo>
                    <a:pt x="10602" y="11"/>
                    <a:pt x="8605" y="16"/>
                    <a:pt x="6611" y="16"/>
                  </a:cubicBezTo>
                  <a:cubicBezTo>
                    <a:pt x="4616" y="16"/>
                    <a:pt x="2625" y="11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9">
              <a:extLst>
                <a:ext uri="{FF2B5EF4-FFF2-40B4-BE49-F238E27FC236}">
                  <a16:creationId xmlns:a16="http://schemas.microsoft.com/office/drawing/2014/main" id="{D559E7D8-03AC-315B-8411-DCB39FD41BF0}"/>
                </a:ext>
              </a:extLst>
            </p:cNvPr>
            <p:cNvSpPr/>
            <p:nvPr/>
          </p:nvSpPr>
          <p:spPr>
            <a:xfrm rot="-970049">
              <a:off x="8779522" y="3569385"/>
              <a:ext cx="256402" cy="146410"/>
            </a:xfrm>
            <a:custGeom>
              <a:avLst/>
              <a:gdLst/>
              <a:ahLst/>
              <a:cxnLst/>
              <a:rect l="l" t="t" r="r" b="b"/>
              <a:pathLst>
                <a:path w="13215" h="7546" extrusionOk="0">
                  <a:moveTo>
                    <a:pt x="654" y="1"/>
                  </a:moveTo>
                  <a:cubicBezTo>
                    <a:pt x="148" y="1"/>
                    <a:pt x="21" y="148"/>
                    <a:pt x="21" y="633"/>
                  </a:cubicBezTo>
                  <a:cubicBezTo>
                    <a:pt x="42" y="2719"/>
                    <a:pt x="42" y="4806"/>
                    <a:pt x="21" y="6892"/>
                  </a:cubicBezTo>
                  <a:cubicBezTo>
                    <a:pt x="0" y="7440"/>
                    <a:pt x="232" y="7525"/>
                    <a:pt x="717" y="7525"/>
                  </a:cubicBezTo>
                  <a:lnTo>
                    <a:pt x="6639" y="7525"/>
                  </a:lnTo>
                  <a:cubicBezTo>
                    <a:pt x="8599" y="7525"/>
                    <a:pt x="10580" y="7525"/>
                    <a:pt x="12540" y="7546"/>
                  </a:cubicBezTo>
                  <a:cubicBezTo>
                    <a:pt x="13004" y="7546"/>
                    <a:pt x="13215" y="7462"/>
                    <a:pt x="13215" y="6935"/>
                  </a:cubicBezTo>
                  <a:cubicBezTo>
                    <a:pt x="13173" y="4827"/>
                    <a:pt x="13194" y="2719"/>
                    <a:pt x="13215" y="612"/>
                  </a:cubicBezTo>
                  <a:cubicBezTo>
                    <a:pt x="13215" y="169"/>
                    <a:pt x="13088" y="1"/>
                    <a:pt x="12604" y="1"/>
                  </a:cubicBezTo>
                  <a:cubicBezTo>
                    <a:pt x="10612" y="11"/>
                    <a:pt x="8620" y="16"/>
                    <a:pt x="6629" y="16"/>
                  </a:cubicBezTo>
                  <a:cubicBezTo>
                    <a:pt x="4637" y="16"/>
                    <a:pt x="26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9">
              <a:extLst>
                <a:ext uri="{FF2B5EF4-FFF2-40B4-BE49-F238E27FC236}">
                  <a16:creationId xmlns:a16="http://schemas.microsoft.com/office/drawing/2014/main" id="{63C6A59F-6F3D-DC52-CF7B-04C4CE34F5B1}"/>
                </a:ext>
              </a:extLst>
            </p:cNvPr>
            <p:cNvSpPr/>
            <p:nvPr/>
          </p:nvSpPr>
          <p:spPr>
            <a:xfrm rot="-970049">
              <a:off x="8316354" y="3884481"/>
              <a:ext cx="258866" cy="135797"/>
            </a:xfrm>
            <a:custGeom>
              <a:avLst/>
              <a:gdLst/>
              <a:ahLst/>
              <a:cxnLst/>
              <a:rect l="l" t="t" r="r" b="b"/>
              <a:pathLst>
                <a:path w="13342" h="6999" extrusionOk="0">
                  <a:moveTo>
                    <a:pt x="611" y="1"/>
                  </a:moveTo>
                  <a:cubicBezTo>
                    <a:pt x="148" y="1"/>
                    <a:pt x="0" y="149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51"/>
                    <a:pt x="148" y="6998"/>
                    <a:pt x="611" y="6998"/>
                  </a:cubicBezTo>
                  <a:cubicBezTo>
                    <a:pt x="2624" y="6988"/>
                    <a:pt x="4642" y="6982"/>
                    <a:pt x="6663" y="6982"/>
                  </a:cubicBezTo>
                  <a:cubicBezTo>
                    <a:pt x="8684" y="6982"/>
                    <a:pt x="10707" y="6988"/>
                    <a:pt x="12730" y="6998"/>
                  </a:cubicBezTo>
                  <a:cubicBezTo>
                    <a:pt x="13194" y="6998"/>
                    <a:pt x="13320" y="6851"/>
                    <a:pt x="13320" y="6387"/>
                  </a:cubicBezTo>
                  <a:cubicBezTo>
                    <a:pt x="13299" y="4490"/>
                    <a:pt x="13299" y="2572"/>
                    <a:pt x="13320" y="675"/>
                  </a:cubicBezTo>
                  <a:cubicBezTo>
                    <a:pt x="13341" y="149"/>
                    <a:pt x="13173" y="1"/>
                    <a:pt x="12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9">
              <a:extLst>
                <a:ext uri="{FF2B5EF4-FFF2-40B4-BE49-F238E27FC236}">
                  <a16:creationId xmlns:a16="http://schemas.microsoft.com/office/drawing/2014/main" id="{8A4379A1-897F-0C2D-9AAB-12A054EC8202}"/>
                </a:ext>
              </a:extLst>
            </p:cNvPr>
            <p:cNvSpPr/>
            <p:nvPr/>
          </p:nvSpPr>
          <p:spPr>
            <a:xfrm rot="-970049">
              <a:off x="7817920" y="4028603"/>
              <a:ext cx="258866" cy="136204"/>
            </a:xfrm>
            <a:custGeom>
              <a:avLst/>
              <a:gdLst/>
              <a:ahLst/>
              <a:cxnLst/>
              <a:rect l="l" t="t" r="r" b="b"/>
              <a:pathLst>
                <a:path w="13342" h="7020" extrusionOk="0">
                  <a:moveTo>
                    <a:pt x="696" y="1"/>
                  </a:moveTo>
                  <a:cubicBezTo>
                    <a:pt x="169" y="1"/>
                    <a:pt x="1" y="148"/>
                    <a:pt x="1" y="675"/>
                  </a:cubicBezTo>
                  <a:cubicBezTo>
                    <a:pt x="43" y="2551"/>
                    <a:pt x="43" y="4448"/>
                    <a:pt x="1" y="6324"/>
                  </a:cubicBezTo>
                  <a:cubicBezTo>
                    <a:pt x="1" y="6830"/>
                    <a:pt x="148" y="7019"/>
                    <a:pt x="675" y="7019"/>
                  </a:cubicBezTo>
                  <a:cubicBezTo>
                    <a:pt x="2667" y="7009"/>
                    <a:pt x="4664" y="7003"/>
                    <a:pt x="6661" y="7003"/>
                  </a:cubicBezTo>
                  <a:cubicBezTo>
                    <a:pt x="8658" y="7003"/>
                    <a:pt x="10655" y="7009"/>
                    <a:pt x="12646" y="7019"/>
                  </a:cubicBezTo>
                  <a:cubicBezTo>
                    <a:pt x="13173" y="7019"/>
                    <a:pt x="13342" y="6872"/>
                    <a:pt x="13342" y="6345"/>
                  </a:cubicBezTo>
                  <a:cubicBezTo>
                    <a:pt x="13300" y="4490"/>
                    <a:pt x="13300" y="2614"/>
                    <a:pt x="13342" y="760"/>
                  </a:cubicBezTo>
                  <a:cubicBezTo>
                    <a:pt x="13342" y="191"/>
                    <a:pt x="13194" y="1"/>
                    <a:pt x="12604" y="1"/>
                  </a:cubicBezTo>
                  <a:cubicBezTo>
                    <a:pt x="11614" y="22"/>
                    <a:pt x="10628" y="27"/>
                    <a:pt x="9643" y="27"/>
                  </a:cubicBezTo>
                  <a:cubicBezTo>
                    <a:pt x="8658" y="27"/>
                    <a:pt x="7672" y="22"/>
                    <a:pt x="6682" y="22"/>
                  </a:cubicBezTo>
                  <a:cubicBezTo>
                    <a:pt x="4680" y="22"/>
                    <a:pt x="2677" y="22"/>
                    <a:pt x="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9">
              <a:extLst>
                <a:ext uri="{FF2B5EF4-FFF2-40B4-BE49-F238E27FC236}">
                  <a16:creationId xmlns:a16="http://schemas.microsoft.com/office/drawing/2014/main" id="{F90AA1A5-A16D-A1FE-873E-2CC4F77745E1}"/>
                </a:ext>
              </a:extLst>
            </p:cNvPr>
            <p:cNvSpPr/>
            <p:nvPr/>
          </p:nvSpPr>
          <p:spPr>
            <a:xfrm rot="-970049">
              <a:off x="9324798" y="3591959"/>
              <a:ext cx="256421" cy="135816"/>
            </a:xfrm>
            <a:custGeom>
              <a:avLst/>
              <a:gdLst/>
              <a:ahLst/>
              <a:cxnLst/>
              <a:rect l="l" t="t" r="r" b="b"/>
              <a:pathLst>
                <a:path w="13216" h="7000" extrusionOk="0">
                  <a:moveTo>
                    <a:pt x="582" y="0"/>
                  </a:moveTo>
                  <a:cubicBezTo>
                    <a:pt x="97" y="0"/>
                    <a:pt x="1" y="214"/>
                    <a:pt x="1" y="676"/>
                  </a:cubicBezTo>
                  <a:cubicBezTo>
                    <a:pt x="22" y="2573"/>
                    <a:pt x="43" y="4449"/>
                    <a:pt x="1" y="6346"/>
                  </a:cubicBezTo>
                  <a:cubicBezTo>
                    <a:pt x="1" y="6873"/>
                    <a:pt x="169" y="6999"/>
                    <a:pt x="675" y="6999"/>
                  </a:cubicBezTo>
                  <a:cubicBezTo>
                    <a:pt x="1329" y="6992"/>
                    <a:pt x="1982" y="6990"/>
                    <a:pt x="2634" y="6990"/>
                  </a:cubicBezTo>
                  <a:cubicBezTo>
                    <a:pt x="3940" y="6990"/>
                    <a:pt x="5242" y="6999"/>
                    <a:pt x="6534" y="6999"/>
                  </a:cubicBezTo>
                  <a:lnTo>
                    <a:pt x="12520" y="6999"/>
                  </a:lnTo>
                  <a:cubicBezTo>
                    <a:pt x="13005" y="6999"/>
                    <a:pt x="13194" y="6894"/>
                    <a:pt x="13194" y="6346"/>
                  </a:cubicBezTo>
                  <a:cubicBezTo>
                    <a:pt x="13173" y="4428"/>
                    <a:pt x="13173" y="2531"/>
                    <a:pt x="13194" y="634"/>
                  </a:cubicBezTo>
                  <a:cubicBezTo>
                    <a:pt x="13215" y="128"/>
                    <a:pt x="13047" y="2"/>
                    <a:pt x="12562" y="2"/>
                  </a:cubicBezTo>
                  <a:cubicBezTo>
                    <a:pt x="10581" y="12"/>
                    <a:pt x="8595" y="18"/>
                    <a:pt x="6608" y="18"/>
                  </a:cubicBezTo>
                  <a:cubicBezTo>
                    <a:pt x="4622" y="18"/>
                    <a:pt x="2635" y="12"/>
                    <a:pt x="654" y="2"/>
                  </a:cubicBezTo>
                  <a:cubicBezTo>
                    <a:pt x="629" y="1"/>
                    <a:pt x="605" y="0"/>
                    <a:pt x="5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9">
              <a:extLst>
                <a:ext uri="{FF2B5EF4-FFF2-40B4-BE49-F238E27FC236}">
                  <a16:creationId xmlns:a16="http://schemas.microsoft.com/office/drawing/2014/main" id="{F5437263-0431-1521-143E-63A430B243D2}"/>
                </a:ext>
              </a:extLst>
            </p:cNvPr>
            <p:cNvSpPr/>
            <p:nvPr/>
          </p:nvSpPr>
          <p:spPr>
            <a:xfrm rot="-970049">
              <a:off x="8826899" y="3736432"/>
              <a:ext cx="255994" cy="136204"/>
            </a:xfrm>
            <a:custGeom>
              <a:avLst/>
              <a:gdLst/>
              <a:ahLst/>
              <a:cxnLst/>
              <a:rect l="l" t="t" r="r" b="b"/>
              <a:pathLst>
                <a:path w="13194" h="7020" extrusionOk="0">
                  <a:moveTo>
                    <a:pt x="611" y="1"/>
                  </a:moveTo>
                  <a:cubicBezTo>
                    <a:pt x="169" y="1"/>
                    <a:pt x="0" y="127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93"/>
                    <a:pt x="169" y="7019"/>
                    <a:pt x="654" y="7019"/>
                  </a:cubicBezTo>
                  <a:cubicBezTo>
                    <a:pt x="2635" y="7009"/>
                    <a:pt x="4616" y="7003"/>
                    <a:pt x="6597" y="7003"/>
                  </a:cubicBezTo>
                  <a:cubicBezTo>
                    <a:pt x="8578" y="7003"/>
                    <a:pt x="10559" y="7009"/>
                    <a:pt x="12541" y="7019"/>
                  </a:cubicBezTo>
                  <a:cubicBezTo>
                    <a:pt x="13025" y="7019"/>
                    <a:pt x="13194" y="6893"/>
                    <a:pt x="13194" y="6387"/>
                  </a:cubicBezTo>
                  <a:cubicBezTo>
                    <a:pt x="13173" y="4490"/>
                    <a:pt x="13173" y="2572"/>
                    <a:pt x="13194" y="675"/>
                  </a:cubicBezTo>
                  <a:cubicBezTo>
                    <a:pt x="13194" y="127"/>
                    <a:pt x="13025" y="22"/>
                    <a:pt x="12519" y="22"/>
                  </a:cubicBezTo>
                  <a:lnTo>
                    <a:pt x="6597" y="22"/>
                  </a:lnTo>
                  <a:cubicBezTo>
                    <a:pt x="4595" y="22"/>
                    <a:pt x="2614" y="22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9">
              <a:extLst>
                <a:ext uri="{FF2B5EF4-FFF2-40B4-BE49-F238E27FC236}">
                  <a16:creationId xmlns:a16="http://schemas.microsoft.com/office/drawing/2014/main" id="{848A1B46-7235-B479-A602-FDF8488D8321}"/>
                </a:ext>
              </a:extLst>
            </p:cNvPr>
            <p:cNvSpPr/>
            <p:nvPr/>
          </p:nvSpPr>
          <p:spPr>
            <a:xfrm rot="-970049">
              <a:off x="8542700" y="3643344"/>
              <a:ext cx="222875" cy="146410"/>
            </a:xfrm>
            <a:custGeom>
              <a:avLst/>
              <a:gdLst/>
              <a:ahLst/>
              <a:cxnLst/>
              <a:rect l="l" t="t" r="r" b="b"/>
              <a:pathLst>
                <a:path w="11487" h="7546" extrusionOk="0">
                  <a:moveTo>
                    <a:pt x="5796" y="1"/>
                  </a:moveTo>
                  <a:cubicBezTo>
                    <a:pt x="4068" y="1"/>
                    <a:pt x="2340" y="1"/>
                    <a:pt x="611" y="22"/>
                  </a:cubicBezTo>
                  <a:cubicBezTo>
                    <a:pt x="581" y="20"/>
                    <a:pt x="552" y="20"/>
                    <a:pt x="525" y="20"/>
                  </a:cubicBezTo>
                  <a:cubicBezTo>
                    <a:pt x="147" y="20"/>
                    <a:pt x="0" y="160"/>
                    <a:pt x="0" y="612"/>
                  </a:cubicBezTo>
                  <a:cubicBezTo>
                    <a:pt x="21" y="2719"/>
                    <a:pt x="21" y="4848"/>
                    <a:pt x="0" y="6977"/>
                  </a:cubicBezTo>
                  <a:cubicBezTo>
                    <a:pt x="0" y="7419"/>
                    <a:pt x="148" y="7546"/>
                    <a:pt x="569" y="7546"/>
                  </a:cubicBezTo>
                  <a:cubicBezTo>
                    <a:pt x="2287" y="7535"/>
                    <a:pt x="4010" y="7530"/>
                    <a:pt x="5733" y="7530"/>
                  </a:cubicBezTo>
                  <a:cubicBezTo>
                    <a:pt x="7456" y="7530"/>
                    <a:pt x="9179" y="7535"/>
                    <a:pt x="10896" y="7546"/>
                  </a:cubicBezTo>
                  <a:cubicBezTo>
                    <a:pt x="11381" y="7546"/>
                    <a:pt x="11487" y="7335"/>
                    <a:pt x="11487" y="6914"/>
                  </a:cubicBezTo>
                  <a:cubicBezTo>
                    <a:pt x="11466" y="4806"/>
                    <a:pt x="11466" y="2698"/>
                    <a:pt x="11487" y="591"/>
                  </a:cubicBezTo>
                  <a:cubicBezTo>
                    <a:pt x="11487" y="127"/>
                    <a:pt x="11318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9">
              <a:extLst>
                <a:ext uri="{FF2B5EF4-FFF2-40B4-BE49-F238E27FC236}">
                  <a16:creationId xmlns:a16="http://schemas.microsoft.com/office/drawing/2014/main" id="{F3C57133-F3E5-2DD2-8FC1-041D0F531A54}"/>
                </a:ext>
              </a:extLst>
            </p:cNvPr>
            <p:cNvSpPr/>
            <p:nvPr/>
          </p:nvSpPr>
          <p:spPr>
            <a:xfrm rot="-970049">
              <a:off x="9548896" y="3352205"/>
              <a:ext cx="215521" cy="146410"/>
            </a:xfrm>
            <a:custGeom>
              <a:avLst/>
              <a:gdLst/>
              <a:ahLst/>
              <a:cxnLst/>
              <a:rect l="l" t="t" r="r" b="b"/>
              <a:pathLst>
                <a:path w="11108" h="7546" extrusionOk="0">
                  <a:moveTo>
                    <a:pt x="653" y="1"/>
                  </a:moveTo>
                  <a:cubicBezTo>
                    <a:pt x="169" y="1"/>
                    <a:pt x="0" y="127"/>
                    <a:pt x="0" y="633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419"/>
                    <a:pt x="190" y="7525"/>
                    <a:pt x="696" y="7525"/>
                  </a:cubicBezTo>
                  <a:cubicBezTo>
                    <a:pt x="1237" y="7518"/>
                    <a:pt x="1778" y="7515"/>
                    <a:pt x="2318" y="7515"/>
                  </a:cubicBezTo>
                  <a:cubicBezTo>
                    <a:pt x="3398" y="7515"/>
                    <a:pt x="4475" y="7525"/>
                    <a:pt x="5543" y="7525"/>
                  </a:cubicBezTo>
                  <a:cubicBezTo>
                    <a:pt x="6365" y="7525"/>
                    <a:pt x="7187" y="7519"/>
                    <a:pt x="8009" y="7519"/>
                  </a:cubicBezTo>
                  <a:cubicBezTo>
                    <a:pt x="8831" y="7519"/>
                    <a:pt x="9653" y="7525"/>
                    <a:pt x="10475" y="7546"/>
                  </a:cubicBezTo>
                  <a:cubicBezTo>
                    <a:pt x="10939" y="7546"/>
                    <a:pt x="11086" y="7419"/>
                    <a:pt x="11086" y="6935"/>
                  </a:cubicBezTo>
                  <a:cubicBezTo>
                    <a:pt x="11065" y="4827"/>
                    <a:pt x="11065" y="2719"/>
                    <a:pt x="11086" y="612"/>
                  </a:cubicBezTo>
                  <a:cubicBezTo>
                    <a:pt x="11107" y="106"/>
                    <a:pt x="10918" y="1"/>
                    <a:pt x="10433" y="1"/>
                  </a:cubicBezTo>
                  <a:cubicBezTo>
                    <a:pt x="8799" y="11"/>
                    <a:pt x="7166" y="16"/>
                    <a:pt x="5535" y="16"/>
                  </a:cubicBezTo>
                  <a:cubicBezTo>
                    <a:pt x="3904" y="16"/>
                    <a:pt x="2276" y="11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9">
              <a:extLst>
                <a:ext uri="{FF2B5EF4-FFF2-40B4-BE49-F238E27FC236}">
                  <a16:creationId xmlns:a16="http://schemas.microsoft.com/office/drawing/2014/main" id="{5B5FFBD1-C040-E77E-9E83-19F4B629709C}"/>
                </a:ext>
              </a:extLst>
            </p:cNvPr>
            <p:cNvSpPr/>
            <p:nvPr/>
          </p:nvSpPr>
          <p:spPr>
            <a:xfrm rot="-970049">
              <a:off x="9050524" y="3497131"/>
              <a:ext cx="212669" cy="146041"/>
            </a:xfrm>
            <a:custGeom>
              <a:avLst/>
              <a:gdLst/>
              <a:ahLst/>
              <a:cxnLst/>
              <a:rect l="l" t="t" r="r" b="b"/>
              <a:pathLst>
                <a:path w="10961" h="7527" extrusionOk="0">
                  <a:moveTo>
                    <a:pt x="612" y="1"/>
                  </a:moveTo>
                  <a:cubicBezTo>
                    <a:pt x="169" y="1"/>
                    <a:pt x="1" y="127"/>
                    <a:pt x="1" y="591"/>
                  </a:cubicBezTo>
                  <a:cubicBezTo>
                    <a:pt x="22" y="2698"/>
                    <a:pt x="22" y="4806"/>
                    <a:pt x="1" y="6914"/>
                  </a:cubicBezTo>
                  <a:cubicBezTo>
                    <a:pt x="1" y="7377"/>
                    <a:pt x="148" y="7525"/>
                    <a:pt x="612" y="7525"/>
                  </a:cubicBezTo>
                  <a:cubicBezTo>
                    <a:pt x="1153" y="7518"/>
                    <a:pt x="1694" y="7515"/>
                    <a:pt x="2235" y="7515"/>
                  </a:cubicBezTo>
                  <a:cubicBezTo>
                    <a:pt x="3316" y="7515"/>
                    <a:pt x="4398" y="7525"/>
                    <a:pt x="5480" y="7525"/>
                  </a:cubicBezTo>
                  <a:cubicBezTo>
                    <a:pt x="6562" y="7525"/>
                    <a:pt x="7644" y="7515"/>
                    <a:pt x="8726" y="7515"/>
                  </a:cubicBezTo>
                  <a:cubicBezTo>
                    <a:pt x="9267" y="7515"/>
                    <a:pt x="9808" y="7518"/>
                    <a:pt x="10349" y="7525"/>
                  </a:cubicBezTo>
                  <a:cubicBezTo>
                    <a:pt x="10377" y="7526"/>
                    <a:pt x="10404" y="7527"/>
                    <a:pt x="10430" y="7527"/>
                  </a:cubicBezTo>
                  <a:cubicBezTo>
                    <a:pt x="10830" y="7527"/>
                    <a:pt x="10960" y="7370"/>
                    <a:pt x="10960" y="6935"/>
                  </a:cubicBezTo>
                  <a:cubicBezTo>
                    <a:pt x="10939" y="4827"/>
                    <a:pt x="10939" y="2719"/>
                    <a:pt x="10960" y="612"/>
                  </a:cubicBezTo>
                  <a:cubicBezTo>
                    <a:pt x="10960" y="148"/>
                    <a:pt x="10834" y="1"/>
                    <a:pt x="10370" y="1"/>
                  </a:cubicBezTo>
                  <a:cubicBezTo>
                    <a:pt x="8747" y="11"/>
                    <a:pt x="7119" y="16"/>
                    <a:pt x="5491" y="16"/>
                  </a:cubicBezTo>
                  <a:cubicBezTo>
                    <a:pt x="3863" y="16"/>
                    <a:pt x="2235" y="1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9">
              <a:extLst>
                <a:ext uri="{FF2B5EF4-FFF2-40B4-BE49-F238E27FC236}">
                  <a16:creationId xmlns:a16="http://schemas.microsoft.com/office/drawing/2014/main" id="{C80D1FBB-93B2-C277-9745-04411D6B6584}"/>
                </a:ext>
              </a:extLst>
            </p:cNvPr>
            <p:cNvSpPr/>
            <p:nvPr/>
          </p:nvSpPr>
          <p:spPr>
            <a:xfrm rot="-970049">
              <a:off x="8044452" y="3789180"/>
              <a:ext cx="210612" cy="146410"/>
            </a:xfrm>
            <a:custGeom>
              <a:avLst/>
              <a:gdLst/>
              <a:ahLst/>
              <a:cxnLst/>
              <a:rect l="l" t="t" r="r" b="b"/>
              <a:pathLst>
                <a:path w="10855" h="7546" extrusionOk="0">
                  <a:moveTo>
                    <a:pt x="633" y="1"/>
                  </a:moveTo>
                  <a:cubicBezTo>
                    <a:pt x="169" y="1"/>
                    <a:pt x="22" y="127"/>
                    <a:pt x="22" y="612"/>
                  </a:cubicBezTo>
                  <a:cubicBezTo>
                    <a:pt x="43" y="2719"/>
                    <a:pt x="43" y="4827"/>
                    <a:pt x="22" y="6935"/>
                  </a:cubicBezTo>
                  <a:cubicBezTo>
                    <a:pt x="1" y="7440"/>
                    <a:pt x="190" y="7546"/>
                    <a:pt x="675" y="7546"/>
                  </a:cubicBezTo>
                  <a:cubicBezTo>
                    <a:pt x="2256" y="7535"/>
                    <a:pt x="3842" y="7530"/>
                    <a:pt x="5430" y="7530"/>
                  </a:cubicBezTo>
                  <a:cubicBezTo>
                    <a:pt x="7019" y="7530"/>
                    <a:pt x="8610" y="7535"/>
                    <a:pt x="10201" y="7546"/>
                  </a:cubicBezTo>
                  <a:cubicBezTo>
                    <a:pt x="10686" y="7546"/>
                    <a:pt x="10855" y="7419"/>
                    <a:pt x="10855" y="6914"/>
                  </a:cubicBezTo>
                  <a:cubicBezTo>
                    <a:pt x="10813" y="4827"/>
                    <a:pt x="10813" y="2762"/>
                    <a:pt x="10855" y="675"/>
                  </a:cubicBezTo>
                  <a:cubicBezTo>
                    <a:pt x="10855" y="127"/>
                    <a:pt x="10665" y="22"/>
                    <a:pt x="10159" y="22"/>
                  </a:cubicBezTo>
                  <a:cubicBezTo>
                    <a:pt x="9632" y="29"/>
                    <a:pt x="9105" y="31"/>
                    <a:pt x="8578" y="31"/>
                  </a:cubicBezTo>
                  <a:cubicBezTo>
                    <a:pt x="7525" y="31"/>
                    <a:pt x="6471" y="22"/>
                    <a:pt x="5417" y="22"/>
                  </a:cubicBezTo>
                  <a:cubicBezTo>
                    <a:pt x="3815" y="22"/>
                    <a:pt x="2213" y="22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9">
              <a:extLst>
                <a:ext uri="{FF2B5EF4-FFF2-40B4-BE49-F238E27FC236}">
                  <a16:creationId xmlns:a16="http://schemas.microsoft.com/office/drawing/2014/main" id="{5B6614A8-4ADE-F4C1-EEEF-C92795A34BA8}"/>
                </a:ext>
              </a:extLst>
            </p:cNvPr>
            <p:cNvSpPr/>
            <p:nvPr/>
          </p:nvSpPr>
          <p:spPr>
            <a:xfrm rot="-970049">
              <a:off x="8589616" y="3810417"/>
              <a:ext cx="222875" cy="135836"/>
            </a:xfrm>
            <a:custGeom>
              <a:avLst/>
              <a:gdLst/>
              <a:ahLst/>
              <a:cxnLst/>
              <a:rect l="l" t="t" r="r" b="b"/>
              <a:pathLst>
                <a:path w="11487" h="7001" extrusionOk="0">
                  <a:moveTo>
                    <a:pt x="525" y="1"/>
                  </a:moveTo>
                  <a:cubicBezTo>
                    <a:pt x="147" y="1"/>
                    <a:pt x="0" y="141"/>
                    <a:pt x="0" y="593"/>
                  </a:cubicBezTo>
                  <a:cubicBezTo>
                    <a:pt x="21" y="2532"/>
                    <a:pt x="21" y="4492"/>
                    <a:pt x="0" y="6431"/>
                  </a:cubicBezTo>
                  <a:cubicBezTo>
                    <a:pt x="0" y="6874"/>
                    <a:pt x="148" y="7000"/>
                    <a:pt x="569" y="7000"/>
                  </a:cubicBezTo>
                  <a:cubicBezTo>
                    <a:pt x="2287" y="6990"/>
                    <a:pt x="4005" y="6984"/>
                    <a:pt x="5725" y="6984"/>
                  </a:cubicBezTo>
                  <a:cubicBezTo>
                    <a:pt x="7445" y="6984"/>
                    <a:pt x="9168" y="6990"/>
                    <a:pt x="10896" y="7000"/>
                  </a:cubicBezTo>
                  <a:cubicBezTo>
                    <a:pt x="11318" y="7000"/>
                    <a:pt x="11466" y="6874"/>
                    <a:pt x="11466" y="6431"/>
                  </a:cubicBezTo>
                  <a:cubicBezTo>
                    <a:pt x="11444" y="4492"/>
                    <a:pt x="11444" y="2532"/>
                    <a:pt x="11466" y="593"/>
                  </a:cubicBezTo>
                  <a:cubicBezTo>
                    <a:pt x="11487" y="129"/>
                    <a:pt x="11318" y="3"/>
                    <a:pt x="10854" y="3"/>
                  </a:cubicBezTo>
                  <a:lnTo>
                    <a:pt x="611" y="3"/>
                  </a:lnTo>
                  <a:cubicBezTo>
                    <a:pt x="581" y="2"/>
                    <a:pt x="552" y="1"/>
                    <a:pt x="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9">
              <a:extLst>
                <a:ext uri="{FF2B5EF4-FFF2-40B4-BE49-F238E27FC236}">
                  <a16:creationId xmlns:a16="http://schemas.microsoft.com/office/drawing/2014/main" id="{21D572BD-E1F2-F418-8547-78863B7CCF9E}"/>
                </a:ext>
              </a:extLst>
            </p:cNvPr>
            <p:cNvSpPr/>
            <p:nvPr/>
          </p:nvSpPr>
          <p:spPr>
            <a:xfrm rot="-970049">
              <a:off x="9595882" y="3519366"/>
              <a:ext cx="215114" cy="136204"/>
            </a:xfrm>
            <a:custGeom>
              <a:avLst/>
              <a:gdLst/>
              <a:ahLst/>
              <a:cxnLst/>
              <a:rect l="l" t="t" r="r" b="b"/>
              <a:pathLst>
                <a:path w="11087" h="7020" extrusionOk="0">
                  <a:moveTo>
                    <a:pt x="653" y="1"/>
                  </a:moveTo>
                  <a:cubicBezTo>
                    <a:pt x="190" y="1"/>
                    <a:pt x="0" y="106"/>
                    <a:pt x="0" y="633"/>
                  </a:cubicBezTo>
                  <a:cubicBezTo>
                    <a:pt x="21" y="2572"/>
                    <a:pt x="21" y="4490"/>
                    <a:pt x="0" y="6429"/>
                  </a:cubicBezTo>
                  <a:cubicBezTo>
                    <a:pt x="0" y="6893"/>
                    <a:pt x="148" y="7019"/>
                    <a:pt x="611" y="7019"/>
                  </a:cubicBezTo>
                  <a:cubicBezTo>
                    <a:pt x="2255" y="7009"/>
                    <a:pt x="3899" y="7003"/>
                    <a:pt x="5543" y="7003"/>
                  </a:cubicBezTo>
                  <a:cubicBezTo>
                    <a:pt x="7187" y="7003"/>
                    <a:pt x="8831" y="7009"/>
                    <a:pt x="10475" y="7019"/>
                  </a:cubicBezTo>
                  <a:cubicBezTo>
                    <a:pt x="10981" y="7019"/>
                    <a:pt x="11086" y="6851"/>
                    <a:pt x="11086" y="6366"/>
                  </a:cubicBezTo>
                  <a:cubicBezTo>
                    <a:pt x="11065" y="4469"/>
                    <a:pt x="11065" y="2551"/>
                    <a:pt x="11086" y="654"/>
                  </a:cubicBezTo>
                  <a:cubicBezTo>
                    <a:pt x="11086" y="148"/>
                    <a:pt x="10939" y="22"/>
                    <a:pt x="10454" y="22"/>
                  </a:cubicBezTo>
                  <a:lnTo>
                    <a:pt x="5585" y="22"/>
                  </a:lnTo>
                  <a:cubicBezTo>
                    <a:pt x="3941" y="22"/>
                    <a:pt x="2297" y="22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9">
              <a:extLst>
                <a:ext uri="{FF2B5EF4-FFF2-40B4-BE49-F238E27FC236}">
                  <a16:creationId xmlns:a16="http://schemas.microsoft.com/office/drawing/2014/main" id="{A9FB4097-4711-2B9B-A260-3B09DC1F9DAD}"/>
                </a:ext>
              </a:extLst>
            </p:cNvPr>
            <p:cNvSpPr/>
            <p:nvPr/>
          </p:nvSpPr>
          <p:spPr>
            <a:xfrm rot="-970049">
              <a:off x="9097607" y="3664608"/>
              <a:ext cx="212669" cy="135816"/>
            </a:xfrm>
            <a:custGeom>
              <a:avLst/>
              <a:gdLst/>
              <a:ahLst/>
              <a:cxnLst/>
              <a:rect l="l" t="t" r="r" b="b"/>
              <a:pathLst>
                <a:path w="10961" h="7000" extrusionOk="0">
                  <a:moveTo>
                    <a:pt x="534" y="0"/>
                  </a:moveTo>
                  <a:cubicBezTo>
                    <a:pt x="149" y="0"/>
                    <a:pt x="1" y="157"/>
                    <a:pt x="1" y="592"/>
                  </a:cubicBezTo>
                  <a:cubicBezTo>
                    <a:pt x="22" y="2531"/>
                    <a:pt x="22" y="4491"/>
                    <a:pt x="1" y="6430"/>
                  </a:cubicBezTo>
                  <a:cubicBezTo>
                    <a:pt x="1" y="6873"/>
                    <a:pt x="169" y="6999"/>
                    <a:pt x="591" y="6999"/>
                  </a:cubicBezTo>
                  <a:cubicBezTo>
                    <a:pt x="2224" y="6989"/>
                    <a:pt x="3857" y="6983"/>
                    <a:pt x="5491" y="6983"/>
                  </a:cubicBezTo>
                  <a:cubicBezTo>
                    <a:pt x="7124" y="6983"/>
                    <a:pt x="8758" y="6989"/>
                    <a:pt x="10391" y="6999"/>
                  </a:cubicBezTo>
                  <a:cubicBezTo>
                    <a:pt x="10791" y="6999"/>
                    <a:pt x="10960" y="6873"/>
                    <a:pt x="10960" y="6430"/>
                  </a:cubicBezTo>
                  <a:cubicBezTo>
                    <a:pt x="10939" y="4491"/>
                    <a:pt x="10939" y="2531"/>
                    <a:pt x="10960" y="592"/>
                  </a:cubicBezTo>
                  <a:cubicBezTo>
                    <a:pt x="10960" y="107"/>
                    <a:pt x="10791" y="2"/>
                    <a:pt x="10349" y="2"/>
                  </a:cubicBezTo>
                  <a:lnTo>
                    <a:pt x="612" y="2"/>
                  </a:lnTo>
                  <a:cubicBezTo>
                    <a:pt x="585" y="1"/>
                    <a:pt x="559" y="0"/>
                    <a:pt x="5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9">
              <a:extLst>
                <a:ext uri="{FF2B5EF4-FFF2-40B4-BE49-F238E27FC236}">
                  <a16:creationId xmlns:a16="http://schemas.microsoft.com/office/drawing/2014/main" id="{75CBBEEF-9C1A-D788-A3CF-87CBCB5EB2A2}"/>
                </a:ext>
              </a:extLst>
            </p:cNvPr>
            <p:cNvSpPr/>
            <p:nvPr/>
          </p:nvSpPr>
          <p:spPr>
            <a:xfrm rot="-970049">
              <a:off x="8090987" y="3956405"/>
              <a:ext cx="210612" cy="135836"/>
            </a:xfrm>
            <a:custGeom>
              <a:avLst/>
              <a:gdLst/>
              <a:ahLst/>
              <a:cxnLst/>
              <a:rect l="l" t="t" r="r" b="b"/>
              <a:pathLst>
                <a:path w="10855" h="7001" extrusionOk="0">
                  <a:moveTo>
                    <a:pt x="654" y="1"/>
                  </a:moveTo>
                  <a:cubicBezTo>
                    <a:pt x="169" y="1"/>
                    <a:pt x="22" y="127"/>
                    <a:pt x="22" y="633"/>
                  </a:cubicBezTo>
                  <a:cubicBezTo>
                    <a:pt x="43" y="2530"/>
                    <a:pt x="43" y="4448"/>
                    <a:pt x="22" y="6345"/>
                  </a:cubicBezTo>
                  <a:cubicBezTo>
                    <a:pt x="0" y="6893"/>
                    <a:pt x="211" y="6998"/>
                    <a:pt x="717" y="6998"/>
                  </a:cubicBezTo>
                  <a:cubicBezTo>
                    <a:pt x="1230" y="6991"/>
                    <a:pt x="1745" y="6989"/>
                    <a:pt x="2262" y="6989"/>
                  </a:cubicBezTo>
                  <a:cubicBezTo>
                    <a:pt x="3295" y="6989"/>
                    <a:pt x="4335" y="6998"/>
                    <a:pt x="5375" y="6998"/>
                  </a:cubicBezTo>
                  <a:cubicBezTo>
                    <a:pt x="6443" y="6998"/>
                    <a:pt x="7511" y="6989"/>
                    <a:pt x="8572" y="6989"/>
                  </a:cubicBezTo>
                  <a:cubicBezTo>
                    <a:pt x="9103" y="6989"/>
                    <a:pt x="9632" y="6991"/>
                    <a:pt x="10159" y="6998"/>
                  </a:cubicBezTo>
                  <a:cubicBezTo>
                    <a:pt x="10191" y="6999"/>
                    <a:pt x="10221" y="7000"/>
                    <a:pt x="10250" y="7000"/>
                  </a:cubicBezTo>
                  <a:cubicBezTo>
                    <a:pt x="10706" y="7000"/>
                    <a:pt x="10855" y="6840"/>
                    <a:pt x="10855" y="6345"/>
                  </a:cubicBezTo>
                  <a:cubicBezTo>
                    <a:pt x="10812" y="4448"/>
                    <a:pt x="10812" y="2572"/>
                    <a:pt x="10855" y="675"/>
                  </a:cubicBezTo>
                  <a:cubicBezTo>
                    <a:pt x="10855" y="191"/>
                    <a:pt x="10728" y="1"/>
                    <a:pt x="10180" y="1"/>
                  </a:cubicBezTo>
                  <a:cubicBezTo>
                    <a:pt x="8599" y="11"/>
                    <a:pt x="7014" y="17"/>
                    <a:pt x="5425" y="17"/>
                  </a:cubicBezTo>
                  <a:cubicBezTo>
                    <a:pt x="3836" y="17"/>
                    <a:pt x="22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9">
              <a:extLst>
                <a:ext uri="{FF2B5EF4-FFF2-40B4-BE49-F238E27FC236}">
                  <a16:creationId xmlns:a16="http://schemas.microsoft.com/office/drawing/2014/main" id="{A42972A6-D822-A445-D59F-490FDD6B9B55}"/>
                </a:ext>
              </a:extLst>
            </p:cNvPr>
            <p:cNvSpPr/>
            <p:nvPr/>
          </p:nvSpPr>
          <p:spPr>
            <a:xfrm rot="-970049">
              <a:off x="7574270" y="3471541"/>
              <a:ext cx="2381597" cy="596854"/>
            </a:xfrm>
            <a:custGeom>
              <a:avLst/>
              <a:gdLst/>
              <a:ahLst/>
              <a:cxnLst/>
              <a:rect l="l" t="t" r="r" b="b"/>
              <a:pathLst>
                <a:path w="122748" h="30762" extrusionOk="0">
                  <a:moveTo>
                    <a:pt x="22318" y="7534"/>
                  </a:moveTo>
                  <a:cubicBezTo>
                    <a:pt x="22778" y="7534"/>
                    <a:pt x="22910" y="7712"/>
                    <a:pt x="22910" y="8210"/>
                  </a:cubicBezTo>
                  <a:cubicBezTo>
                    <a:pt x="22868" y="10254"/>
                    <a:pt x="22868" y="12320"/>
                    <a:pt x="22910" y="14385"/>
                  </a:cubicBezTo>
                  <a:cubicBezTo>
                    <a:pt x="22910" y="14912"/>
                    <a:pt x="22762" y="15060"/>
                    <a:pt x="22235" y="15060"/>
                  </a:cubicBezTo>
                  <a:cubicBezTo>
                    <a:pt x="21561" y="15053"/>
                    <a:pt x="20887" y="15050"/>
                    <a:pt x="20212" y="15050"/>
                  </a:cubicBezTo>
                  <a:cubicBezTo>
                    <a:pt x="18863" y="15050"/>
                    <a:pt x="17514" y="15060"/>
                    <a:pt x="16166" y="15060"/>
                  </a:cubicBezTo>
                  <a:cubicBezTo>
                    <a:pt x="14859" y="15060"/>
                    <a:pt x="13543" y="15050"/>
                    <a:pt x="12223" y="15050"/>
                  </a:cubicBezTo>
                  <a:cubicBezTo>
                    <a:pt x="11564" y="15050"/>
                    <a:pt x="10903" y="15053"/>
                    <a:pt x="10243" y="15060"/>
                  </a:cubicBezTo>
                  <a:cubicBezTo>
                    <a:pt x="9716" y="15060"/>
                    <a:pt x="9590" y="14912"/>
                    <a:pt x="9590" y="14385"/>
                  </a:cubicBezTo>
                  <a:cubicBezTo>
                    <a:pt x="9611" y="12320"/>
                    <a:pt x="9611" y="10254"/>
                    <a:pt x="9590" y="8189"/>
                  </a:cubicBezTo>
                  <a:cubicBezTo>
                    <a:pt x="9569" y="7683"/>
                    <a:pt x="9737" y="7536"/>
                    <a:pt x="10264" y="7536"/>
                  </a:cubicBezTo>
                  <a:cubicBezTo>
                    <a:pt x="12256" y="7546"/>
                    <a:pt x="14253" y="7551"/>
                    <a:pt x="16250" y="7551"/>
                  </a:cubicBezTo>
                  <a:cubicBezTo>
                    <a:pt x="18247" y="7551"/>
                    <a:pt x="20244" y="7546"/>
                    <a:pt x="22235" y="7536"/>
                  </a:cubicBezTo>
                  <a:cubicBezTo>
                    <a:pt x="22264" y="7534"/>
                    <a:pt x="22291" y="7534"/>
                    <a:pt x="22318" y="7534"/>
                  </a:cubicBezTo>
                  <a:close/>
                  <a:moveTo>
                    <a:pt x="49023" y="7536"/>
                  </a:moveTo>
                  <a:cubicBezTo>
                    <a:pt x="49466" y="7536"/>
                    <a:pt x="49634" y="7641"/>
                    <a:pt x="49634" y="8126"/>
                  </a:cubicBezTo>
                  <a:cubicBezTo>
                    <a:pt x="49613" y="10233"/>
                    <a:pt x="49613" y="12341"/>
                    <a:pt x="49634" y="14449"/>
                  </a:cubicBezTo>
                  <a:cubicBezTo>
                    <a:pt x="49655" y="14954"/>
                    <a:pt x="49445" y="15060"/>
                    <a:pt x="48981" y="15060"/>
                  </a:cubicBezTo>
                  <a:lnTo>
                    <a:pt x="42995" y="15060"/>
                  </a:lnTo>
                  <a:cubicBezTo>
                    <a:pt x="41661" y="15060"/>
                    <a:pt x="40326" y="15050"/>
                    <a:pt x="38997" y="15050"/>
                  </a:cubicBezTo>
                  <a:cubicBezTo>
                    <a:pt x="38333" y="15050"/>
                    <a:pt x="37670" y="15053"/>
                    <a:pt x="37010" y="15060"/>
                  </a:cubicBezTo>
                  <a:cubicBezTo>
                    <a:pt x="36504" y="15060"/>
                    <a:pt x="36314" y="14933"/>
                    <a:pt x="36314" y="14406"/>
                  </a:cubicBezTo>
                  <a:cubicBezTo>
                    <a:pt x="36335" y="12320"/>
                    <a:pt x="36335" y="10233"/>
                    <a:pt x="36314" y="8147"/>
                  </a:cubicBezTo>
                  <a:cubicBezTo>
                    <a:pt x="36314" y="7704"/>
                    <a:pt x="36441" y="7536"/>
                    <a:pt x="36904" y="7536"/>
                  </a:cubicBezTo>
                  <a:close/>
                  <a:moveTo>
                    <a:pt x="76317" y="7515"/>
                  </a:moveTo>
                  <a:cubicBezTo>
                    <a:pt x="76780" y="7515"/>
                    <a:pt x="76907" y="7683"/>
                    <a:pt x="76907" y="8126"/>
                  </a:cubicBezTo>
                  <a:cubicBezTo>
                    <a:pt x="76886" y="10233"/>
                    <a:pt x="76886" y="12341"/>
                    <a:pt x="76907" y="14449"/>
                  </a:cubicBezTo>
                  <a:cubicBezTo>
                    <a:pt x="76907" y="14975"/>
                    <a:pt x="76696" y="15060"/>
                    <a:pt x="76254" y="15060"/>
                  </a:cubicBezTo>
                  <a:lnTo>
                    <a:pt x="64409" y="15060"/>
                  </a:lnTo>
                  <a:cubicBezTo>
                    <a:pt x="63924" y="15060"/>
                    <a:pt x="63713" y="14975"/>
                    <a:pt x="63713" y="14406"/>
                  </a:cubicBezTo>
                  <a:cubicBezTo>
                    <a:pt x="63734" y="12320"/>
                    <a:pt x="63734" y="10254"/>
                    <a:pt x="63713" y="8168"/>
                  </a:cubicBezTo>
                  <a:cubicBezTo>
                    <a:pt x="63713" y="7683"/>
                    <a:pt x="63840" y="7515"/>
                    <a:pt x="64346" y="7515"/>
                  </a:cubicBezTo>
                  <a:cubicBezTo>
                    <a:pt x="66337" y="7525"/>
                    <a:pt x="68334" y="7530"/>
                    <a:pt x="70331" y="7530"/>
                  </a:cubicBezTo>
                  <a:cubicBezTo>
                    <a:pt x="72328" y="7530"/>
                    <a:pt x="74325" y="7525"/>
                    <a:pt x="76317" y="7515"/>
                  </a:cubicBezTo>
                  <a:close/>
                  <a:moveTo>
                    <a:pt x="88562" y="7515"/>
                  </a:moveTo>
                  <a:cubicBezTo>
                    <a:pt x="89026" y="7515"/>
                    <a:pt x="89152" y="7683"/>
                    <a:pt x="89152" y="8126"/>
                  </a:cubicBezTo>
                  <a:cubicBezTo>
                    <a:pt x="89131" y="10233"/>
                    <a:pt x="89131" y="12341"/>
                    <a:pt x="89152" y="14449"/>
                  </a:cubicBezTo>
                  <a:cubicBezTo>
                    <a:pt x="89152" y="14912"/>
                    <a:pt x="89005" y="15060"/>
                    <a:pt x="88541" y="15060"/>
                  </a:cubicBezTo>
                  <a:cubicBezTo>
                    <a:pt x="88000" y="15053"/>
                    <a:pt x="87459" y="15050"/>
                    <a:pt x="86918" y="15050"/>
                  </a:cubicBezTo>
                  <a:cubicBezTo>
                    <a:pt x="85836" y="15050"/>
                    <a:pt x="84754" y="15060"/>
                    <a:pt x="83672" y="15060"/>
                  </a:cubicBezTo>
                  <a:cubicBezTo>
                    <a:pt x="82576" y="15060"/>
                    <a:pt x="81499" y="15050"/>
                    <a:pt x="80422" y="15050"/>
                  </a:cubicBezTo>
                  <a:cubicBezTo>
                    <a:pt x="79883" y="15050"/>
                    <a:pt x="79345" y="15053"/>
                    <a:pt x="78804" y="15060"/>
                  </a:cubicBezTo>
                  <a:cubicBezTo>
                    <a:pt x="78340" y="15060"/>
                    <a:pt x="78193" y="14891"/>
                    <a:pt x="78193" y="14449"/>
                  </a:cubicBezTo>
                  <a:cubicBezTo>
                    <a:pt x="78214" y="12341"/>
                    <a:pt x="78214" y="10233"/>
                    <a:pt x="78193" y="8126"/>
                  </a:cubicBezTo>
                  <a:cubicBezTo>
                    <a:pt x="78193" y="7662"/>
                    <a:pt x="78340" y="7515"/>
                    <a:pt x="78804" y="7515"/>
                  </a:cubicBezTo>
                  <a:cubicBezTo>
                    <a:pt x="80427" y="7525"/>
                    <a:pt x="82049" y="7530"/>
                    <a:pt x="83675" y="7530"/>
                  </a:cubicBezTo>
                  <a:cubicBezTo>
                    <a:pt x="85300" y="7530"/>
                    <a:pt x="86929" y="7525"/>
                    <a:pt x="88562" y="7515"/>
                  </a:cubicBezTo>
                  <a:close/>
                  <a:moveTo>
                    <a:pt x="103041" y="7515"/>
                  </a:moveTo>
                  <a:cubicBezTo>
                    <a:pt x="103505" y="7515"/>
                    <a:pt x="103652" y="7683"/>
                    <a:pt x="103652" y="8126"/>
                  </a:cubicBezTo>
                  <a:cubicBezTo>
                    <a:pt x="103631" y="10233"/>
                    <a:pt x="103610" y="12341"/>
                    <a:pt x="103652" y="14449"/>
                  </a:cubicBezTo>
                  <a:cubicBezTo>
                    <a:pt x="103652" y="14975"/>
                    <a:pt x="103442" y="15060"/>
                    <a:pt x="102978" y="15060"/>
                  </a:cubicBezTo>
                  <a:lnTo>
                    <a:pt x="97056" y="15060"/>
                  </a:lnTo>
                  <a:cubicBezTo>
                    <a:pt x="95735" y="15060"/>
                    <a:pt x="94405" y="15050"/>
                    <a:pt x="93078" y="15050"/>
                  </a:cubicBezTo>
                  <a:cubicBezTo>
                    <a:pt x="92414" y="15050"/>
                    <a:pt x="91751" y="15053"/>
                    <a:pt x="91091" y="15060"/>
                  </a:cubicBezTo>
                  <a:cubicBezTo>
                    <a:pt x="90585" y="15060"/>
                    <a:pt x="90459" y="14891"/>
                    <a:pt x="90459" y="14406"/>
                  </a:cubicBezTo>
                  <a:cubicBezTo>
                    <a:pt x="90480" y="12341"/>
                    <a:pt x="90480" y="10254"/>
                    <a:pt x="90459" y="8168"/>
                  </a:cubicBezTo>
                  <a:cubicBezTo>
                    <a:pt x="90438" y="7683"/>
                    <a:pt x="90585" y="7515"/>
                    <a:pt x="91070" y="7515"/>
                  </a:cubicBezTo>
                  <a:cubicBezTo>
                    <a:pt x="93072" y="7525"/>
                    <a:pt x="95069" y="7530"/>
                    <a:pt x="97064" y="7530"/>
                  </a:cubicBezTo>
                  <a:cubicBezTo>
                    <a:pt x="99058" y="7530"/>
                    <a:pt x="101050" y="7525"/>
                    <a:pt x="103041" y="7515"/>
                  </a:cubicBezTo>
                  <a:close/>
                  <a:moveTo>
                    <a:pt x="115371" y="7515"/>
                  </a:moveTo>
                  <a:cubicBezTo>
                    <a:pt x="115856" y="7515"/>
                    <a:pt x="116024" y="7641"/>
                    <a:pt x="116024" y="8147"/>
                  </a:cubicBezTo>
                  <a:cubicBezTo>
                    <a:pt x="116003" y="10254"/>
                    <a:pt x="116003" y="12362"/>
                    <a:pt x="116024" y="14470"/>
                  </a:cubicBezTo>
                  <a:cubicBezTo>
                    <a:pt x="116024" y="14933"/>
                    <a:pt x="115877" y="15060"/>
                    <a:pt x="115413" y="15060"/>
                  </a:cubicBezTo>
                  <a:cubicBezTo>
                    <a:pt x="114865" y="15053"/>
                    <a:pt x="114317" y="15050"/>
                    <a:pt x="113769" y="15050"/>
                  </a:cubicBezTo>
                  <a:cubicBezTo>
                    <a:pt x="112673" y="15050"/>
                    <a:pt x="111577" y="15060"/>
                    <a:pt x="110481" y="15060"/>
                  </a:cubicBezTo>
                  <a:cubicBezTo>
                    <a:pt x="109399" y="15060"/>
                    <a:pt x="108317" y="15050"/>
                    <a:pt x="107235" y="15050"/>
                  </a:cubicBezTo>
                  <a:cubicBezTo>
                    <a:pt x="106694" y="15050"/>
                    <a:pt x="106154" y="15053"/>
                    <a:pt x="105613" y="15060"/>
                  </a:cubicBezTo>
                  <a:cubicBezTo>
                    <a:pt x="105128" y="15060"/>
                    <a:pt x="104938" y="14933"/>
                    <a:pt x="104938" y="14385"/>
                  </a:cubicBezTo>
                  <a:cubicBezTo>
                    <a:pt x="104959" y="12320"/>
                    <a:pt x="104959" y="10233"/>
                    <a:pt x="104938" y="8147"/>
                  </a:cubicBezTo>
                  <a:cubicBezTo>
                    <a:pt x="104917" y="7662"/>
                    <a:pt x="105086" y="7515"/>
                    <a:pt x="105570" y="7515"/>
                  </a:cubicBezTo>
                  <a:cubicBezTo>
                    <a:pt x="107204" y="7525"/>
                    <a:pt x="108837" y="7530"/>
                    <a:pt x="110471" y="7530"/>
                  </a:cubicBezTo>
                  <a:cubicBezTo>
                    <a:pt x="112104" y="7530"/>
                    <a:pt x="113737" y="7525"/>
                    <a:pt x="115371" y="7515"/>
                  </a:cubicBezTo>
                  <a:close/>
                  <a:moveTo>
                    <a:pt x="61795" y="7536"/>
                  </a:moveTo>
                  <a:cubicBezTo>
                    <a:pt x="62259" y="7536"/>
                    <a:pt x="62407" y="7662"/>
                    <a:pt x="62407" y="8126"/>
                  </a:cubicBezTo>
                  <a:cubicBezTo>
                    <a:pt x="62385" y="10233"/>
                    <a:pt x="62385" y="12341"/>
                    <a:pt x="62407" y="14449"/>
                  </a:cubicBezTo>
                  <a:cubicBezTo>
                    <a:pt x="62407" y="14891"/>
                    <a:pt x="62322" y="15081"/>
                    <a:pt x="61837" y="15081"/>
                  </a:cubicBezTo>
                  <a:cubicBezTo>
                    <a:pt x="60109" y="15070"/>
                    <a:pt x="58386" y="15065"/>
                    <a:pt x="56666" y="15065"/>
                  </a:cubicBezTo>
                  <a:cubicBezTo>
                    <a:pt x="54946" y="15065"/>
                    <a:pt x="53228" y="15070"/>
                    <a:pt x="51510" y="15081"/>
                  </a:cubicBezTo>
                  <a:cubicBezTo>
                    <a:pt x="51089" y="15081"/>
                    <a:pt x="50941" y="14954"/>
                    <a:pt x="50941" y="14512"/>
                  </a:cubicBezTo>
                  <a:cubicBezTo>
                    <a:pt x="50941" y="12383"/>
                    <a:pt x="50941" y="10254"/>
                    <a:pt x="50941" y="8147"/>
                  </a:cubicBezTo>
                  <a:cubicBezTo>
                    <a:pt x="50920" y="7662"/>
                    <a:pt x="51110" y="7557"/>
                    <a:pt x="51552" y="7557"/>
                  </a:cubicBezTo>
                  <a:lnTo>
                    <a:pt x="56737" y="7557"/>
                  </a:lnTo>
                  <a:cubicBezTo>
                    <a:pt x="58423" y="7557"/>
                    <a:pt x="60109" y="7557"/>
                    <a:pt x="61795" y="7536"/>
                  </a:cubicBezTo>
                  <a:close/>
                  <a:moveTo>
                    <a:pt x="34354" y="7557"/>
                  </a:moveTo>
                  <a:cubicBezTo>
                    <a:pt x="34839" y="7557"/>
                    <a:pt x="35029" y="7683"/>
                    <a:pt x="35029" y="8210"/>
                  </a:cubicBezTo>
                  <a:cubicBezTo>
                    <a:pt x="35008" y="10297"/>
                    <a:pt x="35008" y="12383"/>
                    <a:pt x="35029" y="14470"/>
                  </a:cubicBezTo>
                  <a:cubicBezTo>
                    <a:pt x="35029" y="14954"/>
                    <a:pt x="34881" y="15102"/>
                    <a:pt x="34396" y="15102"/>
                  </a:cubicBezTo>
                  <a:cubicBezTo>
                    <a:pt x="32805" y="15091"/>
                    <a:pt x="31214" y="15086"/>
                    <a:pt x="29623" y="15086"/>
                  </a:cubicBezTo>
                  <a:cubicBezTo>
                    <a:pt x="28031" y="15086"/>
                    <a:pt x="26440" y="15091"/>
                    <a:pt x="24849" y="15102"/>
                  </a:cubicBezTo>
                  <a:cubicBezTo>
                    <a:pt x="24385" y="15102"/>
                    <a:pt x="24196" y="14975"/>
                    <a:pt x="24196" y="14470"/>
                  </a:cubicBezTo>
                  <a:cubicBezTo>
                    <a:pt x="24217" y="12362"/>
                    <a:pt x="24217" y="10254"/>
                    <a:pt x="24196" y="8147"/>
                  </a:cubicBezTo>
                  <a:cubicBezTo>
                    <a:pt x="24196" y="7683"/>
                    <a:pt x="24364" y="7557"/>
                    <a:pt x="24807" y="7557"/>
                  </a:cubicBezTo>
                  <a:lnTo>
                    <a:pt x="29612" y="7557"/>
                  </a:lnTo>
                  <a:cubicBezTo>
                    <a:pt x="30666" y="7557"/>
                    <a:pt x="31720" y="7566"/>
                    <a:pt x="32773" y="7566"/>
                  </a:cubicBezTo>
                  <a:cubicBezTo>
                    <a:pt x="33300" y="7566"/>
                    <a:pt x="33827" y="7564"/>
                    <a:pt x="34354" y="7557"/>
                  </a:cubicBezTo>
                  <a:close/>
                  <a:moveTo>
                    <a:pt x="34375" y="16472"/>
                  </a:moveTo>
                  <a:cubicBezTo>
                    <a:pt x="34923" y="16472"/>
                    <a:pt x="35029" y="16683"/>
                    <a:pt x="35029" y="17167"/>
                  </a:cubicBezTo>
                  <a:cubicBezTo>
                    <a:pt x="35008" y="19043"/>
                    <a:pt x="34986" y="20940"/>
                    <a:pt x="35029" y="22816"/>
                  </a:cubicBezTo>
                  <a:cubicBezTo>
                    <a:pt x="35029" y="23343"/>
                    <a:pt x="34881" y="23490"/>
                    <a:pt x="34354" y="23490"/>
                  </a:cubicBezTo>
                  <a:cubicBezTo>
                    <a:pt x="33820" y="23483"/>
                    <a:pt x="33286" y="23481"/>
                    <a:pt x="32752" y="23481"/>
                  </a:cubicBezTo>
                  <a:cubicBezTo>
                    <a:pt x="31685" y="23481"/>
                    <a:pt x="30617" y="23490"/>
                    <a:pt x="29549" y="23490"/>
                  </a:cubicBezTo>
                  <a:cubicBezTo>
                    <a:pt x="28509" y="23490"/>
                    <a:pt x="27479" y="23481"/>
                    <a:pt x="26445" y="23481"/>
                  </a:cubicBezTo>
                  <a:cubicBezTo>
                    <a:pt x="25928" y="23481"/>
                    <a:pt x="25411" y="23483"/>
                    <a:pt x="24891" y="23490"/>
                  </a:cubicBezTo>
                  <a:cubicBezTo>
                    <a:pt x="24385" y="23490"/>
                    <a:pt x="24196" y="23385"/>
                    <a:pt x="24196" y="22837"/>
                  </a:cubicBezTo>
                  <a:cubicBezTo>
                    <a:pt x="24217" y="20940"/>
                    <a:pt x="24217" y="19022"/>
                    <a:pt x="24196" y="17125"/>
                  </a:cubicBezTo>
                  <a:cubicBezTo>
                    <a:pt x="24196" y="16619"/>
                    <a:pt x="24343" y="16472"/>
                    <a:pt x="24828" y="16472"/>
                  </a:cubicBezTo>
                  <a:cubicBezTo>
                    <a:pt x="26665" y="16484"/>
                    <a:pt x="28503" y="16496"/>
                    <a:pt x="30340" y="16496"/>
                  </a:cubicBezTo>
                  <a:cubicBezTo>
                    <a:pt x="31685" y="16496"/>
                    <a:pt x="33030" y="16490"/>
                    <a:pt x="34375" y="16472"/>
                  </a:cubicBezTo>
                  <a:close/>
                  <a:moveTo>
                    <a:pt x="102999" y="16493"/>
                  </a:moveTo>
                  <a:cubicBezTo>
                    <a:pt x="103484" y="16493"/>
                    <a:pt x="103652" y="16619"/>
                    <a:pt x="103652" y="17125"/>
                  </a:cubicBezTo>
                  <a:cubicBezTo>
                    <a:pt x="103610" y="19022"/>
                    <a:pt x="103610" y="20940"/>
                    <a:pt x="103652" y="22837"/>
                  </a:cubicBezTo>
                  <a:cubicBezTo>
                    <a:pt x="103652" y="23385"/>
                    <a:pt x="103463" y="23490"/>
                    <a:pt x="102957" y="23490"/>
                  </a:cubicBezTo>
                  <a:lnTo>
                    <a:pt x="96971" y="23490"/>
                  </a:lnTo>
                  <a:cubicBezTo>
                    <a:pt x="95679" y="23490"/>
                    <a:pt x="94377" y="23481"/>
                    <a:pt x="93078" y="23481"/>
                  </a:cubicBezTo>
                  <a:cubicBezTo>
                    <a:pt x="92428" y="23481"/>
                    <a:pt x="91780" y="23483"/>
                    <a:pt x="91133" y="23490"/>
                  </a:cubicBezTo>
                  <a:cubicBezTo>
                    <a:pt x="91103" y="23491"/>
                    <a:pt x="91074" y="23492"/>
                    <a:pt x="91045" y="23492"/>
                  </a:cubicBezTo>
                  <a:cubicBezTo>
                    <a:pt x="90608" y="23492"/>
                    <a:pt x="90459" y="23332"/>
                    <a:pt x="90459" y="22837"/>
                  </a:cubicBezTo>
                  <a:cubicBezTo>
                    <a:pt x="90480" y="20940"/>
                    <a:pt x="90480" y="19064"/>
                    <a:pt x="90459" y="17188"/>
                  </a:cubicBezTo>
                  <a:cubicBezTo>
                    <a:pt x="90438" y="16683"/>
                    <a:pt x="90543" y="16493"/>
                    <a:pt x="91091" y="16493"/>
                  </a:cubicBezTo>
                  <a:cubicBezTo>
                    <a:pt x="93083" y="16503"/>
                    <a:pt x="95069" y="16509"/>
                    <a:pt x="97053" y="16509"/>
                  </a:cubicBezTo>
                  <a:cubicBezTo>
                    <a:pt x="99037" y="16509"/>
                    <a:pt x="101018" y="16503"/>
                    <a:pt x="102999" y="16493"/>
                  </a:cubicBezTo>
                  <a:close/>
                  <a:moveTo>
                    <a:pt x="22172" y="16493"/>
                  </a:moveTo>
                  <a:cubicBezTo>
                    <a:pt x="22762" y="16493"/>
                    <a:pt x="22910" y="16683"/>
                    <a:pt x="22910" y="17252"/>
                  </a:cubicBezTo>
                  <a:cubicBezTo>
                    <a:pt x="22868" y="19127"/>
                    <a:pt x="22868" y="20982"/>
                    <a:pt x="22910" y="22858"/>
                  </a:cubicBezTo>
                  <a:cubicBezTo>
                    <a:pt x="22910" y="23385"/>
                    <a:pt x="22741" y="23511"/>
                    <a:pt x="22214" y="23511"/>
                  </a:cubicBezTo>
                  <a:cubicBezTo>
                    <a:pt x="20223" y="23501"/>
                    <a:pt x="18226" y="23495"/>
                    <a:pt x="16229" y="23495"/>
                  </a:cubicBezTo>
                  <a:cubicBezTo>
                    <a:pt x="14232" y="23495"/>
                    <a:pt x="12235" y="23501"/>
                    <a:pt x="10243" y="23511"/>
                  </a:cubicBezTo>
                  <a:cubicBezTo>
                    <a:pt x="9716" y="23511"/>
                    <a:pt x="9590" y="23343"/>
                    <a:pt x="9590" y="22837"/>
                  </a:cubicBezTo>
                  <a:cubicBezTo>
                    <a:pt x="9611" y="20940"/>
                    <a:pt x="9611" y="19064"/>
                    <a:pt x="9590" y="17167"/>
                  </a:cubicBezTo>
                  <a:cubicBezTo>
                    <a:pt x="9569" y="16640"/>
                    <a:pt x="9737" y="16514"/>
                    <a:pt x="10264" y="16514"/>
                  </a:cubicBezTo>
                  <a:lnTo>
                    <a:pt x="16250" y="16514"/>
                  </a:lnTo>
                  <a:cubicBezTo>
                    <a:pt x="17240" y="16514"/>
                    <a:pt x="18226" y="16519"/>
                    <a:pt x="19211" y="16519"/>
                  </a:cubicBezTo>
                  <a:cubicBezTo>
                    <a:pt x="20196" y="16519"/>
                    <a:pt x="21182" y="16514"/>
                    <a:pt x="22172" y="16493"/>
                  </a:cubicBezTo>
                  <a:close/>
                  <a:moveTo>
                    <a:pt x="49051" y="16512"/>
                  </a:moveTo>
                  <a:cubicBezTo>
                    <a:pt x="49504" y="16512"/>
                    <a:pt x="49634" y="16672"/>
                    <a:pt x="49634" y="17167"/>
                  </a:cubicBezTo>
                  <a:cubicBezTo>
                    <a:pt x="49613" y="19085"/>
                    <a:pt x="49613" y="21003"/>
                    <a:pt x="49634" y="22900"/>
                  </a:cubicBezTo>
                  <a:cubicBezTo>
                    <a:pt x="49634" y="23364"/>
                    <a:pt x="49508" y="23511"/>
                    <a:pt x="49044" y="23511"/>
                  </a:cubicBezTo>
                  <a:cubicBezTo>
                    <a:pt x="47021" y="23501"/>
                    <a:pt x="44998" y="23495"/>
                    <a:pt x="42977" y="23495"/>
                  </a:cubicBezTo>
                  <a:cubicBezTo>
                    <a:pt x="40956" y="23495"/>
                    <a:pt x="38938" y="23501"/>
                    <a:pt x="36925" y="23511"/>
                  </a:cubicBezTo>
                  <a:cubicBezTo>
                    <a:pt x="36462" y="23511"/>
                    <a:pt x="36314" y="23364"/>
                    <a:pt x="36314" y="22900"/>
                  </a:cubicBezTo>
                  <a:cubicBezTo>
                    <a:pt x="36335" y="20982"/>
                    <a:pt x="36335" y="19043"/>
                    <a:pt x="36314" y="17104"/>
                  </a:cubicBezTo>
                  <a:cubicBezTo>
                    <a:pt x="36314" y="16662"/>
                    <a:pt x="36462" y="16514"/>
                    <a:pt x="36925" y="16514"/>
                  </a:cubicBezTo>
                  <a:lnTo>
                    <a:pt x="48960" y="16514"/>
                  </a:lnTo>
                  <a:cubicBezTo>
                    <a:pt x="48992" y="16513"/>
                    <a:pt x="49022" y="16512"/>
                    <a:pt x="49051" y="16512"/>
                  </a:cubicBezTo>
                  <a:close/>
                  <a:moveTo>
                    <a:pt x="61816" y="16514"/>
                  </a:moveTo>
                  <a:cubicBezTo>
                    <a:pt x="62259" y="16514"/>
                    <a:pt x="62428" y="16640"/>
                    <a:pt x="62428" y="17104"/>
                  </a:cubicBezTo>
                  <a:cubicBezTo>
                    <a:pt x="62407" y="19043"/>
                    <a:pt x="62407" y="21003"/>
                    <a:pt x="62428" y="22963"/>
                  </a:cubicBezTo>
                  <a:cubicBezTo>
                    <a:pt x="62428" y="23385"/>
                    <a:pt x="62259" y="23511"/>
                    <a:pt x="61837" y="23511"/>
                  </a:cubicBezTo>
                  <a:cubicBezTo>
                    <a:pt x="60120" y="23501"/>
                    <a:pt x="58397" y="23495"/>
                    <a:pt x="56674" y="23495"/>
                  </a:cubicBezTo>
                  <a:cubicBezTo>
                    <a:pt x="54951" y="23495"/>
                    <a:pt x="53228" y="23501"/>
                    <a:pt x="51510" y="23511"/>
                  </a:cubicBezTo>
                  <a:cubicBezTo>
                    <a:pt x="51089" y="23511"/>
                    <a:pt x="50941" y="23385"/>
                    <a:pt x="50941" y="22942"/>
                  </a:cubicBezTo>
                  <a:cubicBezTo>
                    <a:pt x="50962" y="21003"/>
                    <a:pt x="50962" y="19043"/>
                    <a:pt x="50941" y="17104"/>
                  </a:cubicBezTo>
                  <a:cubicBezTo>
                    <a:pt x="50941" y="16619"/>
                    <a:pt x="51110" y="16514"/>
                    <a:pt x="51552" y="16514"/>
                  </a:cubicBezTo>
                  <a:close/>
                  <a:moveTo>
                    <a:pt x="76232" y="16514"/>
                  </a:moveTo>
                  <a:cubicBezTo>
                    <a:pt x="76717" y="16514"/>
                    <a:pt x="76907" y="16640"/>
                    <a:pt x="76907" y="17167"/>
                  </a:cubicBezTo>
                  <a:cubicBezTo>
                    <a:pt x="76886" y="19085"/>
                    <a:pt x="76886" y="20982"/>
                    <a:pt x="76907" y="22900"/>
                  </a:cubicBezTo>
                  <a:cubicBezTo>
                    <a:pt x="76907" y="23406"/>
                    <a:pt x="76738" y="23511"/>
                    <a:pt x="76254" y="23511"/>
                  </a:cubicBezTo>
                  <a:lnTo>
                    <a:pt x="64367" y="23511"/>
                  </a:lnTo>
                  <a:cubicBezTo>
                    <a:pt x="63882" y="23511"/>
                    <a:pt x="63713" y="23406"/>
                    <a:pt x="63713" y="22900"/>
                  </a:cubicBezTo>
                  <a:cubicBezTo>
                    <a:pt x="63734" y="20961"/>
                    <a:pt x="63734" y="19022"/>
                    <a:pt x="63713" y="17104"/>
                  </a:cubicBezTo>
                  <a:cubicBezTo>
                    <a:pt x="63713" y="16619"/>
                    <a:pt x="63882" y="16514"/>
                    <a:pt x="64324" y="16514"/>
                  </a:cubicBezTo>
                  <a:close/>
                  <a:moveTo>
                    <a:pt x="88541" y="16514"/>
                  </a:moveTo>
                  <a:cubicBezTo>
                    <a:pt x="88983" y="16514"/>
                    <a:pt x="89152" y="16619"/>
                    <a:pt x="89152" y="17104"/>
                  </a:cubicBezTo>
                  <a:cubicBezTo>
                    <a:pt x="89131" y="19043"/>
                    <a:pt x="89131" y="21003"/>
                    <a:pt x="89152" y="22942"/>
                  </a:cubicBezTo>
                  <a:cubicBezTo>
                    <a:pt x="89152" y="23385"/>
                    <a:pt x="89005" y="23511"/>
                    <a:pt x="88583" y="23511"/>
                  </a:cubicBezTo>
                  <a:cubicBezTo>
                    <a:pt x="86950" y="23501"/>
                    <a:pt x="85316" y="23495"/>
                    <a:pt x="83683" y="23495"/>
                  </a:cubicBezTo>
                  <a:cubicBezTo>
                    <a:pt x="82049" y="23495"/>
                    <a:pt x="80416" y="23501"/>
                    <a:pt x="78783" y="23511"/>
                  </a:cubicBezTo>
                  <a:cubicBezTo>
                    <a:pt x="78361" y="23511"/>
                    <a:pt x="78214" y="23385"/>
                    <a:pt x="78214" y="22942"/>
                  </a:cubicBezTo>
                  <a:cubicBezTo>
                    <a:pt x="78235" y="21003"/>
                    <a:pt x="78235" y="19043"/>
                    <a:pt x="78214" y="17104"/>
                  </a:cubicBezTo>
                  <a:cubicBezTo>
                    <a:pt x="78193" y="16640"/>
                    <a:pt x="78361" y="16514"/>
                    <a:pt x="78825" y="16514"/>
                  </a:cubicBezTo>
                  <a:close/>
                  <a:moveTo>
                    <a:pt x="115392" y="16514"/>
                  </a:moveTo>
                  <a:cubicBezTo>
                    <a:pt x="115877" y="16514"/>
                    <a:pt x="116024" y="16662"/>
                    <a:pt x="116024" y="17146"/>
                  </a:cubicBezTo>
                  <a:cubicBezTo>
                    <a:pt x="116003" y="19064"/>
                    <a:pt x="116003" y="20961"/>
                    <a:pt x="116024" y="22879"/>
                  </a:cubicBezTo>
                  <a:cubicBezTo>
                    <a:pt x="116045" y="23343"/>
                    <a:pt x="115919" y="23532"/>
                    <a:pt x="115413" y="23532"/>
                  </a:cubicBezTo>
                  <a:cubicBezTo>
                    <a:pt x="113769" y="23522"/>
                    <a:pt x="112125" y="23516"/>
                    <a:pt x="110481" y="23516"/>
                  </a:cubicBezTo>
                  <a:cubicBezTo>
                    <a:pt x="108837" y="23516"/>
                    <a:pt x="107193" y="23522"/>
                    <a:pt x="105549" y="23532"/>
                  </a:cubicBezTo>
                  <a:cubicBezTo>
                    <a:pt x="105086" y="23532"/>
                    <a:pt x="104938" y="23385"/>
                    <a:pt x="104938" y="22921"/>
                  </a:cubicBezTo>
                  <a:cubicBezTo>
                    <a:pt x="104959" y="20982"/>
                    <a:pt x="104959" y="19064"/>
                    <a:pt x="104938" y="17125"/>
                  </a:cubicBezTo>
                  <a:cubicBezTo>
                    <a:pt x="104938" y="16619"/>
                    <a:pt x="105128" y="16514"/>
                    <a:pt x="105591" y="16514"/>
                  </a:cubicBezTo>
                  <a:close/>
                  <a:moveTo>
                    <a:pt x="8968" y="1"/>
                  </a:moveTo>
                  <a:cubicBezTo>
                    <a:pt x="8763" y="1"/>
                    <a:pt x="8557" y="54"/>
                    <a:pt x="8367" y="159"/>
                  </a:cubicBezTo>
                  <a:cubicBezTo>
                    <a:pt x="8367" y="1887"/>
                    <a:pt x="8346" y="3615"/>
                    <a:pt x="8367" y="5344"/>
                  </a:cubicBezTo>
                  <a:cubicBezTo>
                    <a:pt x="8388" y="5892"/>
                    <a:pt x="8283" y="6102"/>
                    <a:pt x="7672" y="6102"/>
                  </a:cubicBezTo>
                  <a:cubicBezTo>
                    <a:pt x="5164" y="6081"/>
                    <a:pt x="2677" y="6081"/>
                    <a:pt x="190" y="6081"/>
                  </a:cubicBezTo>
                  <a:cubicBezTo>
                    <a:pt x="0" y="6566"/>
                    <a:pt x="0" y="7072"/>
                    <a:pt x="190" y="7536"/>
                  </a:cubicBezTo>
                  <a:cubicBezTo>
                    <a:pt x="1848" y="7536"/>
                    <a:pt x="3515" y="7545"/>
                    <a:pt x="5179" y="7545"/>
                  </a:cubicBezTo>
                  <a:cubicBezTo>
                    <a:pt x="6011" y="7545"/>
                    <a:pt x="6843" y="7543"/>
                    <a:pt x="7672" y="7536"/>
                  </a:cubicBezTo>
                  <a:cubicBezTo>
                    <a:pt x="7700" y="7535"/>
                    <a:pt x="7727" y="7534"/>
                    <a:pt x="7753" y="7534"/>
                  </a:cubicBezTo>
                  <a:cubicBezTo>
                    <a:pt x="8253" y="7534"/>
                    <a:pt x="8367" y="7730"/>
                    <a:pt x="8367" y="8231"/>
                  </a:cubicBezTo>
                  <a:cubicBezTo>
                    <a:pt x="8346" y="10275"/>
                    <a:pt x="8346" y="12320"/>
                    <a:pt x="8367" y="14343"/>
                  </a:cubicBezTo>
                  <a:cubicBezTo>
                    <a:pt x="8388" y="14891"/>
                    <a:pt x="8241" y="15060"/>
                    <a:pt x="7672" y="15060"/>
                  </a:cubicBezTo>
                  <a:cubicBezTo>
                    <a:pt x="5185" y="15039"/>
                    <a:pt x="2677" y="15039"/>
                    <a:pt x="190" y="15039"/>
                  </a:cubicBezTo>
                  <a:cubicBezTo>
                    <a:pt x="0" y="15523"/>
                    <a:pt x="0" y="16029"/>
                    <a:pt x="190" y="16493"/>
                  </a:cubicBezTo>
                  <a:cubicBezTo>
                    <a:pt x="1433" y="16493"/>
                    <a:pt x="2682" y="16498"/>
                    <a:pt x="3931" y="16498"/>
                  </a:cubicBezTo>
                  <a:cubicBezTo>
                    <a:pt x="5180" y="16498"/>
                    <a:pt x="6428" y="16493"/>
                    <a:pt x="7672" y="16472"/>
                  </a:cubicBezTo>
                  <a:cubicBezTo>
                    <a:pt x="8241" y="16472"/>
                    <a:pt x="8367" y="16640"/>
                    <a:pt x="8367" y="17188"/>
                  </a:cubicBezTo>
                  <a:cubicBezTo>
                    <a:pt x="8346" y="19043"/>
                    <a:pt x="8346" y="20919"/>
                    <a:pt x="8367" y="22774"/>
                  </a:cubicBezTo>
                  <a:cubicBezTo>
                    <a:pt x="8388" y="23322"/>
                    <a:pt x="8241" y="23490"/>
                    <a:pt x="7672" y="23490"/>
                  </a:cubicBezTo>
                  <a:cubicBezTo>
                    <a:pt x="5185" y="23469"/>
                    <a:pt x="2677" y="23469"/>
                    <a:pt x="190" y="23469"/>
                  </a:cubicBezTo>
                  <a:cubicBezTo>
                    <a:pt x="0" y="23933"/>
                    <a:pt x="0" y="24460"/>
                    <a:pt x="190" y="24923"/>
                  </a:cubicBezTo>
                  <a:cubicBezTo>
                    <a:pt x="1433" y="24923"/>
                    <a:pt x="2682" y="24929"/>
                    <a:pt x="3933" y="24929"/>
                  </a:cubicBezTo>
                  <a:cubicBezTo>
                    <a:pt x="5185" y="24929"/>
                    <a:pt x="6439" y="24923"/>
                    <a:pt x="7693" y="24902"/>
                  </a:cubicBezTo>
                  <a:cubicBezTo>
                    <a:pt x="8262" y="24902"/>
                    <a:pt x="8367" y="25092"/>
                    <a:pt x="8367" y="25619"/>
                  </a:cubicBezTo>
                  <a:cubicBezTo>
                    <a:pt x="8346" y="27115"/>
                    <a:pt x="8367" y="28612"/>
                    <a:pt x="8346" y="30108"/>
                  </a:cubicBezTo>
                  <a:cubicBezTo>
                    <a:pt x="8346" y="30551"/>
                    <a:pt x="8431" y="30740"/>
                    <a:pt x="8936" y="30740"/>
                  </a:cubicBezTo>
                  <a:cubicBezTo>
                    <a:pt x="9442" y="30740"/>
                    <a:pt x="9569" y="30551"/>
                    <a:pt x="9569" y="30087"/>
                  </a:cubicBezTo>
                  <a:cubicBezTo>
                    <a:pt x="9548" y="28591"/>
                    <a:pt x="9569" y="27094"/>
                    <a:pt x="9548" y="25598"/>
                  </a:cubicBezTo>
                  <a:cubicBezTo>
                    <a:pt x="9527" y="25113"/>
                    <a:pt x="9632" y="24902"/>
                    <a:pt x="10180" y="24902"/>
                  </a:cubicBezTo>
                  <a:cubicBezTo>
                    <a:pt x="12193" y="24913"/>
                    <a:pt x="14205" y="24918"/>
                    <a:pt x="16216" y="24918"/>
                  </a:cubicBezTo>
                  <a:cubicBezTo>
                    <a:pt x="18226" y="24918"/>
                    <a:pt x="20233" y="24913"/>
                    <a:pt x="22235" y="24902"/>
                  </a:cubicBezTo>
                  <a:cubicBezTo>
                    <a:pt x="22741" y="24902"/>
                    <a:pt x="22868" y="25092"/>
                    <a:pt x="22868" y="25556"/>
                  </a:cubicBezTo>
                  <a:cubicBezTo>
                    <a:pt x="22847" y="27031"/>
                    <a:pt x="22868" y="28506"/>
                    <a:pt x="22847" y="29960"/>
                  </a:cubicBezTo>
                  <a:cubicBezTo>
                    <a:pt x="22847" y="30445"/>
                    <a:pt x="22847" y="30719"/>
                    <a:pt x="23500" y="30740"/>
                  </a:cubicBezTo>
                  <a:cubicBezTo>
                    <a:pt x="23521" y="30741"/>
                    <a:pt x="23541" y="30741"/>
                    <a:pt x="23560" y="30741"/>
                  </a:cubicBezTo>
                  <a:cubicBezTo>
                    <a:pt x="24155" y="30741"/>
                    <a:pt x="24174" y="30430"/>
                    <a:pt x="24174" y="29960"/>
                  </a:cubicBezTo>
                  <a:cubicBezTo>
                    <a:pt x="24153" y="28506"/>
                    <a:pt x="24174" y="27052"/>
                    <a:pt x="24153" y="25598"/>
                  </a:cubicBezTo>
                  <a:cubicBezTo>
                    <a:pt x="24153" y="25113"/>
                    <a:pt x="24259" y="24923"/>
                    <a:pt x="24807" y="24923"/>
                  </a:cubicBezTo>
                  <a:cubicBezTo>
                    <a:pt x="26398" y="24934"/>
                    <a:pt x="27989" y="24939"/>
                    <a:pt x="29580" y="24939"/>
                  </a:cubicBezTo>
                  <a:cubicBezTo>
                    <a:pt x="31172" y="24939"/>
                    <a:pt x="32763" y="24934"/>
                    <a:pt x="34354" y="24923"/>
                  </a:cubicBezTo>
                  <a:cubicBezTo>
                    <a:pt x="34860" y="24923"/>
                    <a:pt x="34986" y="25092"/>
                    <a:pt x="34986" y="25577"/>
                  </a:cubicBezTo>
                  <a:cubicBezTo>
                    <a:pt x="34965" y="27073"/>
                    <a:pt x="34986" y="28548"/>
                    <a:pt x="34965" y="30045"/>
                  </a:cubicBezTo>
                  <a:cubicBezTo>
                    <a:pt x="34965" y="30529"/>
                    <a:pt x="35050" y="30761"/>
                    <a:pt x="35619" y="30761"/>
                  </a:cubicBezTo>
                  <a:cubicBezTo>
                    <a:pt x="36188" y="30761"/>
                    <a:pt x="36293" y="30551"/>
                    <a:pt x="36293" y="30024"/>
                  </a:cubicBezTo>
                  <a:cubicBezTo>
                    <a:pt x="36272" y="28591"/>
                    <a:pt x="36314" y="27178"/>
                    <a:pt x="36272" y="25745"/>
                  </a:cubicBezTo>
                  <a:cubicBezTo>
                    <a:pt x="36272" y="25134"/>
                    <a:pt x="36420" y="24923"/>
                    <a:pt x="37073" y="24923"/>
                  </a:cubicBezTo>
                  <a:cubicBezTo>
                    <a:pt x="39033" y="24934"/>
                    <a:pt x="40998" y="24939"/>
                    <a:pt x="42964" y="24939"/>
                  </a:cubicBezTo>
                  <a:cubicBezTo>
                    <a:pt x="44929" y="24939"/>
                    <a:pt x="46894" y="24934"/>
                    <a:pt x="48855" y="24923"/>
                  </a:cubicBezTo>
                  <a:cubicBezTo>
                    <a:pt x="49487" y="24923"/>
                    <a:pt x="49634" y="25134"/>
                    <a:pt x="49613" y="25703"/>
                  </a:cubicBezTo>
                  <a:cubicBezTo>
                    <a:pt x="49592" y="27094"/>
                    <a:pt x="49613" y="28485"/>
                    <a:pt x="49613" y="29855"/>
                  </a:cubicBezTo>
                  <a:cubicBezTo>
                    <a:pt x="49613" y="30298"/>
                    <a:pt x="49466" y="30740"/>
                    <a:pt x="50246" y="30761"/>
                  </a:cubicBezTo>
                  <a:cubicBezTo>
                    <a:pt x="50263" y="30762"/>
                    <a:pt x="50280" y="30762"/>
                    <a:pt x="50296" y="30762"/>
                  </a:cubicBezTo>
                  <a:cubicBezTo>
                    <a:pt x="51061" y="30762"/>
                    <a:pt x="50920" y="30288"/>
                    <a:pt x="50920" y="29834"/>
                  </a:cubicBezTo>
                  <a:cubicBezTo>
                    <a:pt x="50920" y="28422"/>
                    <a:pt x="50941" y="27010"/>
                    <a:pt x="50920" y="25619"/>
                  </a:cubicBezTo>
                  <a:cubicBezTo>
                    <a:pt x="50920" y="25113"/>
                    <a:pt x="51025" y="24923"/>
                    <a:pt x="51573" y="24923"/>
                  </a:cubicBezTo>
                  <a:cubicBezTo>
                    <a:pt x="53270" y="24934"/>
                    <a:pt x="54961" y="24939"/>
                    <a:pt x="56650" y="24939"/>
                  </a:cubicBezTo>
                  <a:cubicBezTo>
                    <a:pt x="58339" y="24939"/>
                    <a:pt x="60025" y="24934"/>
                    <a:pt x="61711" y="24923"/>
                  </a:cubicBezTo>
                  <a:cubicBezTo>
                    <a:pt x="62280" y="24923"/>
                    <a:pt x="62407" y="25113"/>
                    <a:pt x="62407" y="25640"/>
                  </a:cubicBezTo>
                  <a:cubicBezTo>
                    <a:pt x="62385" y="27073"/>
                    <a:pt x="62407" y="28485"/>
                    <a:pt x="62407" y="29918"/>
                  </a:cubicBezTo>
                  <a:cubicBezTo>
                    <a:pt x="62407" y="30382"/>
                    <a:pt x="62343" y="30761"/>
                    <a:pt x="63039" y="30761"/>
                  </a:cubicBezTo>
                  <a:cubicBezTo>
                    <a:pt x="63798" y="30761"/>
                    <a:pt x="63734" y="30361"/>
                    <a:pt x="63734" y="29897"/>
                  </a:cubicBezTo>
                  <a:cubicBezTo>
                    <a:pt x="63713" y="28464"/>
                    <a:pt x="63734" y="27031"/>
                    <a:pt x="63713" y="25598"/>
                  </a:cubicBezTo>
                  <a:cubicBezTo>
                    <a:pt x="63713" y="25113"/>
                    <a:pt x="63819" y="24923"/>
                    <a:pt x="64367" y="24923"/>
                  </a:cubicBezTo>
                  <a:cubicBezTo>
                    <a:pt x="66348" y="24934"/>
                    <a:pt x="68324" y="24939"/>
                    <a:pt x="70300" y="24939"/>
                  </a:cubicBezTo>
                  <a:cubicBezTo>
                    <a:pt x="72275" y="24939"/>
                    <a:pt x="74251" y="24934"/>
                    <a:pt x="76232" y="24923"/>
                  </a:cubicBezTo>
                  <a:cubicBezTo>
                    <a:pt x="76801" y="24923"/>
                    <a:pt x="76928" y="25113"/>
                    <a:pt x="76907" y="25640"/>
                  </a:cubicBezTo>
                  <a:cubicBezTo>
                    <a:pt x="76886" y="27052"/>
                    <a:pt x="76907" y="28443"/>
                    <a:pt x="76907" y="29855"/>
                  </a:cubicBezTo>
                  <a:cubicBezTo>
                    <a:pt x="76907" y="30298"/>
                    <a:pt x="76780" y="30740"/>
                    <a:pt x="77560" y="30761"/>
                  </a:cubicBezTo>
                  <a:cubicBezTo>
                    <a:pt x="77578" y="30762"/>
                    <a:pt x="77594" y="30762"/>
                    <a:pt x="77611" y="30762"/>
                  </a:cubicBezTo>
                  <a:cubicBezTo>
                    <a:pt x="78375" y="30762"/>
                    <a:pt x="78214" y="30288"/>
                    <a:pt x="78214" y="29834"/>
                  </a:cubicBezTo>
                  <a:cubicBezTo>
                    <a:pt x="78214" y="28422"/>
                    <a:pt x="78256" y="27010"/>
                    <a:pt x="78214" y="25619"/>
                  </a:cubicBezTo>
                  <a:cubicBezTo>
                    <a:pt x="78214" y="25113"/>
                    <a:pt x="78340" y="24923"/>
                    <a:pt x="78888" y="24923"/>
                  </a:cubicBezTo>
                  <a:cubicBezTo>
                    <a:pt x="80490" y="24934"/>
                    <a:pt x="82092" y="24939"/>
                    <a:pt x="83693" y="24939"/>
                  </a:cubicBezTo>
                  <a:cubicBezTo>
                    <a:pt x="85295" y="24939"/>
                    <a:pt x="86897" y="24934"/>
                    <a:pt x="88499" y="24923"/>
                  </a:cubicBezTo>
                  <a:cubicBezTo>
                    <a:pt x="89068" y="24923"/>
                    <a:pt x="89173" y="25113"/>
                    <a:pt x="89173" y="25640"/>
                  </a:cubicBezTo>
                  <a:cubicBezTo>
                    <a:pt x="89152" y="27094"/>
                    <a:pt x="89173" y="28548"/>
                    <a:pt x="89152" y="29982"/>
                  </a:cubicBezTo>
                  <a:cubicBezTo>
                    <a:pt x="89152" y="30466"/>
                    <a:pt x="89194" y="30761"/>
                    <a:pt x="89805" y="30761"/>
                  </a:cubicBezTo>
                  <a:cubicBezTo>
                    <a:pt x="90396" y="30740"/>
                    <a:pt x="90480" y="30551"/>
                    <a:pt x="90480" y="30024"/>
                  </a:cubicBezTo>
                  <a:cubicBezTo>
                    <a:pt x="90480" y="28527"/>
                    <a:pt x="90501" y="27031"/>
                    <a:pt x="90480" y="25534"/>
                  </a:cubicBezTo>
                  <a:cubicBezTo>
                    <a:pt x="90459" y="25092"/>
                    <a:pt x="90585" y="24923"/>
                    <a:pt x="91070" y="24923"/>
                  </a:cubicBezTo>
                  <a:cubicBezTo>
                    <a:pt x="93062" y="24934"/>
                    <a:pt x="95059" y="24939"/>
                    <a:pt x="97056" y="24939"/>
                  </a:cubicBezTo>
                  <a:cubicBezTo>
                    <a:pt x="99053" y="24939"/>
                    <a:pt x="101050" y="24934"/>
                    <a:pt x="103041" y="24923"/>
                  </a:cubicBezTo>
                  <a:cubicBezTo>
                    <a:pt x="103568" y="24923"/>
                    <a:pt x="103674" y="25113"/>
                    <a:pt x="103674" y="25577"/>
                  </a:cubicBezTo>
                  <a:cubicBezTo>
                    <a:pt x="103652" y="27052"/>
                    <a:pt x="103674" y="28527"/>
                    <a:pt x="103652" y="29982"/>
                  </a:cubicBezTo>
                  <a:cubicBezTo>
                    <a:pt x="103631" y="30466"/>
                    <a:pt x="103674" y="30761"/>
                    <a:pt x="104306" y="30761"/>
                  </a:cubicBezTo>
                  <a:cubicBezTo>
                    <a:pt x="104875" y="30740"/>
                    <a:pt x="104980" y="30551"/>
                    <a:pt x="104980" y="30024"/>
                  </a:cubicBezTo>
                  <a:cubicBezTo>
                    <a:pt x="104959" y="28527"/>
                    <a:pt x="104980" y="27031"/>
                    <a:pt x="104959" y="25534"/>
                  </a:cubicBezTo>
                  <a:cubicBezTo>
                    <a:pt x="104959" y="25092"/>
                    <a:pt x="105086" y="24923"/>
                    <a:pt x="105549" y="24923"/>
                  </a:cubicBezTo>
                  <a:cubicBezTo>
                    <a:pt x="107193" y="24934"/>
                    <a:pt x="108837" y="24939"/>
                    <a:pt x="110484" y="24939"/>
                  </a:cubicBezTo>
                  <a:cubicBezTo>
                    <a:pt x="112130" y="24939"/>
                    <a:pt x="113780" y="24934"/>
                    <a:pt x="115434" y="24923"/>
                  </a:cubicBezTo>
                  <a:cubicBezTo>
                    <a:pt x="115940" y="24923"/>
                    <a:pt x="116045" y="25113"/>
                    <a:pt x="116045" y="25577"/>
                  </a:cubicBezTo>
                  <a:cubicBezTo>
                    <a:pt x="116024" y="27052"/>
                    <a:pt x="116045" y="28527"/>
                    <a:pt x="116024" y="29982"/>
                  </a:cubicBezTo>
                  <a:cubicBezTo>
                    <a:pt x="116024" y="30466"/>
                    <a:pt x="116066" y="30761"/>
                    <a:pt x="116678" y="30761"/>
                  </a:cubicBezTo>
                  <a:cubicBezTo>
                    <a:pt x="117268" y="30740"/>
                    <a:pt x="117373" y="30551"/>
                    <a:pt x="117373" y="30024"/>
                  </a:cubicBezTo>
                  <a:cubicBezTo>
                    <a:pt x="117352" y="28527"/>
                    <a:pt x="117373" y="27031"/>
                    <a:pt x="117352" y="25534"/>
                  </a:cubicBezTo>
                  <a:cubicBezTo>
                    <a:pt x="117331" y="25092"/>
                    <a:pt x="117457" y="24923"/>
                    <a:pt x="117942" y="24923"/>
                  </a:cubicBezTo>
                  <a:cubicBezTo>
                    <a:pt x="119544" y="24944"/>
                    <a:pt x="121146" y="24944"/>
                    <a:pt x="122747" y="24944"/>
                  </a:cubicBezTo>
                  <a:lnTo>
                    <a:pt x="122747" y="23469"/>
                  </a:lnTo>
                  <a:cubicBezTo>
                    <a:pt x="121947" y="23480"/>
                    <a:pt x="121146" y="23480"/>
                    <a:pt x="120345" y="23480"/>
                  </a:cubicBezTo>
                  <a:cubicBezTo>
                    <a:pt x="119544" y="23480"/>
                    <a:pt x="118743" y="23480"/>
                    <a:pt x="117942" y="23490"/>
                  </a:cubicBezTo>
                  <a:cubicBezTo>
                    <a:pt x="117917" y="23491"/>
                    <a:pt x="117892" y="23492"/>
                    <a:pt x="117869" y="23492"/>
                  </a:cubicBezTo>
                  <a:cubicBezTo>
                    <a:pt x="117465" y="23492"/>
                    <a:pt x="117352" y="23318"/>
                    <a:pt x="117352" y="22900"/>
                  </a:cubicBezTo>
                  <a:cubicBezTo>
                    <a:pt x="117373" y="20961"/>
                    <a:pt x="117373" y="19022"/>
                    <a:pt x="117352" y="17104"/>
                  </a:cubicBezTo>
                  <a:cubicBezTo>
                    <a:pt x="117331" y="16640"/>
                    <a:pt x="117478" y="16493"/>
                    <a:pt x="117942" y="16493"/>
                  </a:cubicBezTo>
                  <a:cubicBezTo>
                    <a:pt x="119544" y="16514"/>
                    <a:pt x="121146" y="16514"/>
                    <a:pt x="122747" y="16514"/>
                  </a:cubicBezTo>
                  <a:lnTo>
                    <a:pt x="122747" y="15039"/>
                  </a:lnTo>
                  <a:cubicBezTo>
                    <a:pt x="121146" y="15039"/>
                    <a:pt x="119544" y="15039"/>
                    <a:pt x="117942" y="15060"/>
                  </a:cubicBezTo>
                  <a:cubicBezTo>
                    <a:pt x="117542" y="15060"/>
                    <a:pt x="117352" y="14975"/>
                    <a:pt x="117352" y="14512"/>
                  </a:cubicBezTo>
                  <a:cubicBezTo>
                    <a:pt x="117373" y="12362"/>
                    <a:pt x="117373" y="10212"/>
                    <a:pt x="117352" y="8063"/>
                  </a:cubicBezTo>
                  <a:cubicBezTo>
                    <a:pt x="117352" y="7620"/>
                    <a:pt x="117542" y="7536"/>
                    <a:pt x="117942" y="7536"/>
                  </a:cubicBezTo>
                  <a:cubicBezTo>
                    <a:pt x="119544" y="7557"/>
                    <a:pt x="121146" y="7557"/>
                    <a:pt x="122747" y="7557"/>
                  </a:cubicBezTo>
                  <a:lnTo>
                    <a:pt x="122747" y="6102"/>
                  </a:lnTo>
                  <a:cubicBezTo>
                    <a:pt x="121947" y="6102"/>
                    <a:pt x="121146" y="6097"/>
                    <a:pt x="120345" y="6097"/>
                  </a:cubicBezTo>
                  <a:cubicBezTo>
                    <a:pt x="119544" y="6097"/>
                    <a:pt x="118743" y="6102"/>
                    <a:pt x="117942" y="6124"/>
                  </a:cubicBezTo>
                  <a:cubicBezTo>
                    <a:pt x="117478" y="6124"/>
                    <a:pt x="117352" y="5955"/>
                    <a:pt x="117352" y="5512"/>
                  </a:cubicBezTo>
                  <a:lnTo>
                    <a:pt x="117352" y="180"/>
                  </a:lnTo>
                  <a:cubicBezTo>
                    <a:pt x="117141" y="75"/>
                    <a:pt x="116915" y="22"/>
                    <a:pt x="116688" y="22"/>
                  </a:cubicBezTo>
                  <a:cubicBezTo>
                    <a:pt x="116461" y="22"/>
                    <a:pt x="116235" y="75"/>
                    <a:pt x="116024" y="180"/>
                  </a:cubicBezTo>
                  <a:cubicBezTo>
                    <a:pt x="116045" y="1929"/>
                    <a:pt x="116024" y="3679"/>
                    <a:pt x="116045" y="5428"/>
                  </a:cubicBezTo>
                  <a:cubicBezTo>
                    <a:pt x="116045" y="5934"/>
                    <a:pt x="115940" y="6124"/>
                    <a:pt x="115392" y="6124"/>
                  </a:cubicBezTo>
                  <a:cubicBezTo>
                    <a:pt x="113758" y="6113"/>
                    <a:pt x="112125" y="6108"/>
                    <a:pt x="110494" y="6108"/>
                  </a:cubicBezTo>
                  <a:cubicBezTo>
                    <a:pt x="108864" y="6108"/>
                    <a:pt x="107235" y="6113"/>
                    <a:pt x="105613" y="6124"/>
                  </a:cubicBezTo>
                  <a:cubicBezTo>
                    <a:pt x="105065" y="6124"/>
                    <a:pt x="104959" y="5934"/>
                    <a:pt x="104959" y="5428"/>
                  </a:cubicBezTo>
                  <a:cubicBezTo>
                    <a:pt x="104959" y="3679"/>
                    <a:pt x="104959" y="1929"/>
                    <a:pt x="104959" y="180"/>
                  </a:cubicBezTo>
                  <a:cubicBezTo>
                    <a:pt x="104759" y="75"/>
                    <a:pt x="104532" y="22"/>
                    <a:pt x="104306" y="22"/>
                  </a:cubicBezTo>
                  <a:cubicBezTo>
                    <a:pt x="104079" y="22"/>
                    <a:pt x="103853" y="75"/>
                    <a:pt x="103652" y="180"/>
                  </a:cubicBezTo>
                  <a:cubicBezTo>
                    <a:pt x="103652" y="1929"/>
                    <a:pt x="103631" y="3679"/>
                    <a:pt x="103652" y="5428"/>
                  </a:cubicBezTo>
                  <a:cubicBezTo>
                    <a:pt x="103652" y="5934"/>
                    <a:pt x="103547" y="6124"/>
                    <a:pt x="102999" y="6124"/>
                  </a:cubicBezTo>
                  <a:cubicBezTo>
                    <a:pt x="101018" y="6113"/>
                    <a:pt x="99037" y="6108"/>
                    <a:pt x="97056" y="6108"/>
                  </a:cubicBezTo>
                  <a:cubicBezTo>
                    <a:pt x="95074" y="6108"/>
                    <a:pt x="93093" y="6113"/>
                    <a:pt x="91112" y="6124"/>
                  </a:cubicBezTo>
                  <a:cubicBezTo>
                    <a:pt x="90564" y="6124"/>
                    <a:pt x="90459" y="5934"/>
                    <a:pt x="90459" y="5428"/>
                  </a:cubicBezTo>
                  <a:cubicBezTo>
                    <a:pt x="90459" y="3679"/>
                    <a:pt x="90459" y="1929"/>
                    <a:pt x="90459" y="180"/>
                  </a:cubicBezTo>
                  <a:cubicBezTo>
                    <a:pt x="90259" y="75"/>
                    <a:pt x="90037" y="22"/>
                    <a:pt x="89813" y="22"/>
                  </a:cubicBezTo>
                  <a:cubicBezTo>
                    <a:pt x="89589" y="22"/>
                    <a:pt x="89363" y="75"/>
                    <a:pt x="89152" y="180"/>
                  </a:cubicBezTo>
                  <a:cubicBezTo>
                    <a:pt x="89152" y="1929"/>
                    <a:pt x="89131" y="3679"/>
                    <a:pt x="89236" y="5428"/>
                  </a:cubicBezTo>
                  <a:cubicBezTo>
                    <a:pt x="89236" y="5913"/>
                    <a:pt x="89131" y="6102"/>
                    <a:pt x="88583" y="6102"/>
                  </a:cubicBezTo>
                  <a:cubicBezTo>
                    <a:pt x="86971" y="6092"/>
                    <a:pt x="85358" y="6087"/>
                    <a:pt x="83749" y="6087"/>
                  </a:cubicBezTo>
                  <a:cubicBezTo>
                    <a:pt x="82139" y="6087"/>
                    <a:pt x="80532" y="6092"/>
                    <a:pt x="78930" y="6102"/>
                  </a:cubicBezTo>
                  <a:cubicBezTo>
                    <a:pt x="78382" y="6102"/>
                    <a:pt x="78277" y="5913"/>
                    <a:pt x="78277" y="5428"/>
                  </a:cubicBezTo>
                  <a:lnTo>
                    <a:pt x="78277" y="159"/>
                  </a:lnTo>
                  <a:cubicBezTo>
                    <a:pt x="78066" y="54"/>
                    <a:pt x="77839" y="1"/>
                    <a:pt x="77613" y="1"/>
                  </a:cubicBezTo>
                  <a:cubicBezTo>
                    <a:pt x="77386" y="1"/>
                    <a:pt x="77160" y="54"/>
                    <a:pt x="76949" y="159"/>
                  </a:cubicBezTo>
                  <a:cubicBezTo>
                    <a:pt x="76949" y="1908"/>
                    <a:pt x="76928" y="3679"/>
                    <a:pt x="76949" y="5428"/>
                  </a:cubicBezTo>
                  <a:cubicBezTo>
                    <a:pt x="76970" y="5913"/>
                    <a:pt x="76844" y="6102"/>
                    <a:pt x="76296" y="6102"/>
                  </a:cubicBezTo>
                  <a:cubicBezTo>
                    <a:pt x="74315" y="6092"/>
                    <a:pt x="72333" y="6087"/>
                    <a:pt x="70352" y="6087"/>
                  </a:cubicBezTo>
                  <a:cubicBezTo>
                    <a:pt x="68371" y="6087"/>
                    <a:pt x="66390" y="6092"/>
                    <a:pt x="64409" y="6102"/>
                  </a:cubicBezTo>
                  <a:cubicBezTo>
                    <a:pt x="63861" y="6102"/>
                    <a:pt x="63755" y="5913"/>
                    <a:pt x="63755" y="5428"/>
                  </a:cubicBezTo>
                  <a:cubicBezTo>
                    <a:pt x="63776" y="3679"/>
                    <a:pt x="63776" y="1908"/>
                    <a:pt x="63776" y="159"/>
                  </a:cubicBezTo>
                  <a:cubicBezTo>
                    <a:pt x="63566" y="54"/>
                    <a:pt x="63339" y="1"/>
                    <a:pt x="63113" y="1"/>
                  </a:cubicBezTo>
                  <a:cubicBezTo>
                    <a:pt x="62886" y="1"/>
                    <a:pt x="62659" y="54"/>
                    <a:pt x="62449" y="159"/>
                  </a:cubicBezTo>
                  <a:cubicBezTo>
                    <a:pt x="62449" y="1908"/>
                    <a:pt x="62428" y="3658"/>
                    <a:pt x="62449" y="5428"/>
                  </a:cubicBezTo>
                  <a:cubicBezTo>
                    <a:pt x="62470" y="5913"/>
                    <a:pt x="62364" y="6102"/>
                    <a:pt x="61816" y="6102"/>
                  </a:cubicBezTo>
                  <a:cubicBezTo>
                    <a:pt x="60120" y="6092"/>
                    <a:pt x="58423" y="6087"/>
                    <a:pt x="56726" y="6087"/>
                  </a:cubicBezTo>
                  <a:cubicBezTo>
                    <a:pt x="55030" y="6087"/>
                    <a:pt x="53333" y="6092"/>
                    <a:pt x="51637" y="6102"/>
                  </a:cubicBezTo>
                  <a:cubicBezTo>
                    <a:pt x="51089" y="6102"/>
                    <a:pt x="50983" y="5913"/>
                    <a:pt x="50983" y="5428"/>
                  </a:cubicBezTo>
                  <a:cubicBezTo>
                    <a:pt x="50983" y="3679"/>
                    <a:pt x="50983" y="1908"/>
                    <a:pt x="50983" y="159"/>
                  </a:cubicBezTo>
                  <a:cubicBezTo>
                    <a:pt x="50783" y="54"/>
                    <a:pt x="50556" y="1"/>
                    <a:pt x="50330" y="1"/>
                  </a:cubicBezTo>
                  <a:cubicBezTo>
                    <a:pt x="50103" y="1"/>
                    <a:pt x="49877" y="54"/>
                    <a:pt x="49677" y="159"/>
                  </a:cubicBezTo>
                  <a:cubicBezTo>
                    <a:pt x="49677" y="1908"/>
                    <a:pt x="49655" y="3679"/>
                    <a:pt x="49677" y="5428"/>
                  </a:cubicBezTo>
                  <a:cubicBezTo>
                    <a:pt x="49677" y="5913"/>
                    <a:pt x="49571" y="6102"/>
                    <a:pt x="49023" y="6102"/>
                  </a:cubicBezTo>
                  <a:cubicBezTo>
                    <a:pt x="47021" y="6092"/>
                    <a:pt x="45019" y="6087"/>
                    <a:pt x="43014" y="6087"/>
                  </a:cubicBezTo>
                  <a:cubicBezTo>
                    <a:pt x="41009" y="6087"/>
                    <a:pt x="39001" y="6092"/>
                    <a:pt x="36989" y="6102"/>
                  </a:cubicBezTo>
                  <a:cubicBezTo>
                    <a:pt x="36441" y="6102"/>
                    <a:pt x="36356" y="5913"/>
                    <a:pt x="36356" y="5428"/>
                  </a:cubicBezTo>
                  <a:lnTo>
                    <a:pt x="36356" y="159"/>
                  </a:lnTo>
                  <a:cubicBezTo>
                    <a:pt x="36146" y="54"/>
                    <a:pt x="35919" y="1"/>
                    <a:pt x="35693" y="1"/>
                  </a:cubicBezTo>
                  <a:cubicBezTo>
                    <a:pt x="35466" y="1"/>
                    <a:pt x="35239" y="54"/>
                    <a:pt x="35029" y="159"/>
                  </a:cubicBezTo>
                  <a:cubicBezTo>
                    <a:pt x="35029" y="1908"/>
                    <a:pt x="35008" y="3679"/>
                    <a:pt x="35029" y="5428"/>
                  </a:cubicBezTo>
                  <a:cubicBezTo>
                    <a:pt x="35029" y="5913"/>
                    <a:pt x="34923" y="6102"/>
                    <a:pt x="34375" y="6102"/>
                  </a:cubicBezTo>
                  <a:cubicBezTo>
                    <a:pt x="32795" y="6092"/>
                    <a:pt x="31209" y="6087"/>
                    <a:pt x="29620" y="6087"/>
                  </a:cubicBezTo>
                  <a:cubicBezTo>
                    <a:pt x="28031" y="6087"/>
                    <a:pt x="26440" y="6092"/>
                    <a:pt x="24849" y="6102"/>
                  </a:cubicBezTo>
                  <a:cubicBezTo>
                    <a:pt x="24301" y="6102"/>
                    <a:pt x="24196" y="5913"/>
                    <a:pt x="24196" y="5428"/>
                  </a:cubicBezTo>
                  <a:lnTo>
                    <a:pt x="24196" y="159"/>
                  </a:lnTo>
                  <a:cubicBezTo>
                    <a:pt x="23995" y="54"/>
                    <a:pt x="23774" y="1"/>
                    <a:pt x="23550" y="1"/>
                  </a:cubicBezTo>
                  <a:cubicBezTo>
                    <a:pt x="23326" y="1"/>
                    <a:pt x="23100" y="54"/>
                    <a:pt x="22889" y="159"/>
                  </a:cubicBezTo>
                  <a:cubicBezTo>
                    <a:pt x="22889" y="1950"/>
                    <a:pt x="22868" y="3721"/>
                    <a:pt x="22889" y="5491"/>
                  </a:cubicBezTo>
                  <a:cubicBezTo>
                    <a:pt x="22889" y="5955"/>
                    <a:pt x="22741" y="6102"/>
                    <a:pt x="22278" y="6102"/>
                  </a:cubicBezTo>
                  <a:cubicBezTo>
                    <a:pt x="20265" y="6092"/>
                    <a:pt x="18247" y="6087"/>
                    <a:pt x="16226" y="6087"/>
                  </a:cubicBezTo>
                  <a:cubicBezTo>
                    <a:pt x="14205" y="6087"/>
                    <a:pt x="12182" y="6092"/>
                    <a:pt x="10159" y="6102"/>
                  </a:cubicBezTo>
                  <a:cubicBezTo>
                    <a:pt x="9695" y="6102"/>
                    <a:pt x="9569" y="5955"/>
                    <a:pt x="9569" y="5491"/>
                  </a:cubicBezTo>
                  <a:cubicBezTo>
                    <a:pt x="9569" y="3721"/>
                    <a:pt x="9569" y="1950"/>
                    <a:pt x="9569" y="159"/>
                  </a:cubicBezTo>
                  <a:cubicBezTo>
                    <a:pt x="9379" y="54"/>
                    <a:pt x="9173" y="1"/>
                    <a:pt x="896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9" name="Google Shape;2679;p59">
            <a:extLst>
              <a:ext uri="{FF2B5EF4-FFF2-40B4-BE49-F238E27FC236}">
                <a16:creationId xmlns:a16="http://schemas.microsoft.com/office/drawing/2014/main" id="{18AB4DB2-1888-3554-D50D-915D6387003E}"/>
              </a:ext>
            </a:extLst>
          </p:cNvPr>
          <p:cNvGrpSpPr/>
          <p:nvPr/>
        </p:nvGrpSpPr>
        <p:grpSpPr>
          <a:xfrm>
            <a:off x="1815519" y="2789746"/>
            <a:ext cx="1179374" cy="1205478"/>
            <a:chOff x="6822150" y="3335625"/>
            <a:chExt cx="1512405" cy="1545881"/>
          </a:xfrm>
        </p:grpSpPr>
        <p:sp>
          <p:nvSpPr>
            <p:cNvPr id="2680" name="Google Shape;2680;p59">
              <a:extLst>
                <a:ext uri="{FF2B5EF4-FFF2-40B4-BE49-F238E27FC236}">
                  <a16:creationId xmlns:a16="http://schemas.microsoft.com/office/drawing/2014/main" id="{4F7F790B-1348-93A2-BD4D-3925D0CCF0B4}"/>
                </a:ext>
              </a:extLst>
            </p:cNvPr>
            <p:cNvSpPr/>
            <p:nvPr/>
          </p:nvSpPr>
          <p:spPr>
            <a:xfrm>
              <a:off x="6822150" y="3335625"/>
              <a:ext cx="1512405" cy="1545881"/>
            </a:xfrm>
            <a:custGeom>
              <a:avLst/>
              <a:gdLst/>
              <a:ahLst/>
              <a:cxnLst/>
              <a:rect l="l" t="t" r="r" b="b"/>
              <a:pathLst>
                <a:path w="28598" h="29231" fill="none" extrusionOk="0">
                  <a:moveTo>
                    <a:pt x="28069" y="5810"/>
                  </a:moveTo>
                  <a:lnTo>
                    <a:pt x="24874" y="1585"/>
                  </a:lnTo>
                  <a:cubicBezTo>
                    <a:pt x="24425" y="951"/>
                    <a:pt x="23712" y="582"/>
                    <a:pt x="22920" y="555"/>
                  </a:cubicBezTo>
                  <a:lnTo>
                    <a:pt x="18933" y="449"/>
                  </a:lnTo>
                  <a:lnTo>
                    <a:pt x="18933" y="449"/>
                  </a:lnTo>
                  <a:lnTo>
                    <a:pt x="7922" y="159"/>
                  </a:lnTo>
                  <a:lnTo>
                    <a:pt x="5097" y="80"/>
                  </a:lnTo>
                  <a:lnTo>
                    <a:pt x="3143" y="27"/>
                  </a:lnTo>
                  <a:cubicBezTo>
                    <a:pt x="1743" y="1"/>
                    <a:pt x="581" y="1110"/>
                    <a:pt x="555" y="2509"/>
                  </a:cubicBezTo>
                  <a:lnTo>
                    <a:pt x="53" y="25719"/>
                  </a:lnTo>
                  <a:cubicBezTo>
                    <a:pt x="1" y="27092"/>
                    <a:pt x="1083" y="28228"/>
                    <a:pt x="2456" y="28280"/>
                  </a:cubicBezTo>
                  <a:lnTo>
                    <a:pt x="4146" y="28360"/>
                  </a:lnTo>
                  <a:lnTo>
                    <a:pt x="4146" y="28360"/>
                  </a:lnTo>
                  <a:lnTo>
                    <a:pt x="13018" y="28703"/>
                  </a:lnTo>
                  <a:lnTo>
                    <a:pt x="24531" y="29178"/>
                  </a:lnTo>
                  <a:cubicBezTo>
                    <a:pt x="25877" y="29231"/>
                    <a:pt x="27039" y="28201"/>
                    <a:pt x="27145" y="26828"/>
                  </a:cubicBezTo>
                  <a:lnTo>
                    <a:pt x="28571" y="7526"/>
                  </a:lnTo>
                  <a:cubicBezTo>
                    <a:pt x="28597" y="6892"/>
                    <a:pt x="28439" y="6311"/>
                    <a:pt x="28069" y="5810"/>
                  </a:cubicBezTo>
                  <a:close/>
                </a:path>
              </a:pathLst>
            </a:custGeom>
            <a:solidFill>
              <a:schemeClr val="accent4"/>
            </a:solidFill>
            <a:ln w="228600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9">
              <a:extLst>
                <a:ext uri="{FF2B5EF4-FFF2-40B4-BE49-F238E27FC236}">
                  <a16:creationId xmlns:a16="http://schemas.microsoft.com/office/drawing/2014/main" id="{7E1C954C-B790-ED72-AFD5-F8AA4052F18D}"/>
                </a:ext>
              </a:extLst>
            </p:cNvPr>
            <p:cNvSpPr/>
            <p:nvPr/>
          </p:nvSpPr>
          <p:spPr>
            <a:xfrm>
              <a:off x="6822150" y="3336947"/>
              <a:ext cx="1512405" cy="1541915"/>
            </a:xfrm>
            <a:custGeom>
              <a:avLst/>
              <a:gdLst/>
              <a:ahLst/>
              <a:cxnLst/>
              <a:rect l="l" t="t" r="r" b="b"/>
              <a:pathLst>
                <a:path w="28598" h="29156" extrusionOk="0">
                  <a:moveTo>
                    <a:pt x="3047" y="0"/>
                  </a:moveTo>
                  <a:cubicBezTo>
                    <a:pt x="1691" y="0"/>
                    <a:pt x="581" y="1090"/>
                    <a:pt x="555" y="2458"/>
                  </a:cubicBezTo>
                  <a:lnTo>
                    <a:pt x="53" y="25694"/>
                  </a:lnTo>
                  <a:cubicBezTo>
                    <a:pt x="1" y="27067"/>
                    <a:pt x="1083" y="28203"/>
                    <a:pt x="2456" y="28255"/>
                  </a:cubicBezTo>
                  <a:lnTo>
                    <a:pt x="24531" y="29153"/>
                  </a:lnTo>
                  <a:cubicBezTo>
                    <a:pt x="24564" y="29154"/>
                    <a:pt x="24597" y="29155"/>
                    <a:pt x="24630" y="29155"/>
                  </a:cubicBezTo>
                  <a:cubicBezTo>
                    <a:pt x="25934" y="29155"/>
                    <a:pt x="27042" y="28142"/>
                    <a:pt x="27145" y="26803"/>
                  </a:cubicBezTo>
                  <a:lnTo>
                    <a:pt x="28571" y="7501"/>
                  </a:lnTo>
                  <a:cubicBezTo>
                    <a:pt x="28597" y="6894"/>
                    <a:pt x="28439" y="6286"/>
                    <a:pt x="28069" y="5785"/>
                  </a:cubicBezTo>
                  <a:lnTo>
                    <a:pt x="24874" y="1560"/>
                  </a:lnTo>
                  <a:cubicBezTo>
                    <a:pt x="24425" y="926"/>
                    <a:pt x="23712" y="557"/>
                    <a:pt x="22920" y="530"/>
                  </a:cubicBezTo>
                  <a:lnTo>
                    <a:pt x="3143" y="2"/>
                  </a:lnTo>
                  <a:cubicBezTo>
                    <a:pt x="3111" y="1"/>
                    <a:pt x="3079" y="0"/>
                    <a:pt x="30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9">
              <a:extLst>
                <a:ext uri="{FF2B5EF4-FFF2-40B4-BE49-F238E27FC236}">
                  <a16:creationId xmlns:a16="http://schemas.microsoft.com/office/drawing/2014/main" id="{B30336C5-74DD-E46E-FBA6-E44189C072C8}"/>
                </a:ext>
              </a:extLst>
            </p:cNvPr>
            <p:cNvSpPr/>
            <p:nvPr/>
          </p:nvSpPr>
          <p:spPr>
            <a:xfrm>
              <a:off x="7225716" y="3344034"/>
              <a:ext cx="597706" cy="627005"/>
            </a:xfrm>
            <a:custGeom>
              <a:avLst/>
              <a:gdLst/>
              <a:ahLst/>
              <a:cxnLst/>
              <a:rect l="l" t="t" r="r" b="b"/>
              <a:pathLst>
                <a:path w="11302" h="11856" extrusionOk="0">
                  <a:moveTo>
                    <a:pt x="317" y="0"/>
                  </a:moveTo>
                  <a:lnTo>
                    <a:pt x="1" y="11856"/>
                  </a:lnTo>
                  <a:lnTo>
                    <a:pt x="8873" y="11777"/>
                  </a:lnTo>
                  <a:cubicBezTo>
                    <a:pt x="10087" y="11777"/>
                    <a:pt x="11091" y="10800"/>
                    <a:pt x="11117" y="9559"/>
                  </a:cubicBezTo>
                  <a:lnTo>
                    <a:pt x="11302" y="290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9">
              <a:extLst>
                <a:ext uri="{FF2B5EF4-FFF2-40B4-BE49-F238E27FC236}">
                  <a16:creationId xmlns:a16="http://schemas.microsoft.com/office/drawing/2014/main" id="{06FEA511-FD64-1A8E-FC49-5CDF314496FE}"/>
                </a:ext>
              </a:extLst>
            </p:cNvPr>
            <p:cNvSpPr/>
            <p:nvPr/>
          </p:nvSpPr>
          <p:spPr>
            <a:xfrm>
              <a:off x="7594379" y="3441712"/>
              <a:ext cx="155059" cy="430219"/>
            </a:xfrm>
            <a:custGeom>
              <a:avLst/>
              <a:gdLst/>
              <a:ahLst/>
              <a:cxnLst/>
              <a:rect l="l" t="t" r="r" b="b"/>
              <a:pathLst>
                <a:path w="2932" h="8135" extrusionOk="0">
                  <a:moveTo>
                    <a:pt x="1589" y="0"/>
                  </a:moveTo>
                  <a:cubicBezTo>
                    <a:pt x="897" y="0"/>
                    <a:pt x="317" y="546"/>
                    <a:pt x="291" y="1242"/>
                  </a:cubicBezTo>
                  <a:lnTo>
                    <a:pt x="27" y="6761"/>
                  </a:lnTo>
                  <a:cubicBezTo>
                    <a:pt x="0" y="7500"/>
                    <a:pt x="581" y="8108"/>
                    <a:pt x="1321" y="8134"/>
                  </a:cubicBezTo>
                  <a:lnTo>
                    <a:pt x="1374" y="8134"/>
                  </a:lnTo>
                  <a:cubicBezTo>
                    <a:pt x="1390" y="8135"/>
                    <a:pt x="1406" y="8135"/>
                    <a:pt x="1422" y="8135"/>
                  </a:cubicBezTo>
                  <a:cubicBezTo>
                    <a:pt x="2138" y="8135"/>
                    <a:pt x="2694" y="7564"/>
                    <a:pt x="2720" y="6867"/>
                  </a:cubicBezTo>
                  <a:lnTo>
                    <a:pt x="2905" y="1348"/>
                  </a:lnTo>
                  <a:cubicBezTo>
                    <a:pt x="2931" y="635"/>
                    <a:pt x="2377" y="28"/>
                    <a:pt x="1638" y="1"/>
                  </a:cubicBezTo>
                  <a:cubicBezTo>
                    <a:pt x="1621" y="1"/>
                    <a:pt x="1605" y="0"/>
                    <a:pt x="1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9">
              <a:extLst>
                <a:ext uri="{FF2B5EF4-FFF2-40B4-BE49-F238E27FC236}">
                  <a16:creationId xmlns:a16="http://schemas.microsoft.com/office/drawing/2014/main" id="{A0055C9B-7C07-BD96-D1DF-081BF5F7C4B1}"/>
                </a:ext>
              </a:extLst>
            </p:cNvPr>
            <p:cNvSpPr/>
            <p:nvPr/>
          </p:nvSpPr>
          <p:spPr>
            <a:xfrm>
              <a:off x="7041412" y="4109228"/>
              <a:ext cx="865833" cy="759746"/>
            </a:xfrm>
            <a:custGeom>
              <a:avLst/>
              <a:gdLst/>
              <a:ahLst/>
              <a:cxnLst/>
              <a:rect l="l" t="t" r="r" b="b"/>
              <a:pathLst>
                <a:path w="16372" h="14366" extrusionOk="0">
                  <a:moveTo>
                    <a:pt x="1749" y="0"/>
                  </a:moveTo>
                  <a:cubicBezTo>
                    <a:pt x="924" y="0"/>
                    <a:pt x="237" y="677"/>
                    <a:pt x="211" y="1532"/>
                  </a:cubicBezTo>
                  <a:lnTo>
                    <a:pt x="0" y="13732"/>
                  </a:lnTo>
                  <a:lnTo>
                    <a:pt x="15949" y="14365"/>
                  </a:lnTo>
                  <a:lnTo>
                    <a:pt x="16345" y="1876"/>
                  </a:lnTo>
                  <a:cubicBezTo>
                    <a:pt x="16371" y="1031"/>
                    <a:pt x="15685" y="318"/>
                    <a:pt x="14813" y="291"/>
                  </a:cubicBezTo>
                  <a:lnTo>
                    <a:pt x="1796" y="1"/>
                  </a:lnTo>
                  <a:cubicBezTo>
                    <a:pt x="1780" y="0"/>
                    <a:pt x="1764" y="0"/>
                    <a:pt x="1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9">
              <a:extLst>
                <a:ext uri="{FF2B5EF4-FFF2-40B4-BE49-F238E27FC236}">
                  <a16:creationId xmlns:a16="http://schemas.microsoft.com/office/drawing/2014/main" id="{C8C532C3-2550-A7A4-1D30-0DAD72FC5AC8}"/>
                </a:ext>
              </a:extLst>
            </p:cNvPr>
            <p:cNvSpPr/>
            <p:nvPr/>
          </p:nvSpPr>
          <p:spPr>
            <a:xfrm>
              <a:off x="7206149" y="4261484"/>
              <a:ext cx="564230" cy="26548"/>
            </a:xfrm>
            <a:custGeom>
              <a:avLst/>
              <a:gdLst/>
              <a:ahLst/>
              <a:cxnLst/>
              <a:rect l="l" t="t" r="r" b="b"/>
              <a:pathLst>
                <a:path w="10669" h="502" fill="none" extrusionOk="0">
                  <a:moveTo>
                    <a:pt x="1" y="0"/>
                  </a:moveTo>
                  <a:lnTo>
                    <a:pt x="10669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9">
              <a:extLst>
                <a:ext uri="{FF2B5EF4-FFF2-40B4-BE49-F238E27FC236}">
                  <a16:creationId xmlns:a16="http://schemas.microsoft.com/office/drawing/2014/main" id="{6234F686-8DEA-9BD0-4B9C-5DEAA1414C40}"/>
                </a:ext>
              </a:extLst>
            </p:cNvPr>
            <p:cNvSpPr/>
            <p:nvPr/>
          </p:nvSpPr>
          <p:spPr>
            <a:xfrm>
              <a:off x="7203399" y="4412260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3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9">
              <a:extLst>
                <a:ext uri="{FF2B5EF4-FFF2-40B4-BE49-F238E27FC236}">
                  <a16:creationId xmlns:a16="http://schemas.microsoft.com/office/drawing/2014/main" id="{E4506D3B-53CD-768F-2D29-42B234EA9FB8}"/>
                </a:ext>
              </a:extLst>
            </p:cNvPr>
            <p:cNvSpPr/>
            <p:nvPr/>
          </p:nvSpPr>
          <p:spPr>
            <a:xfrm>
              <a:off x="7207577" y="4556107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9">
              <a:extLst>
                <a:ext uri="{FF2B5EF4-FFF2-40B4-BE49-F238E27FC236}">
                  <a16:creationId xmlns:a16="http://schemas.microsoft.com/office/drawing/2014/main" id="{9D957A58-217E-6F91-0C27-496B6B6EB30A}"/>
                </a:ext>
              </a:extLst>
            </p:cNvPr>
            <p:cNvSpPr/>
            <p:nvPr/>
          </p:nvSpPr>
          <p:spPr>
            <a:xfrm>
              <a:off x="7207577" y="4704133"/>
              <a:ext cx="565605" cy="26601"/>
            </a:xfrm>
            <a:custGeom>
              <a:avLst/>
              <a:gdLst/>
              <a:ahLst/>
              <a:cxnLst/>
              <a:rect l="l" t="t" r="r" b="b"/>
              <a:pathLst>
                <a:path w="10695" h="503" fill="none" extrusionOk="0">
                  <a:moveTo>
                    <a:pt x="0" y="1"/>
                  </a:moveTo>
                  <a:lnTo>
                    <a:pt x="10694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9">
              <a:extLst>
                <a:ext uri="{FF2B5EF4-FFF2-40B4-BE49-F238E27FC236}">
                  <a16:creationId xmlns:a16="http://schemas.microsoft.com/office/drawing/2014/main" id="{A87C3550-3703-E900-E9BB-D1924AD70AE0}"/>
                </a:ext>
              </a:extLst>
            </p:cNvPr>
            <p:cNvSpPr/>
            <p:nvPr/>
          </p:nvSpPr>
          <p:spPr>
            <a:xfrm>
              <a:off x="6869694" y="4669123"/>
              <a:ext cx="131261" cy="78376"/>
            </a:xfrm>
            <a:custGeom>
              <a:avLst/>
              <a:gdLst/>
              <a:ahLst/>
              <a:cxnLst/>
              <a:rect l="l" t="t" r="r" b="b"/>
              <a:pathLst>
                <a:path w="2482" h="1482" extrusionOk="0">
                  <a:moveTo>
                    <a:pt x="669" y="1"/>
                  </a:moveTo>
                  <a:cubicBezTo>
                    <a:pt x="316" y="1"/>
                    <a:pt x="0" y="308"/>
                    <a:pt x="26" y="689"/>
                  </a:cubicBezTo>
                  <a:lnTo>
                    <a:pt x="26" y="821"/>
                  </a:lnTo>
                  <a:cubicBezTo>
                    <a:pt x="26" y="1191"/>
                    <a:pt x="343" y="1481"/>
                    <a:pt x="739" y="1481"/>
                  </a:cubicBezTo>
                  <a:lnTo>
                    <a:pt x="1821" y="1455"/>
                  </a:lnTo>
                  <a:cubicBezTo>
                    <a:pt x="2165" y="1428"/>
                    <a:pt x="2455" y="1138"/>
                    <a:pt x="2481" y="795"/>
                  </a:cubicBezTo>
                  <a:lnTo>
                    <a:pt x="2481" y="715"/>
                  </a:lnTo>
                  <a:cubicBezTo>
                    <a:pt x="2481" y="319"/>
                    <a:pt x="2191" y="29"/>
                    <a:pt x="1821" y="29"/>
                  </a:cubicBezTo>
                  <a:lnTo>
                    <a:pt x="712" y="2"/>
                  </a:lnTo>
                  <a:cubicBezTo>
                    <a:pt x="698" y="1"/>
                    <a:pt x="683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9">
              <a:extLst>
                <a:ext uri="{FF2B5EF4-FFF2-40B4-BE49-F238E27FC236}">
                  <a16:creationId xmlns:a16="http://schemas.microsoft.com/office/drawing/2014/main" id="{4B8473AE-789B-6E10-0673-26F1B04E1D6E}"/>
                </a:ext>
              </a:extLst>
            </p:cNvPr>
            <p:cNvSpPr/>
            <p:nvPr/>
          </p:nvSpPr>
          <p:spPr>
            <a:xfrm>
              <a:off x="7997945" y="4699849"/>
              <a:ext cx="139669" cy="88106"/>
            </a:xfrm>
            <a:custGeom>
              <a:avLst/>
              <a:gdLst/>
              <a:ahLst/>
              <a:cxnLst/>
              <a:rect l="l" t="t" r="r" b="b"/>
              <a:pathLst>
                <a:path w="2641" h="1666" extrusionOk="0">
                  <a:moveTo>
                    <a:pt x="747" y="1"/>
                  </a:moveTo>
                  <a:cubicBezTo>
                    <a:pt x="370" y="1"/>
                    <a:pt x="52" y="308"/>
                    <a:pt x="27" y="689"/>
                  </a:cubicBezTo>
                  <a:lnTo>
                    <a:pt x="27" y="821"/>
                  </a:lnTo>
                  <a:cubicBezTo>
                    <a:pt x="1" y="1243"/>
                    <a:pt x="317" y="1587"/>
                    <a:pt x="713" y="1587"/>
                  </a:cubicBezTo>
                  <a:lnTo>
                    <a:pt x="1875" y="1666"/>
                  </a:lnTo>
                  <a:cubicBezTo>
                    <a:pt x="2271" y="1666"/>
                    <a:pt x="2641" y="1349"/>
                    <a:pt x="2641" y="953"/>
                  </a:cubicBezTo>
                  <a:lnTo>
                    <a:pt x="2641" y="821"/>
                  </a:lnTo>
                  <a:cubicBezTo>
                    <a:pt x="2641" y="425"/>
                    <a:pt x="2351" y="108"/>
                    <a:pt x="1954" y="82"/>
                  </a:cubicBezTo>
                  <a:lnTo>
                    <a:pt x="793" y="2"/>
                  </a:lnTo>
                  <a:cubicBezTo>
                    <a:pt x="777" y="1"/>
                    <a:pt x="762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9">
              <a:extLst>
                <a:ext uri="{FF2B5EF4-FFF2-40B4-BE49-F238E27FC236}">
                  <a16:creationId xmlns:a16="http://schemas.microsoft.com/office/drawing/2014/main" id="{D2A914A5-5E4B-42C4-4AB3-9C3DA066529D}"/>
                </a:ext>
              </a:extLst>
            </p:cNvPr>
            <p:cNvSpPr/>
            <p:nvPr/>
          </p:nvSpPr>
          <p:spPr>
            <a:xfrm>
              <a:off x="7021897" y="3338428"/>
              <a:ext cx="220636" cy="632663"/>
            </a:xfrm>
            <a:custGeom>
              <a:avLst/>
              <a:gdLst/>
              <a:ahLst/>
              <a:cxnLst/>
              <a:rect l="l" t="t" r="r" b="b"/>
              <a:pathLst>
                <a:path w="4172" h="11963" extrusionOk="0">
                  <a:moveTo>
                    <a:pt x="633" y="0"/>
                  </a:moveTo>
                  <a:lnTo>
                    <a:pt x="79" y="9585"/>
                  </a:lnTo>
                  <a:cubicBezTo>
                    <a:pt x="0" y="10864"/>
                    <a:pt x="1031" y="11962"/>
                    <a:pt x="2304" y="11962"/>
                  </a:cubicBezTo>
                  <a:cubicBezTo>
                    <a:pt x="2319" y="11962"/>
                    <a:pt x="2334" y="11962"/>
                    <a:pt x="2350" y="11962"/>
                  </a:cubicBezTo>
                  <a:lnTo>
                    <a:pt x="3855" y="11962"/>
                  </a:lnTo>
                  <a:lnTo>
                    <a:pt x="4171" y="106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2" name="Google Shape;2692;p59">
            <a:extLst>
              <a:ext uri="{FF2B5EF4-FFF2-40B4-BE49-F238E27FC236}">
                <a16:creationId xmlns:a16="http://schemas.microsoft.com/office/drawing/2014/main" id="{C4CECB63-7E7F-3CA4-32B5-06B86456E00F}"/>
              </a:ext>
            </a:extLst>
          </p:cNvPr>
          <p:cNvGrpSpPr/>
          <p:nvPr/>
        </p:nvGrpSpPr>
        <p:grpSpPr>
          <a:xfrm>
            <a:off x="3570788" y="1035792"/>
            <a:ext cx="1439039" cy="1076266"/>
            <a:chOff x="9306403" y="944486"/>
            <a:chExt cx="2293654" cy="1715438"/>
          </a:xfrm>
        </p:grpSpPr>
        <p:sp>
          <p:nvSpPr>
            <p:cNvPr id="2693" name="Google Shape;2693;p59">
              <a:extLst>
                <a:ext uri="{FF2B5EF4-FFF2-40B4-BE49-F238E27FC236}">
                  <a16:creationId xmlns:a16="http://schemas.microsoft.com/office/drawing/2014/main" id="{EB8A401D-7937-F871-1AED-B47BDC759420}"/>
                </a:ext>
              </a:extLst>
            </p:cNvPr>
            <p:cNvSpPr/>
            <p:nvPr/>
          </p:nvSpPr>
          <p:spPr>
            <a:xfrm>
              <a:off x="9306403" y="944486"/>
              <a:ext cx="2293654" cy="1715438"/>
            </a:xfrm>
            <a:custGeom>
              <a:avLst/>
              <a:gdLst/>
              <a:ahLst/>
              <a:cxnLst/>
              <a:rect l="l" t="t" r="r" b="b"/>
              <a:pathLst>
                <a:path w="32770" h="26141" fill="none" extrusionOk="0">
                  <a:moveTo>
                    <a:pt x="32769" y="24134"/>
                  </a:moveTo>
                  <a:lnTo>
                    <a:pt x="32083" y="8714"/>
                  </a:lnTo>
                  <a:cubicBezTo>
                    <a:pt x="31977" y="7446"/>
                    <a:pt x="30894" y="6469"/>
                    <a:pt x="29627" y="6548"/>
                  </a:cubicBezTo>
                  <a:lnTo>
                    <a:pt x="29046" y="6575"/>
                  </a:lnTo>
                  <a:lnTo>
                    <a:pt x="27356" y="1558"/>
                  </a:lnTo>
                  <a:cubicBezTo>
                    <a:pt x="27013" y="607"/>
                    <a:pt x="26115" y="0"/>
                    <a:pt x="25112" y="79"/>
                  </a:cubicBezTo>
                  <a:lnTo>
                    <a:pt x="5202" y="1399"/>
                  </a:lnTo>
                  <a:cubicBezTo>
                    <a:pt x="4146" y="1452"/>
                    <a:pt x="3275" y="2244"/>
                    <a:pt x="3143" y="3301"/>
                  </a:cubicBezTo>
                  <a:lnTo>
                    <a:pt x="2483" y="8291"/>
                  </a:lnTo>
                  <a:lnTo>
                    <a:pt x="2192" y="8318"/>
                  </a:lnTo>
                  <a:cubicBezTo>
                    <a:pt x="951" y="8397"/>
                    <a:pt x="1" y="9479"/>
                    <a:pt x="53" y="10720"/>
                  </a:cubicBezTo>
                  <a:lnTo>
                    <a:pt x="872" y="26141"/>
                  </a:lnTo>
                  <a:close/>
                </a:path>
              </a:pathLst>
            </a:custGeom>
            <a:solidFill>
              <a:schemeClr val="accent4"/>
            </a:solidFill>
            <a:ln w="148525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3060000" algn="bl" rotWithShape="0">
                <a:schemeClr val="dk1">
                  <a:alpha val="8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9">
              <a:extLst>
                <a:ext uri="{FF2B5EF4-FFF2-40B4-BE49-F238E27FC236}">
                  <a16:creationId xmlns:a16="http://schemas.microsoft.com/office/drawing/2014/main" id="{000546BE-1279-5D92-BA36-147DD307C6F6}"/>
                </a:ext>
              </a:extLst>
            </p:cNvPr>
            <p:cNvSpPr/>
            <p:nvPr/>
          </p:nvSpPr>
          <p:spPr>
            <a:xfrm>
              <a:off x="9357025" y="1425474"/>
              <a:ext cx="2195956" cy="1170677"/>
            </a:xfrm>
            <a:custGeom>
              <a:avLst/>
              <a:gdLst/>
              <a:ahLst/>
              <a:cxnLst/>
              <a:rect l="l" t="t" r="r" b="b"/>
              <a:pathLst>
                <a:path w="32849" h="17512" extrusionOk="0">
                  <a:moveTo>
                    <a:pt x="29771" y="1"/>
                  </a:moveTo>
                  <a:cubicBezTo>
                    <a:pt x="29723" y="1"/>
                    <a:pt x="29675" y="2"/>
                    <a:pt x="29627" y="5"/>
                  </a:cubicBezTo>
                  <a:lnTo>
                    <a:pt x="2192" y="1801"/>
                  </a:lnTo>
                  <a:cubicBezTo>
                    <a:pt x="951" y="1880"/>
                    <a:pt x="1" y="2963"/>
                    <a:pt x="53" y="4204"/>
                  </a:cubicBezTo>
                  <a:lnTo>
                    <a:pt x="740" y="17512"/>
                  </a:lnTo>
                  <a:lnTo>
                    <a:pt x="32848" y="15875"/>
                  </a:lnTo>
                  <a:lnTo>
                    <a:pt x="32083" y="2171"/>
                  </a:lnTo>
                  <a:cubicBezTo>
                    <a:pt x="31981" y="951"/>
                    <a:pt x="30975" y="1"/>
                    <a:pt x="29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9">
              <a:extLst>
                <a:ext uri="{FF2B5EF4-FFF2-40B4-BE49-F238E27FC236}">
                  <a16:creationId xmlns:a16="http://schemas.microsoft.com/office/drawing/2014/main" id="{4FC3526D-D7DC-67A5-6741-6614F3B8F6EF}"/>
                </a:ext>
              </a:extLst>
            </p:cNvPr>
            <p:cNvSpPr/>
            <p:nvPr/>
          </p:nvSpPr>
          <p:spPr>
            <a:xfrm>
              <a:off x="9522946" y="992888"/>
              <a:ext cx="1775870" cy="551245"/>
            </a:xfrm>
            <a:custGeom>
              <a:avLst/>
              <a:gdLst/>
              <a:ahLst/>
              <a:cxnLst/>
              <a:rect l="l" t="t" r="r" b="b"/>
              <a:pathLst>
                <a:path w="26565" h="8246" extrusionOk="0">
                  <a:moveTo>
                    <a:pt x="22799" y="1"/>
                  </a:moveTo>
                  <a:cubicBezTo>
                    <a:pt x="22743" y="1"/>
                    <a:pt x="22686" y="3"/>
                    <a:pt x="22630" y="7"/>
                  </a:cubicBezTo>
                  <a:lnTo>
                    <a:pt x="2720" y="1327"/>
                  </a:lnTo>
                  <a:cubicBezTo>
                    <a:pt x="1664" y="1380"/>
                    <a:pt x="793" y="2199"/>
                    <a:pt x="661" y="3229"/>
                  </a:cubicBezTo>
                  <a:lnTo>
                    <a:pt x="1" y="8246"/>
                  </a:lnTo>
                  <a:lnTo>
                    <a:pt x="26564" y="6529"/>
                  </a:lnTo>
                  <a:lnTo>
                    <a:pt x="24874" y="1512"/>
                  </a:lnTo>
                  <a:cubicBezTo>
                    <a:pt x="24550" y="615"/>
                    <a:pt x="23733" y="1"/>
                    <a:pt x="22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9">
              <a:extLst>
                <a:ext uri="{FF2B5EF4-FFF2-40B4-BE49-F238E27FC236}">
                  <a16:creationId xmlns:a16="http://schemas.microsoft.com/office/drawing/2014/main" id="{DFD22869-ECF4-81DB-0565-89965111F84F}"/>
                </a:ext>
              </a:extLst>
            </p:cNvPr>
            <p:cNvSpPr/>
            <p:nvPr/>
          </p:nvSpPr>
          <p:spPr>
            <a:xfrm>
              <a:off x="9913082" y="1097107"/>
              <a:ext cx="995597" cy="307911"/>
            </a:xfrm>
            <a:custGeom>
              <a:avLst/>
              <a:gdLst/>
              <a:ahLst/>
              <a:cxnLst/>
              <a:rect l="l" t="t" r="r" b="b"/>
              <a:pathLst>
                <a:path w="14893" h="4606" extrusionOk="0">
                  <a:moveTo>
                    <a:pt x="12953" y="1"/>
                  </a:moveTo>
                  <a:cubicBezTo>
                    <a:pt x="12904" y="1"/>
                    <a:pt x="12856" y="2"/>
                    <a:pt x="12807" y="6"/>
                  </a:cubicBezTo>
                  <a:lnTo>
                    <a:pt x="1769" y="693"/>
                  </a:lnTo>
                  <a:cubicBezTo>
                    <a:pt x="766" y="745"/>
                    <a:pt x="0" y="1564"/>
                    <a:pt x="0" y="2567"/>
                  </a:cubicBezTo>
                  <a:lnTo>
                    <a:pt x="0" y="2726"/>
                  </a:lnTo>
                  <a:cubicBezTo>
                    <a:pt x="0" y="3787"/>
                    <a:pt x="846" y="4606"/>
                    <a:pt x="1867" y="4606"/>
                  </a:cubicBezTo>
                  <a:cubicBezTo>
                    <a:pt x="1913" y="4606"/>
                    <a:pt x="1960" y="4604"/>
                    <a:pt x="2007" y="4601"/>
                  </a:cubicBezTo>
                  <a:lnTo>
                    <a:pt x="13071" y="3729"/>
                  </a:lnTo>
                  <a:cubicBezTo>
                    <a:pt x="14100" y="3650"/>
                    <a:pt x="14893" y="2752"/>
                    <a:pt x="14787" y="1696"/>
                  </a:cubicBezTo>
                  <a:cubicBezTo>
                    <a:pt x="14712" y="741"/>
                    <a:pt x="13918" y="1"/>
                    <a:pt x="12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9">
              <a:extLst>
                <a:ext uri="{FF2B5EF4-FFF2-40B4-BE49-F238E27FC236}">
                  <a16:creationId xmlns:a16="http://schemas.microsoft.com/office/drawing/2014/main" id="{818CAD38-337B-6280-856A-00FBF99D6FA5}"/>
                </a:ext>
              </a:extLst>
            </p:cNvPr>
            <p:cNvSpPr/>
            <p:nvPr/>
          </p:nvSpPr>
          <p:spPr>
            <a:xfrm>
              <a:off x="9838945" y="1524011"/>
              <a:ext cx="1143870" cy="1007496"/>
            </a:xfrm>
            <a:custGeom>
              <a:avLst/>
              <a:gdLst/>
              <a:ahLst/>
              <a:cxnLst/>
              <a:rect l="l" t="t" r="r" b="b"/>
              <a:pathLst>
                <a:path w="17111" h="15071" extrusionOk="0">
                  <a:moveTo>
                    <a:pt x="8555" y="0"/>
                  </a:moveTo>
                  <a:cubicBezTo>
                    <a:pt x="7578" y="0"/>
                    <a:pt x="6584" y="190"/>
                    <a:pt x="5624" y="591"/>
                  </a:cubicBezTo>
                  <a:cubicBezTo>
                    <a:pt x="1796" y="2202"/>
                    <a:pt x="0" y="6638"/>
                    <a:pt x="1611" y="10467"/>
                  </a:cubicBezTo>
                  <a:cubicBezTo>
                    <a:pt x="2821" y="13342"/>
                    <a:pt x="5624" y="15071"/>
                    <a:pt x="8567" y="15071"/>
                  </a:cubicBezTo>
                  <a:cubicBezTo>
                    <a:pt x="9543" y="15071"/>
                    <a:pt x="10533" y="14881"/>
                    <a:pt x="11486" y="14480"/>
                  </a:cubicBezTo>
                  <a:cubicBezTo>
                    <a:pt x="15315" y="12869"/>
                    <a:pt x="17111" y="8460"/>
                    <a:pt x="15500" y="4605"/>
                  </a:cubicBezTo>
                  <a:cubicBezTo>
                    <a:pt x="14290" y="1729"/>
                    <a:pt x="11501" y="0"/>
                    <a:pt x="8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9">
              <a:extLst>
                <a:ext uri="{FF2B5EF4-FFF2-40B4-BE49-F238E27FC236}">
                  <a16:creationId xmlns:a16="http://schemas.microsoft.com/office/drawing/2014/main" id="{5946F070-4D0E-AD4E-9975-3FFB34CA8CEB}"/>
                </a:ext>
              </a:extLst>
            </p:cNvPr>
            <p:cNvSpPr/>
            <p:nvPr/>
          </p:nvSpPr>
          <p:spPr>
            <a:xfrm>
              <a:off x="9913082" y="1587652"/>
              <a:ext cx="995597" cy="878409"/>
            </a:xfrm>
            <a:custGeom>
              <a:avLst/>
              <a:gdLst/>
              <a:ahLst/>
              <a:cxnLst/>
              <a:rect l="l" t="t" r="r" b="b"/>
              <a:pathLst>
                <a:path w="14893" h="13140" extrusionOk="0">
                  <a:moveTo>
                    <a:pt x="7431" y="1"/>
                  </a:moveTo>
                  <a:cubicBezTo>
                    <a:pt x="6589" y="1"/>
                    <a:pt x="5734" y="164"/>
                    <a:pt x="4912" y="510"/>
                  </a:cubicBezTo>
                  <a:cubicBezTo>
                    <a:pt x="1558" y="1936"/>
                    <a:pt x="0" y="5765"/>
                    <a:pt x="1400" y="9118"/>
                  </a:cubicBezTo>
                  <a:cubicBezTo>
                    <a:pt x="2453" y="11623"/>
                    <a:pt x="4898" y="13140"/>
                    <a:pt x="7462" y="13140"/>
                  </a:cubicBezTo>
                  <a:cubicBezTo>
                    <a:pt x="8304" y="13140"/>
                    <a:pt x="9159" y="12976"/>
                    <a:pt x="9981" y="12630"/>
                  </a:cubicBezTo>
                  <a:cubicBezTo>
                    <a:pt x="13335" y="11231"/>
                    <a:pt x="14893" y="7376"/>
                    <a:pt x="13493" y="4022"/>
                  </a:cubicBezTo>
                  <a:cubicBezTo>
                    <a:pt x="12440" y="1518"/>
                    <a:pt x="9995" y="1"/>
                    <a:pt x="7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9">
              <a:extLst>
                <a:ext uri="{FF2B5EF4-FFF2-40B4-BE49-F238E27FC236}">
                  <a16:creationId xmlns:a16="http://schemas.microsoft.com/office/drawing/2014/main" id="{BE3580FF-9950-F1C4-944F-0E375373B11C}"/>
                </a:ext>
              </a:extLst>
            </p:cNvPr>
            <p:cNvSpPr/>
            <p:nvPr/>
          </p:nvSpPr>
          <p:spPr>
            <a:xfrm>
              <a:off x="10184893" y="1800035"/>
              <a:ext cx="453711" cy="453711"/>
            </a:xfrm>
            <a:custGeom>
              <a:avLst/>
              <a:gdLst/>
              <a:ahLst/>
              <a:cxnLst/>
              <a:rect l="l" t="t" r="r" b="b"/>
              <a:pathLst>
                <a:path w="6787" h="6787" extrusionOk="0">
                  <a:moveTo>
                    <a:pt x="3380" y="0"/>
                  </a:moveTo>
                  <a:cubicBezTo>
                    <a:pt x="1506" y="0"/>
                    <a:pt x="1" y="1532"/>
                    <a:pt x="1" y="3407"/>
                  </a:cubicBezTo>
                  <a:cubicBezTo>
                    <a:pt x="1" y="5281"/>
                    <a:pt x="1506" y="6786"/>
                    <a:pt x="3380" y="6786"/>
                  </a:cubicBezTo>
                  <a:cubicBezTo>
                    <a:pt x="5255" y="6786"/>
                    <a:pt x="6787" y="5281"/>
                    <a:pt x="6787" y="3407"/>
                  </a:cubicBezTo>
                  <a:cubicBezTo>
                    <a:pt x="6787" y="1532"/>
                    <a:pt x="5255" y="0"/>
                    <a:pt x="33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9">
              <a:extLst>
                <a:ext uri="{FF2B5EF4-FFF2-40B4-BE49-F238E27FC236}">
                  <a16:creationId xmlns:a16="http://schemas.microsoft.com/office/drawing/2014/main" id="{491F792C-C5B7-BE48-C70C-160678279E4A}"/>
                </a:ext>
              </a:extLst>
            </p:cNvPr>
            <p:cNvSpPr/>
            <p:nvPr/>
          </p:nvSpPr>
          <p:spPr>
            <a:xfrm>
              <a:off x="11012762" y="1561715"/>
              <a:ext cx="398961" cy="293338"/>
            </a:xfrm>
            <a:custGeom>
              <a:avLst/>
              <a:gdLst/>
              <a:ahLst/>
              <a:cxnLst/>
              <a:rect l="l" t="t" r="r" b="b"/>
              <a:pathLst>
                <a:path w="5968" h="4388" extrusionOk="0">
                  <a:moveTo>
                    <a:pt x="1189" y="1"/>
                  </a:moveTo>
                  <a:cubicBezTo>
                    <a:pt x="529" y="1"/>
                    <a:pt x="0" y="529"/>
                    <a:pt x="27" y="1189"/>
                  </a:cubicBezTo>
                  <a:lnTo>
                    <a:pt x="133" y="3301"/>
                  </a:lnTo>
                  <a:cubicBezTo>
                    <a:pt x="158" y="3904"/>
                    <a:pt x="661" y="4388"/>
                    <a:pt x="1256" y="4388"/>
                  </a:cubicBezTo>
                  <a:cubicBezTo>
                    <a:pt x="1286" y="4388"/>
                    <a:pt x="1316" y="4386"/>
                    <a:pt x="1347" y="4384"/>
                  </a:cubicBezTo>
                  <a:lnTo>
                    <a:pt x="4885" y="4120"/>
                  </a:lnTo>
                  <a:cubicBezTo>
                    <a:pt x="5493" y="4067"/>
                    <a:pt x="5968" y="3539"/>
                    <a:pt x="5942" y="2905"/>
                  </a:cubicBezTo>
                  <a:lnTo>
                    <a:pt x="5836" y="1057"/>
                  </a:lnTo>
                  <a:cubicBezTo>
                    <a:pt x="5810" y="476"/>
                    <a:pt x="5308" y="1"/>
                    <a:pt x="4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9">
              <a:extLst>
                <a:ext uri="{FF2B5EF4-FFF2-40B4-BE49-F238E27FC236}">
                  <a16:creationId xmlns:a16="http://schemas.microsoft.com/office/drawing/2014/main" id="{93675782-1957-34A2-FB24-1E54DBE85414}"/>
                </a:ext>
              </a:extLst>
            </p:cNvPr>
            <p:cNvSpPr/>
            <p:nvPr/>
          </p:nvSpPr>
          <p:spPr>
            <a:xfrm>
              <a:off x="9482368" y="2200733"/>
              <a:ext cx="278965" cy="239390"/>
            </a:xfrm>
            <a:custGeom>
              <a:avLst/>
              <a:gdLst/>
              <a:ahLst/>
              <a:cxnLst/>
              <a:rect l="l" t="t" r="r" b="b"/>
              <a:pathLst>
                <a:path w="4173" h="3581" extrusionOk="0">
                  <a:moveTo>
                    <a:pt x="2403" y="0"/>
                  </a:moveTo>
                  <a:cubicBezTo>
                    <a:pt x="819" y="0"/>
                    <a:pt x="0" y="1928"/>
                    <a:pt x="1136" y="3063"/>
                  </a:cubicBezTo>
                  <a:cubicBezTo>
                    <a:pt x="1493" y="3420"/>
                    <a:pt x="1935" y="3580"/>
                    <a:pt x="2370" y="3580"/>
                  </a:cubicBezTo>
                  <a:cubicBezTo>
                    <a:pt x="3286" y="3580"/>
                    <a:pt x="4172" y="2870"/>
                    <a:pt x="4172" y="1796"/>
                  </a:cubicBezTo>
                  <a:cubicBezTo>
                    <a:pt x="4172" y="819"/>
                    <a:pt x="3380" y="0"/>
                    <a:pt x="24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51846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AED7DEB0-1FE2-BF7F-B98D-51D1AFF24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>
            <a:extLst>
              <a:ext uri="{FF2B5EF4-FFF2-40B4-BE49-F238E27FC236}">
                <a16:creationId xmlns:a16="http://schemas.microsoft.com/office/drawing/2014/main" id="{5B247E68-61AA-27DD-EA8E-A2896CA95C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000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-US" altLang="zh-CN" dirty="0"/>
              <a:t>dea Cards</a:t>
            </a:r>
            <a:endParaRPr dirty="0"/>
          </a:p>
        </p:txBody>
      </p:sp>
      <p:grpSp>
        <p:nvGrpSpPr>
          <p:cNvPr id="1937" name="Google Shape;1937;p50">
            <a:extLst>
              <a:ext uri="{FF2B5EF4-FFF2-40B4-BE49-F238E27FC236}">
                <a16:creationId xmlns:a16="http://schemas.microsoft.com/office/drawing/2014/main" id="{6F2BAD9C-5D91-BAFA-B54E-52D521FCD548}"/>
              </a:ext>
            </a:extLst>
          </p:cNvPr>
          <p:cNvGrpSpPr/>
          <p:nvPr/>
        </p:nvGrpSpPr>
        <p:grpSpPr>
          <a:xfrm>
            <a:off x="7811863" y="2231236"/>
            <a:ext cx="1693701" cy="857873"/>
            <a:chOff x="0" y="6078527"/>
            <a:chExt cx="2501774" cy="1267169"/>
          </a:xfrm>
        </p:grpSpPr>
        <p:sp>
          <p:nvSpPr>
            <p:cNvPr id="1938" name="Google Shape;1938;p50">
              <a:extLst>
                <a:ext uri="{FF2B5EF4-FFF2-40B4-BE49-F238E27FC236}">
                  <a16:creationId xmlns:a16="http://schemas.microsoft.com/office/drawing/2014/main" id="{94DFD8FC-4BB3-06E8-B02A-EA1F0608BCE4}"/>
                </a:ext>
              </a:extLst>
            </p:cNvPr>
            <p:cNvSpPr/>
            <p:nvPr/>
          </p:nvSpPr>
          <p:spPr>
            <a:xfrm>
              <a:off x="0" y="6078527"/>
              <a:ext cx="2501774" cy="1267169"/>
            </a:xfrm>
            <a:custGeom>
              <a:avLst/>
              <a:gdLst/>
              <a:ahLst/>
              <a:cxnLst/>
              <a:rect l="l" t="t" r="r" b="b"/>
              <a:pathLst>
                <a:path w="136448" h="69112" extrusionOk="0">
                  <a:moveTo>
                    <a:pt x="124307" y="3227"/>
                  </a:moveTo>
                  <a:lnTo>
                    <a:pt x="124307" y="3227"/>
                  </a:lnTo>
                  <a:cubicBezTo>
                    <a:pt x="123991" y="3965"/>
                    <a:pt x="123443" y="4450"/>
                    <a:pt x="123022" y="4998"/>
                  </a:cubicBezTo>
                  <a:cubicBezTo>
                    <a:pt x="122242" y="6051"/>
                    <a:pt x="121420" y="7084"/>
                    <a:pt x="120619" y="8117"/>
                  </a:cubicBezTo>
                  <a:cubicBezTo>
                    <a:pt x="120577" y="8201"/>
                    <a:pt x="120556" y="8264"/>
                    <a:pt x="120535" y="8349"/>
                  </a:cubicBezTo>
                  <a:cubicBezTo>
                    <a:pt x="122347" y="9065"/>
                    <a:pt x="124139" y="9803"/>
                    <a:pt x="125951" y="10498"/>
                  </a:cubicBezTo>
                  <a:cubicBezTo>
                    <a:pt x="126457" y="10688"/>
                    <a:pt x="126394" y="10899"/>
                    <a:pt x="126141" y="11236"/>
                  </a:cubicBezTo>
                  <a:cubicBezTo>
                    <a:pt x="125108" y="12543"/>
                    <a:pt x="124076" y="13828"/>
                    <a:pt x="123043" y="15135"/>
                  </a:cubicBezTo>
                  <a:cubicBezTo>
                    <a:pt x="122853" y="15388"/>
                    <a:pt x="122685" y="15641"/>
                    <a:pt x="122495" y="15873"/>
                  </a:cubicBezTo>
                  <a:lnTo>
                    <a:pt x="128544" y="18339"/>
                  </a:lnTo>
                  <a:cubicBezTo>
                    <a:pt x="127701" y="19392"/>
                    <a:pt x="126858" y="20446"/>
                    <a:pt x="126078" y="21500"/>
                  </a:cubicBezTo>
                  <a:cubicBezTo>
                    <a:pt x="125572" y="22153"/>
                    <a:pt x="124940" y="22722"/>
                    <a:pt x="124645" y="23523"/>
                  </a:cubicBezTo>
                  <a:cubicBezTo>
                    <a:pt x="126457" y="24261"/>
                    <a:pt x="128270" y="24999"/>
                    <a:pt x="130103" y="25736"/>
                  </a:cubicBezTo>
                  <a:cubicBezTo>
                    <a:pt x="130504" y="25884"/>
                    <a:pt x="130567" y="26031"/>
                    <a:pt x="130272" y="26411"/>
                  </a:cubicBezTo>
                  <a:cubicBezTo>
                    <a:pt x="129029" y="27928"/>
                    <a:pt x="127827" y="29488"/>
                    <a:pt x="126605" y="31026"/>
                  </a:cubicBezTo>
                  <a:cubicBezTo>
                    <a:pt x="127827" y="31701"/>
                    <a:pt x="129155" y="32080"/>
                    <a:pt x="130420" y="32628"/>
                  </a:cubicBezTo>
                  <a:cubicBezTo>
                    <a:pt x="131052" y="32923"/>
                    <a:pt x="131747" y="33092"/>
                    <a:pt x="132485" y="33555"/>
                  </a:cubicBezTo>
                  <a:lnTo>
                    <a:pt x="11466" y="65970"/>
                  </a:lnTo>
                  <a:cubicBezTo>
                    <a:pt x="12414" y="64748"/>
                    <a:pt x="13278" y="63673"/>
                    <a:pt x="14100" y="62577"/>
                  </a:cubicBezTo>
                  <a:cubicBezTo>
                    <a:pt x="14543" y="61987"/>
                    <a:pt x="15112" y="61481"/>
                    <a:pt x="15428" y="60786"/>
                  </a:cubicBezTo>
                  <a:cubicBezTo>
                    <a:pt x="13721" y="60111"/>
                    <a:pt x="12014" y="59437"/>
                    <a:pt x="10307" y="58741"/>
                  </a:cubicBezTo>
                  <a:cubicBezTo>
                    <a:pt x="9400" y="58383"/>
                    <a:pt x="9400" y="58383"/>
                    <a:pt x="10012" y="57603"/>
                  </a:cubicBezTo>
                  <a:cubicBezTo>
                    <a:pt x="11108" y="56170"/>
                    <a:pt x="12225" y="54737"/>
                    <a:pt x="13342" y="53304"/>
                  </a:cubicBezTo>
                  <a:cubicBezTo>
                    <a:pt x="12899" y="52840"/>
                    <a:pt x="12267" y="52756"/>
                    <a:pt x="11698" y="52524"/>
                  </a:cubicBezTo>
                  <a:cubicBezTo>
                    <a:pt x="10454" y="51997"/>
                    <a:pt x="9211" y="51470"/>
                    <a:pt x="7925" y="51006"/>
                  </a:cubicBezTo>
                  <a:cubicBezTo>
                    <a:pt x="7440" y="50838"/>
                    <a:pt x="7419" y="50669"/>
                    <a:pt x="7714" y="50311"/>
                  </a:cubicBezTo>
                  <a:cubicBezTo>
                    <a:pt x="8789" y="48962"/>
                    <a:pt x="9864" y="47613"/>
                    <a:pt x="10939" y="46243"/>
                  </a:cubicBezTo>
                  <a:cubicBezTo>
                    <a:pt x="11087" y="46075"/>
                    <a:pt x="11213" y="45864"/>
                    <a:pt x="11339" y="45653"/>
                  </a:cubicBezTo>
                  <a:cubicBezTo>
                    <a:pt x="9674" y="44852"/>
                    <a:pt x="7925" y="44262"/>
                    <a:pt x="6239" y="43545"/>
                  </a:cubicBezTo>
                  <a:cubicBezTo>
                    <a:pt x="5312" y="43166"/>
                    <a:pt x="5333" y="43187"/>
                    <a:pt x="5944" y="42407"/>
                  </a:cubicBezTo>
                  <a:cubicBezTo>
                    <a:pt x="7103" y="40953"/>
                    <a:pt x="8305" y="39541"/>
                    <a:pt x="9358" y="38002"/>
                  </a:cubicBezTo>
                  <a:lnTo>
                    <a:pt x="3541" y="35705"/>
                  </a:lnTo>
                  <a:lnTo>
                    <a:pt x="3562" y="35558"/>
                  </a:lnTo>
                  <a:lnTo>
                    <a:pt x="7946" y="34377"/>
                  </a:lnTo>
                  <a:cubicBezTo>
                    <a:pt x="13995" y="32755"/>
                    <a:pt x="20044" y="31132"/>
                    <a:pt x="26114" y="29509"/>
                  </a:cubicBezTo>
                  <a:cubicBezTo>
                    <a:pt x="34460" y="27275"/>
                    <a:pt x="42806" y="25062"/>
                    <a:pt x="51152" y="22828"/>
                  </a:cubicBezTo>
                  <a:cubicBezTo>
                    <a:pt x="57180" y="21205"/>
                    <a:pt x="63229" y="19582"/>
                    <a:pt x="69278" y="17959"/>
                  </a:cubicBezTo>
                  <a:lnTo>
                    <a:pt x="93410" y="11510"/>
                  </a:lnTo>
                  <a:cubicBezTo>
                    <a:pt x="100133" y="9719"/>
                    <a:pt x="106856" y="7906"/>
                    <a:pt x="113559" y="6093"/>
                  </a:cubicBezTo>
                  <a:cubicBezTo>
                    <a:pt x="117036" y="5166"/>
                    <a:pt x="120493" y="4239"/>
                    <a:pt x="123949" y="3290"/>
                  </a:cubicBezTo>
                  <a:cubicBezTo>
                    <a:pt x="124034" y="3269"/>
                    <a:pt x="124118" y="3269"/>
                    <a:pt x="124307" y="3227"/>
                  </a:cubicBezTo>
                  <a:close/>
                  <a:moveTo>
                    <a:pt x="124677" y="1"/>
                  </a:moveTo>
                  <a:cubicBezTo>
                    <a:pt x="124482" y="1"/>
                    <a:pt x="124281" y="22"/>
                    <a:pt x="124076" y="66"/>
                  </a:cubicBezTo>
                  <a:cubicBezTo>
                    <a:pt x="120893" y="740"/>
                    <a:pt x="117795" y="1689"/>
                    <a:pt x="114676" y="2532"/>
                  </a:cubicBezTo>
                  <a:cubicBezTo>
                    <a:pt x="106941" y="4576"/>
                    <a:pt x="99206" y="6641"/>
                    <a:pt x="91471" y="8728"/>
                  </a:cubicBezTo>
                  <a:cubicBezTo>
                    <a:pt x="84453" y="10625"/>
                    <a:pt x="77413" y="12501"/>
                    <a:pt x="70374" y="14397"/>
                  </a:cubicBezTo>
                  <a:cubicBezTo>
                    <a:pt x="64620" y="15936"/>
                    <a:pt x="58866" y="17453"/>
                    <a:pt x="53133" y="18992"/>
                  </a:cubicBezTo>
                  <a:lnTo>
                    <a:pt x="29107" y="25420"/>
                  </a:lnTo>
                  <a:lnTo>
                    <a:pt x="8557" y="30921"/>
                  </a:lnTo>
                  <a:cubicBezTo>
                    <a:pt x="6597" y="31448"/>
                    <a:pt x="4616" y="31975"/>
                    <a:pt x="2656" y="32502"/>
                  </a:cubicBezTo>
                  <a:cubicBezTo>
                    <a:pt x="1223" y="32881"/>
                    <a:pt x="275" y="33893"/>
                    <a:pt x="148" y="35284"/>
                  </a:cubicBezTo>
                  <a:cubicBezTo>
                    <a:pt x="1" y="36675"/>
                    <a:pt x="738" y="37918"/>
                    <a:pt x="2108" y="38529"/>
                  </a:cubicBezTo>
                  <a:cubicBezTo>
                    <a:pt x="2677" y="38782"/>
                    <a:pt x="3246" y="38993"/>
                    <a:pt x="3815" y="39204"/>
                  </a:cubicBezTo>
                  <a:cubicBezTo>
                    <a:pt x="4216" y="39351"/>
                    <a:pt x="4237" y="39499"/>
                    <a:pt x="3963" y="39794"/>
                  </a:cubicBezTo>
                  <a:cubicBezTo>
                    <a:pt x="3562" y="40237"/>
                    <a:pt x="3183" y="40700"/>
                    <a:pt x="2867" y="41185"/>
                  </a:cubicBezTo>
                  <a:cubicBezTo>
                    <a:pt x="1855" y="42660"/>
                    <a:pt x="1855" y="44241"/>
                    <a:pt x="3267" y="45548"/>
                  </a:cubicBezTo>
                  <a:cubicBezTo>
                    <a:pt x="3984" y="46201"/>
                    <a:pt x="4911" y="46433"/>
                    <a:pt x="5775" y="46791"/>
                  </a:cubicBezTo>
                  <a:cubicBezTo>
                    <a:pt x="6218" y="46960"/>
                    <a:pt x="6218" y="47086"/>
                    <a:pt x="5944" y="47423"/>
                  </a:cubicBezTo>
                  <a:cubicBezTo>
                    <a:pt x="5501" y="47950"/>
                    <a:pt x="5101" y="48477"/>
                    <a:pt x="4722" y="49046"/>
                  </a:cubicBezTo>
                  <a:cubicBezTo>
                    <a:pt x="3900" y="50290"/>
                    <a:pt x="4068" y="51934"/>
                    <a:pt x="5143" y="52966"/>
                  </a:cubicBezTo>
                  <a:cubicBezTo>
                    <a:pt x="5902" y="53746"/>
                    <a:pt x="6935" y="53999"/>
                    <a:pt x="7904" y="54400"/>
                  </a:cubicBezTo>
                  <a:cubicBezTo>
                    <a:pt x="8220" y="54526"/>
                    <a:pt x="8368" y="54610"/>
                    <a:pt x="8073" y="54926"/>
                  </a:cubicBezTo>
                  <a:cubicBezTo>
                    <a:pt x="7714" y="55306"/>
                    <a:pt x="7440" y="55748"/>
                    <a:pt x="7082" y="56149"/>
                  </a:cubicBezTo>
                  <a:cubicBezTo>
                    <a:pt x="6007" y="57350"/>
                    <a:pt x="5944" y="59163"/>
                    <a:pt x="6956" y="60427"/>
                  </a:cubicBezTo>
                  <a:cubicBezTo>
                    <a:pt x="7525" y="61123"/>
                    <a:pt x="8347" y="61397"/>
                    <a:pt x="9148" y="61713"/>
                  </a:cubicBezTo>
                  <a:cubicBezTo>
                    <a:pt x="10328" y="62156"/>
                    <a:pt x="10328" y="62156"/>
                    <a:pt x="9590" y="63146"/>
                  </a:cubicBezTo>
                  <a:cubicBezTo>
                    <a:pt x="8979" y="63989"/>
                    <a:pt x="8157" y="64727"/>
                    <a:pt x="8305" y="65886"/>
                  </a:cubicBezTo>
                  <a:cubicBezTo>
                    <a:pt x="8177" y="67642"/>
                    <a:pt x="9651" y="69112"/>
                    <a:pt x="11449" y="69112"/>
                  </a:cubicBezTo>
                  <a:cubicBezTo>
                    <a:pt x="11722" y="69112"/>
                    <a:pt x="12004" y="69078"/>
                    <a:pt x="12288" y="69005"/>
                  </a:cubicBezTo>
                  <a:cubicBezTo>
                    <a:pt x="16377" y="67930"/>
                    <a:pt x="20465" y="66813"/>
                    <a:pt x="24575" y="65717"/>
                  </a:cubicBezTo>
                  <a:cubicBezTo>
                    <a:pt x="32310" y="63652"/>
                    <a:pt x="40045" y="61586"/>
                    <a:pt x="47780" y="59500"/>
                  </a:cubicBezTo>
                  <a:cubicBezTo>
                    <a:pt x="54820" y="57624"/>
                    <a:pt x="61859" y="55706"/>
                    <a:pt x="68898" y="53809"/>
                  </a:cubicBezTo>
                  <a:cubicBezTo>
                    <a:pt x="74294" y="52355"/>
                    <a:pt x="79668" y="50901"/>
                    <a:pt x="85064" y="49468"/>
                  </a:cubicBezTo>
                  <a:cubicBezTo>
                    <a:pt x="92757" y="47423"/>
                    <a:pt x="100449" y="45358"/>
                    <a:pt x="108142" y="43314"/>
                  </a:cubicBezTo>
                  <a:cubicBezTo>
                    <a:pt x="115013" y="41480"/>
                    <a:pt x="121905" y="39667"/>
                    <a:pt x="128755" y="37792"/>
                  </a:cubicBezTo>
                  <a:cubicBezTo>
                    <a:pt x="130462" y="37328"/>
                    <a:pt x="132190" y="36991"/>
                    <a:pt x="133855" y="36359"/>
                  </a:cubicBezTo>
                  <a:cubicBezTo>
                    <a:pt x="135899" y="35600"/>
                    <a:pt x="136447" y="32944"/>
                    <a:pt x="134972" y="31364"/>
                  </a:cubicBezTo>
                  <a:cubicBezTo>
                    <a:pt x="134213" y="30542"/>
                    <a:pt x="133223" y="30310"/>
                    <a:pt x="132274" y="29930"/>
                  </a:cubicBezTo>
                  <a:cubicBezTo>
                    <a:pt x="131768" y="29741"/>
                    <a:pt x="131726" y="29530"/>
                    <a:pt x="132085" y="29129"/>
                  </a:cubicBezTo>
                  <a:cubicBezTo>
                    <a:pt x="132464" y="28708"/>
                    <a:pt x="132822" y="28223"/>
                    <a:pt x="133202" y="27760"/>
                  </a:cubicBezTo>
                  <a:cubicBezTo>
                    <a:pt x="133981" y="26811"/>
                    <a:pt x="133876" y="24556"/>
                    <a:pt x="132928" y="23755"/>
                  </a:cubicBezTo>
                  <a:cubicBezTo>
                    <a:pt x="132042" y="23017"/>
                    <a:pt x="131031" y="22680"/>
                    <a:pt x="130040" y="22238"/>
                  </a:cubicBezTo>
                  <a:cubicBezTo>
                    <a:pt x="129724" y="22111"/>
                    <a:pt x="129577" y="22048"/>
                    <a:pt x="129872" y="21711"/>
                  </a:cubicBezTo>
                  <a:cubicBezTo>
                    <a:pt x="130272" y="21289"/>
                    <a:pt x="130630" y="20804"/>
                    <a:pt x="130989" y="20341"/>
                  </a:cubicBezTo>
                  <a:cubicBezTo>
                    <a:pt x="132295" y="18676"/>
                    <a:pt x="131895" y="16610"/>
                    <a:pt x="130061" y="15514"/>
                  </a:cubicBezTo>
                  <a:cubicBezTo>
                    <a:pt x="129450" y="15198"/>
                    <a:pt x="128797" y="14924"/>
                    <a:pt x="128143" y="14692"/>
                  </a:cubicBezTo>
                  <a:cubicBezTo>
                    <a:pt x="127764" y="14545"/>
                    <a:pt x="127574" y="14418"/>
                    <a:pt x="127954" y="14018"/>
                  </a:cubicBezTo>
                  <a:cubicBezTo>
                    <a:pt x="128333" y="13597"/>
                    <a:pt x="128691" y="13175"/>
                    <a:pt x="129007" y="12711"/>
                  </a:cubicBezTo>
                  <a:cubicBezTo>
                    <a:pt x="130251" y="11025"/>
                    <a:pt x="129829" y="9002"/>
                    <a:pt x="128017" y="7948"/>
                  </a:cubicBezTo>
                  <a:cubicBezTo>
                    <a:pt x="127406" y="7611"/>
                    <a:pt x="126752" y="7337"/>
                    <a:pt x="126099" y="7105"/>
                  </a:cubicBezTo>
                  <a:cubicBezTo>
                    <a:pt x="125762" y="6979"/>
                    <a:pt x="125551" y="6810"/>
                    <a:pt x="125909" y="6452"/>
                  </a:cubicBezTo>
                  <a:cubicBezTo>
                    <a:pt x="126162" y="6199"/>
                    <a:pt x="126394" y="5946"/>
                    <a:pt x="126584" y="5651"/>
                  </a:cubicBezTo>
                  <a:cubicBezTo>
                    <a:pt x="127216" y="4850"/>
                    <a:pt x="127722" y="4007"/>
                    <a:pt x="127659" y="2911"/>
                  </a:cubicBezTo>
                  <a:cubicBezTo>
                    <a:pt x="127564" y="1515"/>
                    <a:pt x="126339" y="1"/>
                    <a:pt x="124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180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0">
              <a:extLst>
                <a:ext uri="{FF2B5EF4-FFF2-40B4-BE49-F238E27FC236}">
                  <a16:creationId xmlns:a16="http://schemas.microsoft.com/office/drawing/2014/main" id="{2FA5E2A8-961A-5002-CE32-39F2D80147AB}"/>
                </a:ext>
              </a:extLst>
            </p:cNvPr>
            <p:cNvSpPr/>
            <p:nvPr/>
          </p:nvSpPr>
          <p:spPr>
            <a:xfrm>
              <a:off x="129158" y="6370241"/>
              <a:ext cx="2231644" cy="690152"/>
            </a:xfrm>
            <a:custGeom>
              <a:avLst/>
              <a:gdLst/>
              <a:ahLst/>
              <a:cxnLst/>
              <a:rect l="l" t="t" r="r" b="b"/>
              <a:pathLst>
                <a:path w="121104" h="37432" extrusionOk="0">
                  <a:moveTo>
                    <a:pt x="115076" y="1"/>
                  </a:moveTo>
                  <a:cubicBezTo>
                    <a:pt x="112968" y="570"/>
                    <a:pt x="110861" y="1097"/>
                    <a:pt x="108732" y="1645"/>
                  </a:cubicBezTo>
                  <a:cubicBezTo>
                    <a:pt x="100407" y="3879"/>
                    <a:pt x="92061" y="6092"/>
                    <a:pt x="83715" y="8326"/>
                  </a:cubicBezTo>
                  <a:cubicBezTo>
                    <a:pt x="76991" y="10117"/>
                    <a:pt x="70289" y="11909"/>
                    <a:pt x="63566" y="13721"/>
                  </a:cubicBezTo>
                  <a:lnTo>
                    <a:pt x="41457" y="19644"/>
                  </a:lnTo>
                  <a:lnTo>
                    <a:pt x="17325" y="26114"/>
                  </a:lnTo>
                  <a:cubicBezTo>
                    <a:pt x="13089" y="27231"/>
                    <a:pt x="8873" y="28369"/>
                    <a:pt x="4658" y="29507"/>
                  </a:cubicBezTo>
                  <a:cubicBezTo>
                    <a:pt x="4405" y="29570"/>
                    <a:pt x="4152" y="29676"/>
                    <a:pt x="3920" y="29781"/>
                  </a:cubicBezTo>
                  <a:cubicBezTo>
                    <a:pt x="3773" y="29971"/>
                    <a:pt x="3668" y="30181"/>
                    <a:pt x="3520" y="30371"/>
                  </a:cubicBezTo>
                  <a:cubicBezTo>
                    <a:pt x="2445" y="31720"/>
                    <a:pt x="1370" y="33069"/>
                    <a:pt x="274" y="34418"/>
                  </a:cubicBezTo>
                  <a:cubicBezTo>
                    <a:pt x="0" y="34776"/>
                    <a:pt x="21" y="34945"/>
                    <a:pt x="506" y="35134"/>
                  </a:cubicBezTo>
                  <a:cubicBezTo>
                    <a:pt x="1771" y="35577"/>
                    <a:pt x="3035" y="36104"/>
                    <a:pt x="4279" y="36631"/>
                  </a:cubicBezTo>
                  <a:cubicBezTo>
                    <a:pt x="4827" y="36884"/>
                    <a:pt x="5459" y="36968"/>
                    <a:pt x="5902" y="37432"/>
                  </a:cubicBezTo>
                  <a:cubicBezTo>
                    <a:pt x="8136" y="36799"/>
                    <a:pt x="10370" y="36188"/>
                    <a:pt x="12625" y="35577"/>
                  </a:cubicBezTo>
                  <a:cubicBezTo>
                    <a:pt x="18948" y="33870"/>
                    <a:pt x="25292" y="32184"/>
                    <a:pt x="31615" y="30477"/>
                  </a:cubicBezTo>
                  <a:cubicBezTo>
                    <a:pt x="35724" y="29381"/>
                    <a:pt x="39834" y="28306"/>
                    <a:pt x="43923" y="27210"/>
                  </a:cubicBezTo>
                  <a:cubicBezTo>
                    <a:pt x="49824" y="25629"/>
                    <a:pt x="55705" y="24048"/>
                    <a:pt x="61606" y="22468"/>
                  </a:cubicBezTo>
                  <a:cubicBezTo>
                    <a:pt x="69952" y="20234"/>
                    <a:pt x="78298" y="18000"/>
                    <a:pt x="86644" y="15787"/>
                  </a:cubicBezTo>
                  <a:cubicBezTo>
                    <a:pt x="94021" y="13805"/>
                    <a:pt x="101398" y="11824"/>
                    <a:pt x="108774" y="9843"/>
                  </a:cubicBezTo>
                  <a:cubicBezTo>
                    <a:pt x="111409" y="9148"/>
                    <a:pt x="114043" y="8410"/>
                    <a:pt x="116678" y="7693"/>
                  </a:cubicBezTo>
                  <a:cubicBezTo>
                    <a:pt x="116846" y="7672"/>
                    <a:pt x="117015" y="7651"/>
                    <a:pt x="117205" y="7630"/>
                  </a:cubicBezTo>
                  <a:cubicBezTo>
                    <a:pt x="117500" y="6829"/>
                    <a:pt x="118132" y="6281"/>
                    <a:pt x="118638" y="5628"/>
                  </a:cubicBezTo>
                  <a:cubicBezTo>
                    <a:pt x="119439" y="4574"/>
                    <a:pt x="120261" y="3520"/>
                    <a:pt x="121104" y="2467"/>
                  </a:cubicBezTo>
                  <a:lnTo>
                    <a:pt x="115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0">
              <a:extLst>
                <a:ext uri="{FF2B5EF4-FFF2-40B4-BE49-F238E27FC236}">
                  <a16:creationId xmlns:a16="http://schemas.microsoft.com/office/drawing/2014/main" id="{BBC3F5DE-D1F3-C9A7-4336-9B286C037356}"/>
                </a:ext>
              </a:extLst>
            </p:cNvPr>
            <p:cNvSpPr/>
            <p:nvPr/>
          </p:nvSpPr>
          <p:spPr>
            <a:xfrm>
              <a:off x="165662" y="6510918"/>
              <a:ext cx="2232436" cy="687424"/>
            </a:xfrm>
            <a:custGeom>
              <a:avLst/>
              <a:gdLst/>
              <a:ahLst/>
              <a:cxnLst/>
              <a:rect l="l" t="t" r="r" b="b"/>
              <a:pathLst>
                <a:path w="121147" h="37284" extrusionOk="0">
                  <a:moveTo>
                    <a:pt x="115224" y="0"/>
                  </a:moveTo>
                  <a:cubicBezTo>
                    <a:pt x="115034" y="0"/>
                    <a:pt x="114865" y="42"/>
                    <a:pt x="114697" y="63"/>
                  </a:cubicBezTo>
                  <a:cubicBezTo>
                    <a:pt x="112062" y="780"/>
                    <a:pt x="109428" y="1518"/>
                    <a:pt x="106793" y="2213"/>
                  </a:cubicBezTo>
                  <a:cubicBezTo>
                    <a:pt x="99417" y="4194"/>
                    <a:pt x="92040" y="6175"/>
                    <a:pt x="84663" y="8136"/>
                  </a:cubicBezTo>
                  <a:cubicBezTo>
                    <a:pt x="76317" y="10370"/>
                    <a:pt x="67971" y="12604"/>
                    <a:pt x="59625" y="14838"/>
                  </a:cubicBezTo>
                  <a:cubicBezTo>
                    <a:pt x="53745" y="16397"/>
                    <a:pt x="47843" y="17978"/>
                    <a:pt x="41942" y="19580"/>
                  </a:cubicBezTo>
                  <a:cubicBezTo>
                    <a:pt x="37853" y="20676"/>
                    <a:pt x="33743" y="21751"/>
                    <a:pt x="29655" y="22847"/>
                  </a:cubicBezTo>
                  <a:cubicBezTo>
                    <a:pt x="23311" y="24533"/>
                    <a:pt x="16967" y="26240"/>
                    <a:pt x="10644" y="27947"/>
                  </a:cubicBezTo>
                  <a:cubicBezTo>
                    <a:pt x="8410" y="28558"/>
                    <a:pt x="6176" y="29190"/>
                    <a:pt x="3942" y="29802"/>
                  </a:cubicBezTo>
                  <a:cubicBezTo>
                    <a:pt x="2825" y="31235"/>
                    <a:pt x="1708" y="32668"/>
                    <a:pt x="612" y="34080"/>
                  </a:cubicBezTo>
                  <a:cubicBezTo>
                    <a:pt x="0" y="34881"/>
                    <a:pt x="0" y="34881"/>
                    <a:pt x="907" y="35239"/>
                  </a:cubicBezTo>
                  <a:cubicBezTo>
                    <a:pt x="2614" y="35914"/>
                    <a:pt x="4321" y="36609"/>
                    <a:pt x="6028" y="37284"/>
                  </a:cubicBezTo>
                  <a:cubicBezTo>
                    <a:pt x="8241" y="36693"/>
                    <a:pt x="10454" y="36124"/>
                    <a:pt x="12667" y="35513"/>
                  </a:cubicBezTo>
                  <a:cubicBezTo>
                    <a:pt x="16292" y="34565"/>
                    <a:pt x="19896" y="33595"/>
                    <a:pt x="23500" y="32626"/>
                  </a:cubicBezTo>
                  <a:cubicBezTo>
                    <a:pt x="29402" y="31045"/>
                    <a:pt x="35282" y="29464"/>
                    <a:pt x="41183" y="27884"/>
                  </a:cubicBezTo>
                  <a:cubicBezTo>
                    <a:pt x="50204" y="25481"/>
                    <a:pt x="59203" y="23057"/>
                    <a:pt x="68224" y="20655"/>
                  </a:cubicBezTo>
                  <a:cubicBezTo>
                    <a:pt x="74252" y="19032"/>
                    <a:pt x="80301" y="17409"/>
                    <a:pt x="86349" y="15786"/>
                  </a:cubicBezTo>
                  <a:cubicBezTo>
                    <a:pt x="94379" y="13636"/>
                    <a:pt x="102430" y="11487"/>
                    <a:pt x="110482" y="9337"/>
                  </a:cubicBezTo>
                  <a:cubicBezTo>
                    <a:pt x="112716" y="8726"/>
                    <a:pt x="114950" y="8114"/>
                    <a:pt x="117184" y="7524"/>
                  </a:cubicBezTo>
                  <a:cubicBezTo>
                    <a:pt x="118406" y="5965"/>
                    <a:pt x="119607" y="4405"/>
                    <a:pt x="120851" y="2888"/>
                  </a:cubicBezTo>
                  <a:cubicBezTo>
                    <a:pt x="121146" y="2508"/>
                    <a:pt x="121083" y="2382"/>
                    <a:pt x="120682" y="2213"/>
                  </a:cubicBezTo>
                  <a:cubicBezTo>
                    <a:pt x="118849" y="1476"/>
                    <a:pt x="117036" y="738"/>
                    <a:pt x="115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0">
              <a:extLst>
                <a:ext uri="{FF2B5EF4-FFF2-40B4-BE49-F238E27FC236}">
                  <a16:creationId xmlns:a16="http://schemas.microsoft.com/office/drawing/2014/main" id="{57C0ABFC-82B3-8F28-C7F6-F31F6320F31D}"/>
                </a:ext>
              </a:extLst>
            </p:cNvPr>
            <p:cNvSpPr/>
            <p:nvPr/>
          </p:nvSpPr>
          <p:spPr>
            <a:xfrm>
              <a:off x="90315" y="6231518"/>
              <a:ext cx="2232823" cy="687829"/>
            </a:xfrm>
            <a:custGeom>
              <a:avLst/>
              <a:gdLst/>
              <a:ahLst/>
              <a:cxnLst/>
              <a:rect l="l" t="t" r="r" b="b"/>
              <a:pathLst>
                <a:path w="121168" h="37306" extrusionOk="0">
                  <a:moveTo>
                    <a:pt x="115224" y="1"/>
                  </a:moveTo>
                  <a:cubicBezTo>
                    <a:pt x="113917" y="338"/>
                    <a:pt x="112610" y="654"/>
                    <a:pt x="111283" y="1012"/>
                  </a:cubicBezTo>
                  <a:cubicBezTo>
                    <a:pt x="107636" y="1982"/>
                    <a:pt x="103990" y="2972"/>
                    <a:pt x="100323" y="3942"/>
                  </a:cubicBezTo>
                  <a:cubicBezTo>
                    <a:pt x="94000" y="5649"/>
                    <a:pt x="87656" y="7356"/>
                    <a:pt x="81312" y="9063"/>
                  </a:cubicBezTo>
                  <a:cubicBezTo>
                    <a:pt x="76633" y="10307"/>
                    <a:pt x="71934" y="11550"/>
                    <a:pt x="67255" y="12794"/>
                  </a:cubicBezTo>
                  <a:cubicBezTo>
                    <a:pt x="60784" y="14543"/>
                    <a:pt x="54314" y="16292"/>
                    <a:pt x="47865" y="18021"/>
                  </a:cubicBezTo>
                  <a:cubicBezTo>
                    <a:pt x="43122" y="19285"/>
                    <a:pt x="38401" y="20529"/>
                    <a:pt x="33659" y="21793"/>
                  </a:cubicBezTo>
                  <a:cubicBezTo>
                    <a:pt x="27252" y="23521"/>
                    <a:pt x="20845" y="25229"/>
                    <a:pt x="14459" y="26957"/>
                  </a:cubicBezTo>
                  <a:cubicBezTo>
                    <a:pt x="11171" y="27821"/>
                    <a:pt x="7904" y="28706"/>
                    <a:pt x="4616" y="29570"/>
                  </a:cubicBezTo>
                  <a:cubicBezTo>
                    <a:pt x="4427" y="29612"/>
                    <a:pt x="4237" y="29633"/>
                    <a:pt x="4047" y="29654"/>
                  </a:cubicBezTo>
                  <a:cubicBezTo>
                    <a:pt x="2994" y="31193"/>
                    <a:pt x="1771" y="32605"/>
                    <a:pt x="612" y="34059"/>
                  </a:cubicBezTo>
                  <a:cubicBezTo>
                    <a:pt x="22" y="34839"/>
                    <a:pt x="1" y="34818"/>
                    <a:pt x="907" y="35197"/>
                  </a:cubicBezTo>
                  <a:cubicBezTo>
                    <a:pt x="2614" y="35914"/>
                    <a:pt x="4363" y="36525"/>
                    <a:pt x="6028" y="37305"/>
                  </a:cubicBezTo>
                  <a:cubicBezTo>
                    <a:pt x="6260" y="37221"/>
                    <a:pt x="6492" y="37115"/>
                    <a:pt x="6766" y="37052"/>
                  </a:cubicBezTo>
                  <a:cubicBezTo>
                    <a:pt x="11002" y="35914"/>
                    <a:pt x="15218" y="34776"/>
                    <a:pt x="19433" y="33638"/>
                  </a:cubicBezTo>
                  <a:lnTo>
                    <a:pt x="43565" y="27189"/>
                  </a:lnTo>
                  <a:lnTo>
                    <a:pt x="65674" y="21245"/>
                  </a:lnTo>
                  <a:cubicBezTo>
                    <a:pt x="72397" y="19454"/>
                    <a:pt x="79099" y="17662"/>
                    <a:pt x="85823" y="15850"/>
                  </a:cubicBezTo>
                  <a:cubicBezTo>
                    <a:pt x="94169" y="13637"/>
                    <a:pt x="102494" y="11403"/>
                    <a:pt x="110840" y="9190"/>
                  </a:cubicBezTo>
                  <a:cubicBezTo>
                    <a:pt x="112969" y="8621"/>
                    <a:pt x="115076" y="8073"/>
                    <a:pt x="117184" y="7525"/>
                  </a:cubicBezTo>
                  <a:cubicBezTo>
                    <a:pt x="117374" y="7293"/>
                    <a:pt x="117563" y="7040"/>
                    <a:pt x="117732" y="6787"/>
                  </a:cubicBezTo>
                  <a:cubicBezTo>
                    <a:pt x="118765" y="5480"/>
                    <a:pt x="119797" y="4174"/>
                    <a:pt x="120830" y="2888"/>
                  </a:cubicBezTo>
                  <a:cubicBezTo>
                    <a:pt x="121104" y="2551"/>
                    <a:pt x="121167" y="2340"/>
                    <a:pt x="120662" y="2150"/>
                  </a:cubicBezTo>
                  <a:cubicBezTo>
                    <a:pt x="118849" y="1455"/>
                    <a:pt x="117036" y="717"/>
                    <a:pt x="115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0">
              <a:extLst>
                <a:ext uri="{FF2B5EF4-FFF2-40B4-BE49-F238E27FC236}">
                  <a16:creationId xmlns:a16="http://schemas.microsoft.com/office/drawing/2014/main" id="{60B93DE8-7BCD-0C04-BB00-7BD25DD3D43D}"/>
                </a:ext>
              </a:extLst>
            </p:cNvPr>
            <p:cNvSpPr/>
            <p:nvPr/>
          </p:nvSpPr>
          <p:spPr>
            <a:xfrm>
              <a:off x="203326" y="6649642"/>
              <a:ext cx="2230096" cy="644298"/>
            </a:xfrm>
            <a:custGeom>
              <a:avLst/>
              <a:gdLst/>
              <a:ahLst/>
              <a:cxnLst/>
              <a:rect l="l" t="t" r="r" b="b"/>
              <a:pathLst>
                <a:path w="121020" h="34945" extrusionOk="0">
                  <a:moveTo>
                    <a:pt x="115140" y="0"/>
                  </a:moveTo>
                  <a:cubicBezTo>
                    <a:pt x="112927" y="612"/>
                    <a:pt x="110672" y="1223"/>
                    <a:pt x="108438" y="1834"/>
                  </a:cubicBezTo>
                  <a:cubicBezTo>
                    <a:pt x="100386" y="3984"/>
                    <a:pt x="92356" y="6133"/>
                    <a:pt x="84305" y="8283"/>
                  </a:cubicBezTo>
                  <a:cubicBezTo>
                    <a:pt x="78257" y="9906"/>
                    <a:pt x="72229" y="11529"/>
                    <a:pt x="66180" y="13152"/>
                  </a:cubicBezTo>
                  <a:cubicBezTo>
                    <a:pt x="57159" y="15554"/>
                    <a:pt x="48139" y="17957"/>
                    <a:pt x="39139" y="20360"/>
                  </a:cubicBezTo>
                  <a:lnTo>
                    <a:pt x="21456" y="25102"/>
                  </a:lnTo>
                  <a:cubicBezTo>
                    <a:pt x="17852" y="26071"/>
                    <a:pt x="14227" y="27041"/>
                    <a:pt x="10623" y="28010"/>
                  </a:cubicBezTo>
                  <a:cubicBezTo>
                    <a:pt x="8410" y="28600"/>
                    <a:pt x="6197" y="29191"/>
                    <a:pt x="3963" y="29760"/>
                  </a:cubicBezTo>
                  <a:cubicBezTo>
                    <a:pt x="3668" y="30455"/>
                    <a:pt x="3099" y="30961"/>
                    <a:pt x="2635" y="31551"/>
                  </a:cubicBezTo>
                  <a:cubicBezTo>
                    <a:pt x="1813" y="32647"/>
                    <a:pt x="949" y="33722"/>
                    <a:pt x="1" y="34944"/>
                  </a:cubicBezTo>
                  <a:lnTo>
                    <a:pt x="121020" y="2529"/>
                  </a:lnTo>
                  <a:cubicBezTo>
                    <a:pt x="120303" y="2066"/>
                    <a:pt x="119587" y="1897"/>
                    <a:pt x="118954" y="1602"/>
                  </a:cubicBezTo>
                  <a:cubicBezTo>
                    <a:pt x="117690" y="1054"/>
                    <a:pt x="116362" y="675"/>
                    <a:pt x="115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0">
              <a:extLst>
                <a:ext uri="{FF2B5EF4-FFF2-40B4-BE49-F238E27FC236}">
                  <a16:creationId xmlns:a16="http://schemas.microsoft.com/office/drawing/2014/main" id="{46C8D606-3467-3ED0-10A8-D63ECF41E098}"/>
                </a:ext>
              </a:extLst>
            </p:cNvPr>
            <p:cNvSpPr/>
            <p:nvPr/>
          </p:nvSpPr>
          <p:spPr>
            <a:xfrm>
              <a:off x="57312" y="6136303"/>
              <a:ext cx="2225434" cy="641183"/>
            </a:xfrm>
            <a:custGeom>
              <a:avLst/>
              <a:gdLst/>
              <a:ahLst/>
              <a:cxnLst/>
              <a:rect l="l" t="t" r="r" b="b"/>
              <a:pathLst>
                <a:path w="120767" h="34776" extrusionOk="0">
                  <a:moveTo>
                    <a:pt x="120766" y="0"/>
                  </a:moveTo>
                  <a:cubicBezTo>
                    <a:pt x="120577" y="42"/>
                    <a:pt x="120492" y="42"/>
                    <a:pt x="120408" y="63"/>
                  </a:cubicBezTo>
                  <a:cubicBezTo>
                    <a:pt x="116952" y="1012"/>
                    <a:pt x="113495" y="1939"/>
                    <a:pt x="110039" y="2866"/>
                  </a:cubicBezTo>
                  <a:cubicBezTo>
                    <a:pt x="103315" y="4679"/>
                    <a:pt x="96592" y="6470"/>
                    <a:pt x="89869" y="8283"/>
                  </a:cubicBezTo>
                  <a:lnTo>
                    <a:pt x="65737" y="14732"/>
                  </a:lnTo>
                  <a:cubicBezTo>
                    <a:pt x="59688" y="16355"/>
                    <a:pt x="53639" y="17978"/>
                    <a:pt x="47611" y="19601"/>
                  </a:cubicBezTo>
                  <a:cubicBezTo>
                    <a:pt x="39265" y="21814"/>
                    <a:pt x="30919" y="24048"/>
                    <a:pt x="22573" y="26282"/>
                  </a:cubicBezTo>
                  <a:cubicBezTo>
                    <a:pt x="16524" y="27905"/>
                    <a:pt x="10454" y="29528"/>
                    <a:pt x="4405" y="31150"/>
                  </a:cubicBezTo>
                  <a:lnTo>
                    <a:pt x="21" y="32331"/>
                  </a:lnTo>
                  <a:lnTo>
                    <a:pt x="0" y="32478"/>
                  </a:lnTo>
                  <a:lnTo>
                    <a:pt x="5838" y="34775"/>
                  </a:lnTo>
                  <a:cubicBezTo>
                    <a:pt x="6028" y="34754"/>
                    <a:pt x="6218" y="34733"/>
                    <a:pt x="6407" y="34691"/>
                  </a:cubicBezTo>
                  <a:cubicBezTo>
                    <a:pt x="9695" y="33827"/>
                    <a:pt x="12962" y="32963"/>
                    <a:pt x="16229" y="32078"/>
                  </a:cubicBezTo>
                  <a:cubicBezTo>
                    <a:pt x="22636" y="30350"/>
                    <a:pt x="29043" y="28621"/>
                    <a:pt x="35450" y="26914"/>
                  </a:cubicBezTo>
                  <a:cubicBezTo>
                    <a:pt x="40171" y="25650"/>
                    <a:pt x="44913" y="24406"/>
                    <a:pt x="49656" y="23142"/>
                  </a:cubicBezTo>
                  <a:cubicBezTo>
                    <a:pt x="56105" y="21392"/>
                    <a:pt x="62575" y="19664"/>
                    <a:pt x="69046" y="17936"/>
                  </a:cubicBezTo>
                  <a:cubicBezTo>
                    <a:pt x="73725" y="16671"/>
                    <a:pt x="78424" y="15428"/>
                    <a:pt x="83103" y="14184"/>
                  </a:cubicBezTo>
                  <a:lnTo>
                    <a:pt x="102114" y="9084"/>
                  </a:lnTo>
                  <a:cubicBezTo>
                    <a:pt x="105781" y="8093"/>
                    <a:pt x="109427" y="7103"/>
                    <a:pt x="113074" y="6133"/>
                  </a:cubicBezTo>
                  <a:cubicBezTo>
                    <a:pt x="114380" y="5775"/>
                    <a:pt x="115708" y="5459"/>
                    <a:pt x="117015" y="5122"/>
                  </a:cubicBezTo>
                  <a:cubicBezTo>
                    <a:pt x="117015" y="5037"/>
                    <a:pt x="117036" y="4974"/>
                    <a:pt x="117078" y="4890"/>
                  </a:cubicBezTo>
                  <a:cubicBezTo>
                    <a:pt x="117879" y="3836"/>
                    <a:pt x="118701" y="2824"/>
                    <a:pt x="119481" y="1771"/>
                  </a:cubicBezTo>
                  <a:cubicBezTo>
                    <a:pt x="119923" y="1223"/>
                    <a:pt x="120450" y="738"/>
                    <a:pt x="120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4" name="Google Shape;1944;p50">
            <a:extLst>
              <a:ext uri="{FF2B5EF4-FFF2-40B4-BE49-F238E27FC236}">
                <a16:creationId xmlns:a16="http://schemas.microsoft.com/office/drawing/2014/main" id="{D5F1749A-1394-818F-C1ED-AEDE8A39B1CC}"/>
              </a:ext>
            </a:extLst>
          </p:cNvPr>
          <p:cNvGrpSpPr/>
          <p:nvPr/>
        </p:nvGrpSpPr>
        <p:grpSpPr>
          <a:xfrm rot="549047">
            <a:off x="-602981" y="3411759"/>
            <a:ext cx="1653892" cy="539981"/>
            <a:chOff x="2564525" y="5223525"/>
            <a:chExt cx="2556110" cy="834547"/>
          </a:xfrm>
        </p:grpSpPr>
        <p:sp>
          <p:nvSpPr>
            <p:cNvPr id="1945" name="Google Shape;1945;p50">
              <a:extLst>
                <a:ext uri="{FF2B5EF4-FFF2-40B4-BE49-F238E27FC236}">
                  <a16:creationId xmlns:a16="http://schemas.microsoft.com/office/drawing/2014/main" id="{3C4DCC58-1643-B708-5B5F-887FC439C042}"/>
                </a:ext>
              </a:extLst>
            </p:cNvPr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0">
              <a:extLst>
                <a:ext uri="{FF2B5EF4-FFF2-40B4-BE49-F238E27FC236}">
                  <a16:creationId xmlns:a16="http://schemas.microsoft.com/office/drawing/2014/main" id="{D086D9D9-3418-7456-998C-F63E52414485}"/>
                </a:ext>
              </a:extLst>
            </p:cNvPr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0">
              <a:extLst>
                <a:ext uri="{FF2B5EF4-FFF2-40B4-BE49-F238E27FC236}">
                  <a16:creationId xmlns:a16="http://schemas.microsoft.com/office/drawing/2014/main" id="{A83DE145-C86F-F6C3-6BC2-EB3CE7E31581}"/>
                </a:ext>
              </a:extLst>
            </p:cNvPr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0">
              <a:extLst>
                <a:ext uri="{FF2B5EF4-FFF2-40B4-BE49-F238E27FC236}">
                  <a16:creationId xmlns:a16="http://schemas.microsoft.com/office/drawing/2014/main" id="{1B96C9E2-CAB1-F77E-DC1F-32AB7D45F624}"/>
                </a:ext>
              </a:extLst>
            </p:cNvPr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0">
              <a:extLst>
                <a:ext uri="{FF2B5EF4-FFF2-40B4-BE49-F238E27FC236}">
                  <a16:creationId xmlns:a16="http://schemas.microsoft.com/office/drawing/2014/main" id="{1DA044DA-C626-EF04-4FCF-BAE6295A551F}"/>
                </a:ext>
              </a:extLst>
            </p:cNvPr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0">
              <a:extLst>
                <a:ext uri="{FF2B5EF4-FFF2-40B4-BE49-F238E27FC236}">
                  <a16:creationId xmlns:a16="http://schemas.microsoft.com/office/drawing/2014/main" id="{4CE9954C-E8B0-75A1-1A20-C0A22A2DE184}"/>
                </a:ext>
              </a:extLst>
            </p:cNvPr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0">
              <a:extLst>
                <a:ext uri="{FF2B5EF4-FFF2-40B4-BE49-F238E27FC236}">
                  <a16:creationId xmlns:a16="http://schemas.microsoft.com/office/drawing/2014/main" id="{FAF89CCD-6CEA-54D1-B20B-27266517BD91}"/>
                </a:ext>
              </a:extLst>
            </p:cNvPr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0">
              <a:extLst>
                <a:ext uri="{FF2B5EF4-FFF2-40B4-BE49-F238E27FC236}">
                  <a16:creationId xmlns:a16="http://schemas.microsoft.com/office/drawing/2014/main" id="{592CA8B4-23F9-A02C-7EC3-157A256F78C1}"/>
                </a:ext>
              </a:extLst>
            </p:cNvPr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0">
              <a:extLst>
                <a:ext uri="{FF2B5EF4-FFF2-40B4-BE49-F238E27FC236}">
                  <a16:creationId xmlns:a16="http://schemas.microsoft.com/office/drawing/2014/main" id="{E0A4CC93-57CF-7808-A5D9-BC5445D2881A}"/>
                </a:ext>
              </a:extLst>
            </p:cNvPr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0">
              <a:extLst>
                <a:ext uri="{FF2B5EF4-FFF2-40B4-BE49-F238E27FC236}">
                  <a16:creationId xmlns:a16="http://schemas.microsoft.com/office/drawing/2014/main" id="{82AB850F-F030-6265-D4A2-8D99489A7583}"/>
                </a:ext>
              </a:extLst>
            </p:cNvPr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156E224D-85D3-9C4C-5A68-70281E403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903" y="1818861"/>
            <a:ext cx="1896395" cy="26785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55D4898-6157-AEF5-011C-52A372A18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5755" y="1818861"/>
            <a:ext cx="1896395" cy="267854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A051582-629C-7B0C-35DE-C48D90E682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4607" y="1818860"/>
            <a:ext cx="1896395" cy="267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740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4">
          <a:extLst>
            <a:ext uri="{FF2B5EF4-FFF2-40B4-BE49-F238E27FC236}">
              <a16:creationId xmlns:a16="http://schemas.microsoft.com/office/drawing/2014/main" id="{E0935810-9642-5A05-32A5-46492C0CA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50">
            <a:extLst>
              <a:ext uri="{FF2B5EF4-FFF2-40B4-BE49-F238E27FC236}">
                <a16:creationId xmlns:a16="http://schemas.microsoft.com/office/drawing/2014/main" id="{CDFB3FBF-2320-070C-F3BA-DE489F0227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000"/>
            <a:ext cx="7717500" cy="44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-US" altLang="zh-CN" dirty="0"/>
              <a:t>dea Cards</a:t>
            </a:r>
            <a:endParaRPr dirty="0"/>
          </a:p>
        </p:txBody>
      </p:sp>
      <p:grpSp>
        <p:nvGrpSpPr>
          <p:cNvPr id="1937" name="Google Shape;1937;p50">
            <a:extLst>
              <a:ext uri="{FF2B5EF4-FFF2-40B4-BE49-F238E27FC236}">
                <a16:creationId xmlns:a16="http://schemas.microsoft.com/office/drawing/2014/main" id="{9B339E5E-60E5-3F5F-8DB9-548DE11AD35F}"/>
              </a:ext>
            </a:extLst>
          </p:cNvPr>
          <p:cNvGrpSpPr/>
          <p:nvPr/>
        </p:nvGrpSpPr>
        <p:grpSpPr>
          <a:xfrm>
            <a:off x="7811863" y="2231236"/>
            <a:ext cx="1693701" cy="857873"/>
            <a:chOff x="0" y="6078527"/>
            <a:chExt cx="2501774" cy="1267169"/>
          </a:xfrm>
        </p:grpSpPr>
        <p:sp>
          <p:nvSpPr>
            <p:cNvPr id="1938" name="Google Shape;1938;p50">
              <a:extLst>
                <a:ext uri="{FF2B5EF4-FFF2-40B4-BE49-F238E27FC236}">
                  <a16:creationId xmlns:a16="http://schemas.microsoft.com/office/drawing/2014/main" id="{2A249B0A-32AE-1DA2-B4F4-699A108D55F0}"/>
                </a:ext>
              </a:extLst>
            </p:cNvPr>
            <p:cNvSpPr/>
            <p:nvPr/>
          </p:nvSpPr>
          <p:spPr>
            <a:xfrm>
              <a:off x="0" y="6078527"/>
              <a:ext cx="2501774" cy="1267169"/>
            </a:xfrm>
            <a:custGeom>
              <a:avLst/>
              <a:gdLst/>
              <a:ahLst/>
              <a:cxnLst/>
              <a:rect l="l" t="t" r="r" b="b"/>
              <a:pathLst>
                <a:path w="136448" h="69112" extrusionOk="0">
                  <a:moveTo>
                    <a:pt x="124307" y="3227"/>
                  </a:moveTo>
                  <a:lnTo>
                    <a:pt x="124307" y="3227"/>
                  </a:lnTo>
                  <a:cubicBezTo>
                    <a:pt x="123991" y="3965"/>
                    <a:pt x="123443" y="4450"/>
                    <a:pt x="123022" y="4998"/>
                  </a:cubicBezTo>
                  <a:cubicBezTo>
                    <a:pt x="122242" y="6051"/>
                    <a:pt x="121420" y="7084"/>
                    <a:pt x="120619" y="8117"/>
                  </a:cubicBezTo>
                  <a:cubicBezTo>
                    <a:pt x="120577" y="8201"/>
                    <a:pt x="120556" y="8264"/>
                    <a:pt x="120535" y="8349"/>
                  </a:cubicBezTo>
                  <a:cubicBezTo>
                    <a:pt x="122347" y="9065"/>
                    <a:pt x="124139" y="9803"/>
                    <a:pt x="125951" y="10498"/>
                  </a:cubicBezTo>
                  <a:cubicBezTo>
                    <a:pt x="126457" y="10688"/>
                    <a:pt x="126394" y="10899"/>
                    <a:pt x="126141" y="11236"/>
                  </a:cubicBezTo>
                  <a:cubicBezTo>
                    <a:pt x="125108" y="12543"/>
                    <a:pt x="124076" y="13828"/>
                    <a:pt x="123043" y="15135"/>
                  </a:cubicBezTo>
                  <a:cubicBezTo>
                    <a:pt x="122853" y="15388"/>
                    <a:pt x="122685" y="15641"/>
                    <a:pt x="122495" y="15873"/>
                  </a:cubicBezTo>
                  <a:lnTo>
                    <a:pt x="128544" y="18339"/>
                  </a:lnTo>
                  <a:cubicBezTo>
                    <a:pt x="127701" y="19392"/>
                    <a:pt x="126858" y="20446"/>
                    <a:pt x="126078" y="21500"/>
                  </a:cubicBezTo>
                  <a:cubicBezTo>
                    <a:pt x="125572" y="22153"/>
                    <a:pt x="124940" y="22722"/>
                    <a:pt x="124645" y="23523"/>
                  </a:cubicBezTo>
                  <a:cubicBezTo>
                    <a:pt x="126457" y="24261"/>
                    <a:pt x="128270" y="24999"/>
                    <a:pt x="130103" y="25736"/>
                  </a:cubicBezTo>
                  <a:cubicBezTo>
                    <a:pt x="130504" y="25884"/>
                    <a:pt x="130567" y="26031"/>
                    <a:pt x="130272" y="26411"/>
                  </a:cubicBezTo>
                  <a:cubicBezTo>
                    <a:pt x="129029" y="27928"/>
                    <a:pt x="127827" y="29488"/>
                    <a:pt x="126605" y="31026"/>
                  </a:cubicBezTo>
                  <a:cubicBezTo>
                    <a:pt x="127827" y="31701"/>
                    <a:pt x="129155" y="32080"/>
                    <a:pt x="130420" y="32628"/>
                  </a:cubicBezTo>
                  <a:cubicBezTo>
                    <a:pt x="131052" y="32923"/>
                    <a:pt x="131747" y="33092"/>
                    <a:pt x="132485" y="33555"/>
                  </a:cubicBezTo>
                  <a:lnTo>
                    <a:pt x="11466" y="65970"/>
                  </a:lnTo>
                  <a:cubicBezTo>
                    <a:pt x="12414" y="64748"/>
                    <a:pt x="13278" y="63673"/>
                    <a:pt x="14100" y="62577"/>
                  </a:cubicBezTo>
                  <a:cubicBezTo>
                    <a:pt x="14543" y="61987"/>
                    <a:pt x="15112" y="61481"/>
                    <a:pt x="15428" y="60786"/>
                  </a:cubicBezTo>
                  <a:cubicBezTo>
                    <a:pt x="13721" y="60111"/>
                    <a:pt x="12014" y="59437"/>
                    <a:pt x="10307" y="58741"/>
                  </a:cubicBezTo>
                  <a:cubicBezTo>
                    <a:pt x="9400" y="58383"/>
                    <a:pt x="9400" y="58383"/>
                    <a:pt x="10012" y="57603"/>
                  </a:cubicBezTo>
                  <a:cubicBezTo>
                    <a:pt x="11108" y="56170"/>
                    <a:pt x="12225" y="54737"/>
                    <a:pt x="13342" y="53304"/>
                  </a:cubicBezTo>
                  <a:cubicBezTo>
                    <a:pt x="12899" y="52840"/>
                    <a:pt x="12267" y="52756"/>
                    <a:pt x="11698" y="52524"/>
                  </a:cubicBezTo>
                  <a:cubicBezTo>
                    <a:pt x="10454" y="51997"/>
                    <a:pt x="9211" y="51470"/>
                    <a:pt x="7925" y="51006"/>
                  </a:cubicBezTo>
                  <a:cubicBezTo>
                    <a:pt x="7440" y="50838"/>
                    <a:pt x="7419" y="50669"/>
                    <a:pt x="7714" y="50311"/>
                  </a:cubicBezTo>
                  <a:cubicBezTo>
                    <a:pt x="8789" y="48962"/>
                    <a:pt x="9864" y="47613"/>
                    <a:pt x="10939" y="46243"/>
                  </a:cubicBezTo>
                  <a:cubicBezTo>
                    <a:pt x="11087" y="46075"/>
                    <a:pt x="11213" y="45864"/>
                    <a:pt x="11339" y="45653"/>
                  </a:cubicBezTo>
                  <a:cubicBezTo>
                    <a:pt x="9674" y="44852"/>
                    <a:pt x="7925" y="44262"/>
                    <a:pt x="6239" y="43545"/>
                  </a:cubicBezTo>
                  <a:cubicBezTo>
                    <a:pt x="5312" y="43166"/>
                    <a:pt x="5333" y="43187"/>
                    <a:pt x="5944" y="42407"/>
                  </a:cubicBezTo>
                  <a:cubicBezTo>
                    <a:pt x="7103" y="40953"/>
                    <a:pt x="8305" y="39541"/>
                    <a:pt x="9358" y="38002"/>
                  </a:cubicBezTo>
                  <a:lnTo>
                    <a:pt x="3541" y="35705"/>
                  </a:lnTo>
                  <a:lnTo>
                    <a:pt x="3562" y="35558"/>
                  </a:lnTo>
                  <a:lnTo>
                    <a:pt x="7946" y="34377"/>
                  </a:lnTo>
                  <a:cubicBezTo>
                    <a:pt x="13995" y="32755"/>
                    <a:pt x="20044" y="31132"/>
                    <a:pt x="26114" y="29509"/>
                  </a:cubicBezTo>
                  <a:cubicBezTo>
                    <a:pt x="34460" y="27275"/>
                    <a:pt x="42806" y="25062"/>
                    <a:pt x="51152" y="22828"/>
                  </a:cubicBezTo>
                  <a:cubicBezTo>
                    <a:pt x="57180" y="21205"/>
                    <a:pt x="63229" y="19582"/>
                    <a:pt x="69278" y="17959"/>
                  </a:cubicBezTo>
                  <a:lnTo>
                    <a:pt x="93410" y="11510"/>
                  </a:lnTo>
                  <a:cubicBezTo>
                    <a:pt x="100133" y="9719"/>
                    <a:pt x="106856" y="7906"/>
                    <a:pt x="113559" y="6093"/>
                  </a:cubicBezTo>
                  <a:cubicBezTo>
                    <a:pt x="117036" y="5166"/>
                    <a:pt x="120493" y="4239"/>
                    <a:pt x="123949" y="3290"/>
                  </a:cubicBezTo>
                  <a:cubicBezTo>
                    <a:pt x="124034" y="3269"/>
                    <a:pt x="124118" y="3269"/>
                    <a:pt x="124307" y="3227"/>
                  </a:cubicBezTo>
                  <a:close/>
                  <a:moveTo>
                    <a:pt x="124677" y="1"/>
                  </a:moveTo>
                  <a:cubicBezTo>
                    <a:pt x="124482" y="1"/>
                    <a:pt x="124281" y="22"/>
                    <a:pt x="124076" y="66"/>
                  </a:cubicBezTo>
                  <a:cubicBezTo>
                    <a:pt x="120893" y="740"/>
                    <a:pt x="117795" y="1689"/>
                    <a:pt x="114676" y="2532"/>
                  </a:cubicBezTo>
                  <a:cubicBezTo>
                    <a:pt x="106941" y="4576"/>
                    <a:pt x="99206" y="6641"/>
                    <a:pt x="91471" y="8728"/>
                  </a:cubicBezTo>
                  <a:cubicBezTo>
                    <a:pt x="84453" y="10625"/>
                    <a:pt x="77413" y="12501"/>
                    <a:pt x="70374" y="14397"/>
                  </a:cubicBezTo>
                  <a:cubicBezTo>
                    <a:pt x="64620" y="15936"/>
                    <a:pt x="58866" y="17453"/>
                    <a:pt x="53133" y="18992"/>
                  </a:cubicBezTo>
                  <a:lnTo>
                    <a:pt x="29107" y="25420"/>
                  </a:lnTo>
                  <a:lnTo>
                    <a:pt x="8557" y="30921"/>
                  </a:lnTo>
                  <a:cubicBezTo>
                    <a:pt x="6597" y="31448"/>
                    <a:pt x="4616" y="31975"/>
                    <a:pt x="2656" y="32502"/>
                  </a:cubicBezTo>
                  <a:cubicBezTo>
                    <a:pt x="1223" y="32881"/>
                    <a:pt x="275" y="33893"/>
                    <a:pt x="148" y="35284"/>
                  </a:cubicBezTo>
                  <a:cubicBezTo>
                    <a:pt x="1" y="36675"/>
                    <a:pt x="738" y="37918"/>
                    <a:pt x="2108" y="38529"/>
                  </a:cubicBezTo>
                  <a:cubicBezTo>
                    <a:pt x="2677" y="38782"/>
                    <a:pt x="3246" y="38993"/>
                    <a:pt x="3815" y="39204"/>
                  </a:cubicBezTo>
                  <a:cubicBezTo>
                    <a:pt x="4216" y="39351"/>
                    <a:pt x="4237" y="39499"/>
                    <a:pt x="3963" y="39794"/>
                  </a:cubicBezTo>
                  <a:cubicBezTo>
                    <a:pt x="3562" y="40237"/>
                    <a:pt x="3183" y="40700"/>
                    <a:pt x="2867" y="41185"/>
                  </a:cubicBezTo>
                  <a:cubicBezTo>
                    <a:pt x="1855" y="42660"/>
                    <a:pt x="1855" y="44241"/>
                    <a:pt x="3267" y="45548"/>
                  </a:cubicBezTo>
                  <a:cubicBezTo>
                    <a:pt x="3984" y="46201"/>
                    <a:pt x="4911" y="46433"/>
                    <a:pt x="5775" y="46791"/>
                  </a:cubicBezTo>
                  <a:cubicBezTo>
                    <a:pt x="6218" y="46960"/>
                    <a:pt x="6218" y="47086"/>
                    <a:pt x="5944" y="47423"/>
                  </a:cubicBezTo>
                  <a:cubicBezTo>
                    <a:pt x="5501" y="47950"/>
                    <a:pt x="5101" y="48477"/>
                    <a:pt x="4722" y="49046"/>
                  </a:cubicBezTo>
                  <a:cubicBezTo>
                    <a:pt x="3900" y="50290"/>
                    <a:pt x="4068" y="51934"/>
                    <a:pt x="5143" y="52966"/>
                  </a:cubicBezTo>
                  <a:cubicBezTo>
                    <a:pt x="5902" y="53746"/>
                    <a:pt x="6935" y="53999"/>
                    <a:pt x="7904" y="54400"/>
                  </a:cubicBezTo>
                  <a:cubicBezTo>
                    <a:pt x="8220" y="54526"/>
                    <a:pt x="8368" y="54610"/>
                    <a:pt x="8073" y="54926"/>
                  </a:cubicBezTo>
                  <a:cubicBezTo>
                    <a:pt x="7714" y="55306"/>
                    <a:pt x="7440" y="55748"/>
                    <a:pt x="7082" y="56149"/>
                  </a:cubicBezTo>
                  <a:cubicBezTo>
                    <a:pt x="6007" y="57350"/>
                    <a:pt x="5944" y="59163"/>
                    <a:pt x="6956" y="60427"/>
                  </a:cubicBezTo>
                  <a:cubicBezTo>
                    <a:pt x="7525" y="61123"/>
                    <a:pt x="8347" y="61397"/>
                    <a:pt x="9148" y="61713"/>
                  </a:cubicBezTo>
                  <a:cubicBezTo>
                    <a:pt x="10328" y="62156"/>
                    <a:pt x="10328" y="62156"/>
                    <a:pt x="9590" y="63146"/>
                  </a:cubicBezTo>
                  <a:cubicBezTo>
                    <a:pt x="8979" y="63989"/>
                    <a:pt x="8157" y="64727"/>
                    <a:pt x="8305" y="65886"/>
                  </a:cubicBezTo>
                  <a:cubicBezTo>
                    <a:pt x="8177" y="67642"/>
                    <a:pt x="9651" y="69112"/>
                    <a:pt x="11449" y="69112"/>
                  </a:cubicBezTo>
                  <a:cubicBezTo>
                    <a:pt x="11722" y="69112"/>
                    <a:pt x="12004" y="69078"/>
                    <a:pt x="12288" y="69005"/>
                  </a:cubicBezTo>
                  <a:cubicBezTo>
                    <a:pt x="16377" y="67930"/>
                    <a:pt x="20465" y="66813"/>
                    <a:pt x="24575" y="65717"/>
                  </a:cubicBezTo>
                  <a:cubicBezTo>
                    <a:pt x="32310" y="63652"/>
                    <a:pt x="40045" y="61586"/>
                    <a:pt x="47780" y="59500"/>
                  </a:cubicBezTo>
                  <a:cubicBezTo>
                    <a:pt x="54820" y="57624"/>
                    <a:pt x="61859" y="55706"/>
                    <a:pt x="68898" y="53809"/>
                  </a:cubicBezTo>
                  <a:cubicBezTo>
                    <a:pt x="74294" y="52355"/>
                    <a:pt x="79668" y="50901"/>
                    <a:pt x="85064" y="49468"/>
                  </a:cubicBezTo>
                  <a:cubicBezTo>
                    <a:pt x="92757" y="47423"/>
                    <a:pt x="100449" y="45358"/>
                    <a:pt x="108142" y="43314"/>
                  </a:cubicBezTo>
                  <a:cubicBezTo>
                    <a:pt x="115013" y="41480"/>
                    <a:pt x="121905" y="39667"/>
                    <a:pt x="128755" y="37792"/>
                  </a:cubicBezTo>
                  <a:cubicBezTo>
                    <a:pt x="130462" y="37328"/>
                    <a:pt x="132190" y="36991"/>
                    <a:pt x="133855" y="36359"/>
                  </a:cubicBezTo>
                  <a:cubicBezTo>
                    <a:pt x="135899" y="35600"/>
                    <a:pt x="136447" y="32944"/>
                    <a:pt x="134972" y="31364"/>
                  </a:cubicBezTo>
                  <a:cubicBezTo>
                    <a:pt x="134213" y="30542"/>
                    <a:pt x="133223" y="30310"/>
                    <a:pt x="132274" y="29930"/>
                  </a:cubicBezTo>
                  <a:cubicBezTo>
                    <a:pt x="131768" y="29741"/>
                    <a:pt x="131726" y="29530"/>
                    <a:pt x="132085" y="29129"/>
                  </a:cubicBezTo>
                  <a:cubicBezTo>
                    <a:pt x="132464" y="28708"/>
                    <a:pt x="132822" y="28223"/>
                    <a:pt x="133202" y="27760"/>
                  </a:cubicBezTo>
                  <a:cubicBezTo>
                    <a:pt x="133981" y="26811"/>
                    <a:pt x="133876" y="24556"/>
                    <a:pt x="132928" y="23755"/>
                  </a:cubicBezTo>
                  <a:cubicBezTo>
                    <a:pt x="132042" y="23017"/>
                    <a:pt x="131031" y="22680"/>
                    <a:pt x="130040" y="22238"/>
                  </a:cubicBezTo>
                  <a:cubicBezTo>
                    <a:pt x="129724" y="22111"/>
                    <a:pt x="129577" y="22048"/>
                    <a:pt x="129872" y="21711"/>
                  </a:cubicBezTo>
                  <a:cubicBezTo>
                    <a:pt x="130272" y="21289"/>
                    <a:pt x="130630" y="20804"/>
                    <a:pt x="130989" y="20341"/>
                  </a:cubicBezTo>
                  <a:cubicBezTo>
                    <a:pt x="132295" y="18676"/>
                    <a:pt x="131895" y="16610"/>
                    <a:pt x="130061" y="15514"/>
                  </a:cubicBezTo>
                  <a:cubicBezTo>
                    <a:pt x="129450" y="15198"/>
                    <a:pt x="128797" y="14924"/>
                    <a:pt x="128143" y="14692"/>
                  </a:cubicBezTo>
                  <a:cubicBezTo>
                    <a:pt x="127764" y="14545"/>
                    <a:pt x="127574" y="14418"/>
                    <a:pt x="127954" y="14018"/>
                  </a:cubicBezTo>
                  <a:cubicBezTo>
                    <a:pt x="128333" y="13597"/>
                    <a:pt x="128691" y="13175"/>
                    <a:pt x="129007" y="12711"/>
                  </a:cubicBezTo>
                  <a:cubicBezTo>
                    <a:pt x="130251" y="11025"/>
                    <a:pt x="129829" y="9002"/>
                    <a:pt x="128017" y="7948"/>
                  </a:cubicBezTo>
                  <a:cubicBezTo>
                    <a:pt x="127406" y="7611"/>
                    <a:pt x="126752" y="7337"/>
                    <a:pt x="126099" y="7105"/>
                  </a:cubicBezTo>
                  <a:cubicBezTo>
                    <a:pt x="125762" y="6979"/>
                    <a:pt x="125551" y="6810"/>
                    <a:pt x="125909" y="6452"/>
                  </a:cubicBezTo>
                  <a:cubicBezTo>
                    <a:pt x="126162" y="6199"/>
                    <a:pt x="126394" y="5946"/>
                    <a:pt x="126584" y="5651"/>
                  </a:cubicBezTo>
                  <a:cubicBezTo>
                    <a:pt x="127216" y="4850"/>
                    <a:pt x="127722" y="4007"/>
                    <a:pt x="127659" y="2911"/>
                  </a:cubicBezTo>
                  <a:cubicBezTo>
                    <a:pt x="127564" y="1515"/>
                    <a:pt x="126339" y="1"/>
                    <a:pt x="124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180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0">
              <a:extLst>
                <a:ext uri="{FF2B5EF4-FFF2-40B4-BE49-F238E27FC236}">
                  <a16:creationId xmlns:a16="http://schemas.microsoft.com/office/drawing/2014/main" id="{EA08797D-62E9-8E41-34C7-2A8F17CDFF11}"/>
                </a:ext>
              </a:extLst>
            </p:cNvPr>
            <p:cNvSpPr/>
            <p:nvPr/>
          </p:nvSpPr>
          <p:spPr>
            <a:xfrm>
              <a:off x="129158" y="6370241"/>
              <a:ext cx="2231644" cy="690152"/>
            </a:xfrm>
            <a:custGeom>
              <a:avLst/>
              <a:gdLst/>
              <a:ahLst/>
              <a:cxnLst/>
              <a:rect l="l" t="t" r="r" b="b"/>
              <a:pathLst>
                <a:path w="121104" h="37432" extrusionOk="0">
                  <a:moveTo>
                    <a:pt x="115076" y="1"/>
                  </a:moveTo>
                  <a:cubicBezTo>
                    <a:pt x="112968" y="570"/>
                    <a:pt x="110861" y="1097"/>
                    <a:pt x="108732" y="1645"/>
                  </a:cubicBezTo>
                  <a:cubicBezTo>
                    <a:pt x="100407" y="3879"/>
                    <a:pt x="92061" y="6092"/>
                    <a:pt x="83715" y="8326"/>
                  </a:cubicBezTo>
                  <a:cubicBezTo>
                    <a:pt x="76991" y="10117"/>
                    <a:pt x="70289" y="11909"/>
                    <a:pt x="63566" y="13721"/>
                  </a:cubicBezTo>
                  <a:lnTo>
                    <a:pt x="41457" y="19644"/>
                  </a:lnTo>
                  <a:lnTo>
                    <a:pt x="17325" y="26114"/>
                  </a:lnTo>
                  <a:cubicBezTo>
                    <a:pt x="13089" y="27231"/>
                    <a:pt x="8873" y="28369"/>
                    <a:pt x="4658" y="29507"/>
                  </a:cubicBezTo>
                  <a:cubicBezTo>
                    <a:pt x="4405" y="29570"/>
                    <a:pt x="4152" y="29676"/>
                    <a:pt x="3920" y="29781"/>
                  </a:cubicBezTo>
                  <a:cubicBezTo>
                    <a:pt x="3773" y="29971"/>
                    <a:pt x="3668" y="30181"/>
                    <a:pt x="3520" y="30371"/>
                  </a:cubicBezTo>
                  <a:cubicBezTo>
                    <a:pt x="2445" y="31720"/>
                    <a:pt x="1370" y="33069"/>
                    <a:pt x="274" y="34418"/>
                  </a:cubicBezTo>
                  <a:cubicBezTo>
                    <a:pt x="0" y="34776"/>
                    <a:pt x="21" y="34945"/>
                    <a:pt x="506" y="35134"/>
                  </a:cubicBezTo>
                  <a:cubicBezTo>
                    <a:pt x="1771" y="35577"/>
                    <a:pt x="3035" y="36104"/>
                    <a:pt x="4279" y="36631"/>
                  </a:cubicBezTo>
                  <a:cubicBezTo>
                    <a:pt x="4827" y="36884"/>
                    <a:pt x="5459" y="36968"/>
                    <a:pt x="5902" y="37432"/>
                  </a:cubicBezTo>
                  <a:cubicBezTo>
                    <a:pt x="8136" y="36799"/>
                    <a:pt x="10370" y="36188"/>
                    <a:pt x="12625" y="35577"/>
                  </a:cubicBezTo>
                  <a:cubicBezTo>
                    <a:pt x="18948" y="33870"/>
                    <a:pt x="25292" y="32184"/>
                    <a:pt x="31615" y="30477"/>
                  </a:cubicBezTo>
                  <a:cubicBezTo>
                    <a:pt x="35724" y="29381"/>
                    <a:pt x="39834" y="28306"/>
                    <a:pt x="43923" y="27210"/>
                  </a:cubicBezTo>
                  <a:cubicBezTo>
                    <a:pt x="49824" y="25629"/>
                    <a:pt x="55705" y="24048"/>
                    <a:pt x="61606" y="22468"/>
                  </a:cubicBezTo>
                  <a:cubicBezTo>
                    <a:pt x="69952" y="20234"/>
                    <a:pt x="78298" y="18000"/>
                    <a:pt x="86644" y="15787"/>
                  </a:cubicBezTo>
                  <a:cubicBezTo>
                    <a:pt x="94021" y="13805"/>
                    <a:pt x="101398" y="11824"/>
                    <a:pt x="108774" y="9843"/>
                  </a:cubicBezTo>
                  <a:cubicBezTo>
                    <a:pt x="111409" y="9148"/>
                    <a:pt x="114043" y="8410"/>
                    <a:pt x="116678" y="7693"/>
                  </a:cubicBezTo>
                  <a:cubicBezTo>
                    <a:pt x="116846" y="7672"/>
                    <a:pt x="117015" y="7651"/>
                    <a:pt x="117205" y="7630"/>
                  </a:cubicBezTo>
                  <a:cubicBezTo>
                    <a:pt x="117500" y="6829"/>
                    <a:pt x="118132" y="6281"/>
                    <a:pt x="118638" y="5628"/>
                  </a:cubicBezTo>
                  <a:cubicBezTo>
                    <a:pt x="119439" y="4574"/>
                    <a:pt x="120261" y="3520"/>
                    <a:pt x="121104" y="2467"/>
                  </a:cubicBezTo>
                  <a:lnTo>
                    <a:pt x="115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0">
              <a:extLst>
                <a:ext uri="{FF2B5EF4-FFF2-40B4-BE49-F238E27FC236}">
                  <a16:creationId xmlns:a16="http://schemas.microsoft.com/office/drawing/2014/main" id="{6411B43A-3486-9190-2C64-026DC2027E5D}"/>
                </a:ext>
              </a:extLst>
            </p:cNvPr>
            <p:cNvSpPr/>
            <p:nvPr/>
          </p:nvSpPr>
          <p:spPr>
            <a:xfrm>
              <a:off x="165662" y="6510918"/>
              <a:ext cx="2232436" cy="687424"/>
            </a:xfrm>
            <a:custGeom>
              <a:avLst/>
              <a:gdLst/>
              <a:ahLst/>
              <a:cxnLst/>
              <a:rect l="l" t="t" r="r" b="b"/>
              <a:pathLst>
                <a:path w="121147" h="37284" extrusionOk="0">
                  <a:moveTo>
                    <a:pt x="115224" y="0"/>
                  </a:moveTo>
                  <a:cubicBezTo>
                    <a:pt x="115034" y="0"/>
                    <a:pt x="114865" y="42"/>
                    <a:pt x="114697" y="63"/>
                  </a:cubicBezTo>
                  <a:cubicBezTo>
                    <a:pt x="112062" y="780"/>
                    <a:pt x="109428" y="1518"/>
                    <a:pt x="106793" y="2213"/>
                  </a:cubicBezTo>
                  <a:cubicBezTo>
                    <a:pt x="99417" y="4194"/>
                    <a:pt x="92040" y="6175"/>
                    <a:pt x="84663" y="8136"/>
                  </a:cubicBezTo>
                  <a:cubicBezTo>
                    <a:pt x="76317" y="10370"/>
                    <a:pt x="67971" y="12604"/>
                    <a:pt x="59625" y="14838"/>
                  </a:cubicBezTo>
                  <a:cubicBezTo>
                    <a:pt x="53745" y="16397"/>
                    <a:pt x="47843" y="17978"/>
                    <a:pt x="41942" y="19580"/>
                  </a:cubicBezTo>
                  <a:cubicBezTo>
                    <a:pt x="37853" y="20676"/>
                    <a:pt x="33743" y="21751"/>
                    <a:pt x="29655" y="22847"/>
                  </a:cubicBezTo>
                  <a:cubicBezTo>
                    <a:pt x="23311" y="24533"/>
                    <a:pt x="16967" y="26240"/>
                    <a:pt x="10644" y="27947"/>
                  </a:cubicBezTo>
                  <a:cubicBezTo>
                    <a:pt x="8410" y="28558"/>
                    <a:pt x="6176" y="29190"/>
                    <a:pt x="3942" y="29802"/>
                  </a:cubicBezTo>
                  <a:cubicBezTo>
                    <a:pt x="2825" y="31235"/>
                    <a:pt x="1708" y="32668"/>
                    <a:pt x="612" y="34080"/>
                  </a:cubicBezTo>
                  <a:cubicBezTo>
                    <a:pt x="0" y="34881"/>
                    <a:pt x="0" y="34881"/>
                    <a:pt x="907" y="35239"/>
                  </a:cubicBezTo>
                  <a:cubicBezTo>
                    <a:pt x="2614" y="35914"/>
                    <a:pt x="4321" y="36609"/>
                    <a:pt x="6028" y="37284"/>
                  </a:cubicBezTo>
                  <a:cubicBezTo>
                    <a:pt x="8241" y="36693"/>
                    <a:pt x="10454" y="36124"/>
                    <a:pt x="12667" y="35513"/>
                  </a:cubicBezTo>
                  <a:cubicBezTo>
                    <a:pt x="16292" y="34565"/>
                    <a:pt x="19896" y="33595"/>
                    <a:pt x="23500" y="32626"/>
                  </a:cubicBezTo>
                  <a:cubicBezTo>
                    <a:pt x="29402" y="31045"/>
                    <a:pt x="35282" y="29464"/>
                    <a:pt x="41183" y="27884"/>
                  </a:cubicBezTo>
                  <a:cubicBezTo>
                    <a:pt x="50204" y="25481"/>
                    <a:pt x="59203" y="23057"/>
                    <a:pt x="68224" y="20655"/>
                  </a:cubicBezTo>
                  <a:cubicBezTo>
                    <a:pt x="74252" y="19032"/>
                    <a:pt x="80301" y="17409"/>
                    <a:pt x="86349" y="15786"/>
                  </a:cubicBezTo>
                  <a:cubicBezTo>
                    <a:pt x="94379" y="13636"/>
                    <a:pt x="102430" y="11487"/>
                    <a:pt x="110482" y="9337"/>
                  </a:cubicBezTo>
                  <a:cubicBezTo>
                    <a:pt x="112716" y="8726"/>
                    <a:pt x="114950" y="8114"/>
                    <a:pt x="117184" y="7524"/>
                  </a:cubicBezTo>
                  <a:cubicBezTo>
                    <a:pt x="118406" y="5965"/>
                    <a:pt x="119607" y="4405"/>
                    <a:pt x="120851" y="2888"/>
                  </a:cubicBezTo>
                  <a:cubicBezTo>
                    <a:pt x="121146" y="2508"/>
                    <a:pt x="121083" y="2382"/>
                    <a:pt x="120682" y="2213"/>
                  </a:cubicBezTo>
                  <a:cubicBezTo>
                    <a:pt x="118849" y="1476"/>
                    <a:pt x="117036" y="738"/>
                    <a:pt x="115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0">
              <a:extLst>
                <a:ext uri="{FF2B5EF4-FFF2-40B4-BE49-F238E27FC236}">
                  <a16:creationId xmlns:a16="http://schemas.microsoft.com/office/drawing/2014/main" id="{939BF3C9-CD26-765C-C136-E81385398D6B}"/>
                </a:ext>
              </a:extLst>
            </p:cNvPr>
            <p:cNvSpPr/>
            <p:nvPr/>
          </p:nvSpPr>
          <p:spPr>
            <a:xfrm>
              <a:off x="90315" y="6231518"/>
              <a:ext cx="2232823" cy="687829"/>
            </a:xfrm>
            <a:custGeom>
              <a:avLst/>
              <a:gdLst/>
              <a:ahLst/>
              <a:cxnLst/>
              <a:rect l="l" t="t" r="r" b="b"/>
              <a:pathLst>
                <a:path w="121168" h="37306" extrusionOk="0">
                  <a:moveTo>
                    <a:pt x="115224" y="1"/>
                  </a:moveTo>
                  <a:cubicBezTo>
                    <a:pt x="113917" y="338"/>
                    <a:pt x="112610" y="654"/>
                    <a:pt x="111283" y="1012"/>
                  </a:cubicBezTo>
                  <a:cubicBezTo>
                    <a:pt x="107636" y="1982"/>
                    <a:pt x="103990" y="2972"/>
                    <a:pt x="100323" y="3942"/>
                  </a:cubicBezTo>
                  <a:cubicBezTo>
                    <a:pt x="94000" y="5649"/>
                    <a:pt x="87656" y="7356"/>
                    <a:pt x="81312" y="9063"/>
                  </a:cubicBezTo>
                  <a:cubicBezTo>
                    <a:pt x="76633" y="10307"/>
                    <a:pt x="71934" y="11550"/>
                    <a:pt x="67255" y="12794"/>
                  </a:cubicBezTo>
                  <a:cubicBezTo>
                    <a:pt x="60784" y="14543"/>
                    <a:pt x="54314" y="16292"/>
                    <a:pt x="47865" y="18021"/>
                  </a:cubicBezTo>
                  <a:cubicBezTo>
                    <a:pt x="43122" y="19285"/>
                    <a:pt x="38401" y="20529"/>
                    <a:pt x="33659" y="21793"/>
                  </a:cubicBezTo>
                  <a:cubicBezTo>
                    <a:pt x="27252" y="23521"/>
                    <a:pt x="20845" y="25229"/>
                    <a:pt x="14459" y="26957"/>
                  </a:cubicBezTo>
                  <a:cubicBezTo>
                    <a:pt x="11171" y="27821"/>
                    <a:pt x="7904" y="28706"/>
                    <a:pt x="4616" y="29570"/>
                  </a:cubicBezTo>
                  <a:cubicBezTo>
                    <a:pt x="4427" y="29612"/>
                    <a:pt x="4237" y="29633"/>
                    <a:pt x="4047" y="29654"/>
                  </a:cubicBezTo>
                  <a:cubicBezTo>
                    <a:pt x="2994" y="31193"/>
                    <a:pt x="1771" y="32605"/>
                    <a:pt x="612" y="34059"/>
                  </a:cubicBezTo>
                  <a:cubicBezTo>
                    <a:pt x="22" y="34839"/>
                    <a:pt x="1" y="34818"/>
                    <a:pt x="907" y="35197"/>
                  </a:cubicBezTo>
                  <a:cubicBezTo>
                    <a:pt x="2614" y="35914"/>
                    <a:pt x="4363" y="36525"/>
                    <a:pt x="6028" y="37305"/>
                  </a:cubicBezTo>
                  <a:cubicBezTo>
                    <a:pt x="6260" y="37221"/>
                    <a:pt x="6492" y="37115"/>
                    <a:pt x="6766" y="37052"/>
                  </a:cubicBezTo>
                  <a:cubicBezTo>
                    <a:pt x="11002" y="35914"/>
                    <a:pt x="15218" y="34776"/>
                    <a:pt x="19433" y="33638"/>
                  </a:cubicBezTo>
                  <a:lnTo>
                    <a:pt x="43565" y="27189"/>
                  </a:lnTo>
                  <a:lnTo>
                    <a:pt x="65674" y="21245"/>
                  </a:lnTo>
                  <a:cubicBezTo>
                    <a:pt x="72397" y="19454"/>
                    <a:pt x="79099" y="17662"/>
                    <a:pt x="85823" y="15850"/>
                  </a:cubicBezTo>
                  <a:cubicBezTo>
                    <a:pt x="94169" y="13637"/>
                    <a:pt x="102494" y="11403"/>
                    <a:pt x="110840" y="9190"/>
                  </a:cubicBezTo>
                  <a:cubicBezTo>
                    <a:pt x="112969" y="8621"/>
                    <a:pt x="115076" y="8073"/>
                    <a:pt x="117184" y="7525"/>
                  </a:cubicBezTo>
                  <a:cubicBezTo>
                    <a:pt x="117374" y="7293"/>
                    <a:pt x="117563" y="7040"/>
                    <a:pt x="117732" y="6787"/>
                  </a:cubicBezTo>
                  <a:cubicBezTo>
                    <a:pt x="118765" y="5480"/>
                    <a:pt x="119797" y="4174"/>
                    <a:pt x="120830" y="2888"/>
                  </a:cubicBezTo>
                  <a:cubicBezTo>
                    <a:pt x="121104" y="2551"/>
                    <a:pt x="121167" y="2340"/>
                    <a:pt x="120662" y="2150"/>
                  </a:cubicBezTo>
                  <a:cubicBezTo>
                    <a:pt x="118849" y="1455"/>
                    <a:pt x="117036" y="717"/>
                    <a:pt x="115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0">
              <a:extLst>
                <a:ext uri="{FF2B5EF4-FFF2-40B4-BE49-F238E27FC236}">
                  <a16:creationId xmlns:a16="http://schemas.microsoft.com/office/drawing/2014/main" id="{A6E7487B-6309-C930-7AF3-1CBAE04761D4}"/>
                </a:ext>
              </a:extLst>
            </p:cNvPr>
            <p:cNvSpPr/>
            <p:nvPr/>
          </p:nvSpPr>
          <p:spPr>
            <a:xfrm>
              <a:off x="203326" y="6649642"/>
              <a:ext cx="2230096" cy="644298"/>
            </a:xfrm>
            <a:custGeom>
              <a:avLst/>
              <a:gdLst/>
              <a:ahLst/>
              <a:cxnLst/>
              <a:rect l="l" t="t" r="r" b="b"/>
              <a:pathLst>
                <a:path w="121020" h="34945" extrusionOk="0">
                  <a:moveTo>
                    <a:pt x="115140" y="0"/>
                  </a:moveTo>
                  <a:cubicBezTo>
                    <a:pt x="112927" y="612"/>
                    <a:pt x="110672" y="1223"/>
                    <a:pt x="108438" y="1834"/>
                  </a:cubicBezTo>
                  <a:cubicBezTo>
                    <a:pt x="100386" y="3984"/>
                    <a:pt x="92356" y="6133"/>
                    <a:pt x="84305" y="8283"/>
                  </a:cubicBezTo>
                  <a:cubicBezTo>
                    <a:pt x="78257" y="9906"/>
                    <a:pt x="72229" y="11529"/>
                    <a:pt x="66180" y="13152"/>
                  </a:cubicBezTo>
                  <a:cubicBezTo>
                    <a:pt x="57159" y="15554"/>
                    <a:pt x="48139" y="17957"/>
                    <a:pt x="39139" y="20360"/>
                  </a:cubicBezTo>
                  <a:lnTo>
                    <a:pt x="21456" y="25102"/>
                  </a:lnTo>
                  <a:cubicBezTo>
                    <a:pt x="17852" y="26071"/>
                    <a:pt x="14227" y="27041"/>
                    <a:pt x="10623" y="28010"/>
                  </a:cubicBezTo>
                  <a:cubicBezTo>
                    <a:pt x="8410" y="28600"/>
                    <a:pt x="6197" y="29191"/>
                    <a:pt x="3963" y="29760"/>
                  </a:cubicBezTo>
                  <a:cubicBezTo>
                    <a:pt x="3668" y="30455"/>
                    <a:pt x="3099" y="30961"/>
                    <a:pt x="2635" y="31551"/>
                  </a:cubicBezTo>
                  <a:cubicBezTo>
                    <a:pt x="1813" y="32647"/>
                    <a:pt x="949" y="33722"/>
                    <a:pt x="1" y="34944"/>
                  </a:cubicBezTo>
                  <a:lnTo>
                    <a:pt x="121020" y="2529"/>
                  </a:lnTo>
                  <a:cubicBezTo>
                    <a:pt x="120303" y="2066"/>
                    <a:pt x="119587" y="1897"/>
                    <a:pt x="118954" y="1602"/>
                  </a:cubicBezTo>
                  <a:cubicBezTo>
                    <a:pt x="117690" y="1054"/>
                    <a:pt x="116362" y="675"/>
                    <a:pt x="115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0">
              <a:extLst>
                <a:ext uri="{FF2B5EF4-FFF2-40B4-BE49-F238E27FC236}">
                  <a16:creationId xmlns:a16="http://schemas.microsoft.com/office/drawing/2014/main" id="{A4620857-2064-D61B-355B-865E72BB3A0F}"/>
                </a:ext>
              </a:extLst>
            </p:cNvPr>
            <p:cNvSpPr/>
            <p:nvPr/>
          </p:nvSpPr>
          <p:spPr>
            <a:xfrm>
              <a:off x="57312" y="6136303"/>
              <a:ext cx="2225434" cy="641183"/>
            </a:xfrm>
            <a:custGeom>
              <a:avLst/>
              <a:gdLst/>
              <a:ahLst/>
              <a:cxnLst/>
              <a:rect l="l" t="t" r="r" b="b"/>
              <a:pathLst>
                <a:path w="120767" h="34776" extrusionOk="0">
                  <a:moveTo>
                    <a:pt x="120766" y="0"/>
                  </a:moveTo>
                  <a:cubicBezTo>
                    <a:pt x="120577" y="42"/>
                    <a:pt x="120492" y="42"/>
                    <a:pt x="120408" y="63"/>
                  </a:cubicBezTo>
                  <a:cubicBezTo>
                    <a:pt x="116952" y="1012"/>
                    <a:pt x="113495" y="1939"/>
                    <a:pt x="110039" y="2866"/>
                  </a:cubicBezTo>
                  <a:cubicBezTo>
                    <a:pt x="103315" y="4679"/>
                    <a:pt x="96592" y="6470"/>
                    <a:pt x="89869" y="8283"/>
                  </a:cubicBezTo>
                  <a:lnTo>
                    <a:pt x="65737" y="14732"/>
                  </a:lnTo>
                  <a:cubicBezTo>
                    <a:pt x="59688" y="16355"/>
                    <a:pt x="53639" y="17978"/>
                    <a:pt x="47611" y="19601"/>
                  </a:cubicBezTo>
                  <a:cubicBezTo>
                    <a:pt x="39265" y="21814"/>
                    <a:pt x="30919" y="24048"/>
                    <a:pt x="22573" y="26282"/>
                  </a:cubicBezTo>
                  <a:cubicBezTo>
                    <a:pt x="16524" y="27905"/>
                    <a:pt x="10454" y="29528"/>
                    <a:pt x="4405" y="31150"/>
                  </a:cubicBezTo>
                  <a:lnTo>
                    <a:pt x="21" y="32331"/>
                  </a:lnTo>
                  <a:lnTo>
                    <a:pt x="0" y="32478"/>
                  </a:lnTo>
                  <a:lnTo>
                    <a:pt x="5838" y="34775"/>
                  </a:lnTo>
                  <a:cubicBezTo>
                    <a:pt x="6028" y="34754"/>
                    <a:pt x="6218" y="34733"/>
                    <a:pt x="6407" y="34691"/>
                  </a:cubicBezTo>
                  <a:cubicBezTo>
                    <a:pt x="9695" y="33827"/>
                    <a:pt x="12962" y="32963"/>
                    <a:pt x="16229" y="32078"/>
                  </a:cubicBezTo>
                  <a:cubicBezTo>
                    <a:pt x="22636" y="30350"/>
                    <a:pt x="29043" y="28621"/>
                    <a:pt x="35450" y="26914"/>
                  </a:cubicBezTo>
                  <a:cubicBezTo>
                    <a:pt x="40171" y="25650"/>
                    <a:pt x="44913" y="24406"/>
                    <a:pt x="49656" y="23142"/>
                  </a:cubicBezTo>
                  <a:cubicBezTo>
                    <a:pt x="56105" y="21392"/>
                    <a:pt x="62575" y="19664"/>
                    <a:pt x="69046" y="17936"/>
                  </a:cubicBezTo>
                  <a:cubicBezTo>
                    <a:pt x="73725" y="16671"/>
                    <a:pt x="78424" y="15428"/>
                    <a:pt x="83103" y="14184"/>
                  </a:cubicBezTo>
                  <a:lnTo>
                    <a:pt x="102114" y="9084"/>
                  </a:lnTo>
                  <a:cubicBezTo>
                    <a:pt x="105781" y="8093"/>
                    <a:pt x="109427" y="7103"/>
                    <a:pt x="113074" y="6133"/>
                  </a:cubicBezTo>
                  <a:cubicBezTo>
                    <a:pt x="114380" y="5775"/>
                    <a:pt x="115708" y="5459"/>
                    <a:pt x="117015" y="5122"/>
                  </a:cubicBezTo>
                  <a:cubicBezTo>
                    <a:pt x="117015" y="5037"/>
                    <a:pt x="117036" y="4974"/>
                    <a:pt x="117078" y="4890"/>
                  </a:cubicBezTo>
                  <a:cubicBezTo>
                    <a:pt x="117879" y="3836"/>
                    <a:pt x="118701" y="2824"/>
                    <a:pt x="119481" y="1771"/>
                  </a:cubicBezTo>
                  <a:cubicBezTo>
                    <a:pt x="119923" y="1223"/>
                    <a:pt x="120450" y="738"/>
                    <a:pt x="120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4" name="Google Shape;1944;p50">
            <a:extLst>
              <a:ext uri="{FF2B5EF4-FFF2-40B4-BE49-F238E27FC236}">
                <a16:creationId xmlns:a16="http://schemas.microsoft.com/office/drawing/2014/main" id="{CC6ECE12-012B-AD64-7A6A-B5397E27D424}"/>
              </a:ext>
            </a:extLst>
          </p:cNvPr>
          <p:cNvGrpSpPr/>
          <p:nvPr/>
        </p:nvGrpSpPr>
        <p:grpSpPr>
          <a:xfrm rot="549047">
            <a:off x="-602981" y="3411759"/>
            <a:ext cx="1653892" cy="539981"/>
            <a:chOff x="2564525" y="5223525"/>
            <a:chExt cx="2556110" cy="834547"/>
          </a:xfrm>
        </p:grpSpPr>
        <p:sp>
          <p:nvSpPr>
            <p:cNvPr id="1945" name="Google Shape;1945;p50">
              <a:extLst>
                <a:ext uri="{FF2B5EF4-FFF2-40B4-BE49-F238E27FC236}">
                  <a16:creationId xmlns:a16="http://schemas.microsoft.com/office/drawing/2014/main" id="{FE934165-605F-6FB9-ADF3-ABF5853C820D}"/>
                </a:ext>
              </a:extLst>
            </p:cNvPr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0">
              <a:extLst>
                <a:ext uri="{FF2B5EF4-FFF2-40B4-BE49-F238E27FC236}">
                  <a16:creationId xmlns:a16="http://schemas.microsoft.com/office/drawing/2014/main" id="{D40106C6-CFCC-CD13-1AF2-33C1B498D355}"/>
                </a:ext>
              </a:extLst>
            </p:cNvPr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0">
              <a:extLst>
                <a:ext uri="{FF2B5EF4-FFF2-40B4-BE49-F238E27FC236}">
                  <a16:creationId xmlns:a16="http://schemas.microsoft.com/office/drawing/2014/main" id="{C3901967-61B4-2401-C53F-4E738C04EDA6}"/>
                </a:ext>
              </a:extLst>
            </p:cNvPr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0">
              <a:extLst>
                <a:ext uri="{FF2B5EF4-FFF2-40B4-BE49-F238E27FC236}">
                  <a16:creationId xmlns:a16="http://schemas.microsoft.com/office/drawing/2014/main" id="{197AEFD2-6DE1-88DD-1F55-87BD4467F49A}"/>
                </a:ext>
              </a:extLst>
            </p:cNvPr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0">
              <a:extLst>
                <a:ext uri="{FF2B5EF4-FFF2-40B4-BE49-F238E27FC236}">
                  <a16:creationId xmlns:a16="http://schemas.microsoft.com/office/drawing/2014/main" id="{6303CEA8-9DE2-79F0-63B5-EFF65D0E5125}"/>
                </a:ext>
              </a:extLst>
            </p:cNvPr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0">
              <a:extLst>
                <a:ext uri="{FF2B5EF4-FFF2-40B4-BE49-F238E27FC236}">
                  <a16:creationId xmlns:a16="http://schemas.microsoft.com/office/drawing/2014/main" id="{B63F1362-79A1-7795-D43E-483C0A93F98B}"/>
                </a:ext>
              </a:extLst>
            </p:cNvPr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0">
              <a:extLst>
                <a:ext uri="{FF2B5EF4-FFF2-40B4-BE49-F238E27FC236}">
                  <a16:creationId xmlns:a16="http://schemas.microsoft.com/office/drawing/2014/main" id="{BE40362F-D7A2-A2C3-000E-65AABCE2B5C7}"/>
                </a:ext>
              </a:extLst>
            </p:cNvPr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0">
              <a:extLst>
                <a:ext uri="{FF2B5EF4-FFF2-40B4-BE49-F238E27FC236}">
                  <a16:creationId xmlns:a16="http://schemas.microsoft.com/office/drawing/2014/main" id="{A519E40F-E5B0-C76B-65B7-10DD044A3DAC}"/>
                </a:ext>
              </a:extLst>
            </p:cNvPr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0">
              <a:extLst>
                <a:ext uri="{FF2B5EF4-FFF2-40B4-BE49-F238E27FC236}">
                  <a16:creationId xmlns:a16="http://schemas.microsoft.com/office/drawing/2014/main" id="{3E57CBBD-A823-1560-8EC1-FC16DFB27E89}"/>
                </a:ext>
              </a:extLst>
            </p:cNvPr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0">
              <a:extLst>
                <a:ext uri="{FF2B5EF4-FFF2-40B4-BE49-F238E27FC236}">
                  <a16:creationId xmlns:a16="http://schemas.microsoft.com/office/drawing/2014/main" id="{CAF41809-BD12-AF77-9F19-2327BFC84716}"/>
                </a:ext>
              </a:extLst>
            </p:cNvPr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C1F6E029-B114-8BB0-3425-F431212CB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271" y="1294507"/>
            <a:ext cx="2267634" cy="320290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D9C56A6-1C27-7F1F-4E67-D741DC2B5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4097" y="1298277"/>
            <a:ext cx="2267634" cy="320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762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59"/>
          <p:cNvSpPr txBox="1">
            <a:spLocks noGrp="1"/>
          </p:cNvSpPr>
          <p:nvPr>
            <p:ph type="title"/>
          </p:nvPr>
        </p:nvSpPr>
        <p:spPr>
          <a:xfrm>
            <a:off x="3650224" y="2780728"/>
            <a:ext cx="4320600" cy="8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9600" dirty="0"/>
              <a:t>Prototype</a:t>
            </a:r>
            <a:endParaRPr sz="9600" dirty="0"/>
          </a:p>
        </p:txBody>
      </p:sp>
      <p:sp>
        <p:nvSpPr>
          <p:cNvPr id="2600" name="Google Shape;2600;p59"/>
          <p:cNvSpPr txBox="1">
            <a:spLocks noGrp="1"/>
          </p:cNvSpPr>
          <p:nvPr>
            <p:ph type="title" idx="2"/>
          </p:nvPr>
        </p:nvSpPr>
        <p:spPr>
          <a:xfrm>
            <a:off x="6349924" y="1000925"/>
            <a:ext cx="1620900" cy="11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601" name="Google Shape;2601;p59"/>
          <p:cNvGrpSpPr/>
          <p:nvPr/>
        </p:nvGrpSpPr>
        <p:grpSpPr>
          <a:xfrm>
            <a:off x="6471736" y="964059"/>
            <a:ext cx="1553648" cy="1421934"/>
            <a:chOff x="-164200" y="1462250"/>
            <a:chExt cx="1037425" cy="949475"/>
          </a:xfrm>
        </p:grpSpPr>
        <p:sp>
          <p:nvSpPr>
            <p:cNvPr id="2602" name="Google Shape;2602;p59"/>
            <p:cNvSpPr/>
            <p:nvPr/>
          </p:nvSpPr>
          <p:spPr>
            <a:xfrm>
              <a:off x="-75800" y="1462250"/>
              <a:ext cx="946050" cy="851550"/>
            </a:xfrm>
            <a:custGeom>
              <a:avLst/>
              <a:gdLst/>
              <a:ahLst/>
              <a:cxnLst/>
              <a:rect l="l" t="t" r="r" b="b"/>
              <a:pathLst>
                <a:path w="37842" h="34062" extrusionOk="0">
                  <a:moveTo>
                    <a:pt x="35826" y="993"/>
                  </a:moveTo>
                  <a:cubicBezTo>
                    <a:pt x="36076" y="1010"/>
                    <a:pt x="36318" y="1018"/>
                    <a:pt x="36555" y="1018"/>
                  </a:cubicBezTo>
                  <a:cubicBezTo>
                    <a:pt x="36658" y="1018"/>
                    <a:pt x="36759" y="1017"/>
                    <a:pt x="36860" y="1014"/>
                  </a:cubicBezTo>
                  <a:lnTo>
                    <a:pt x="36860" y="1014"/>
                  </a:lnTo>
                  <a:lnTo>
                    <a:pt x="36860" y="33083"/>
                  </a:lnTo>
                  <a:lnTo>
                    <a:pt x="1968" y="33083"/>
                  </a:lnTo>
                  <a:cubicBezTo>
                    <a:pt x="1735" y="33050"/>
                    <a:pt x="1493" y="33033"/>
                    <a:pt x="1251" y="33033"/>
                  </a:cubicBezTo>
                  <a:cubicBezTo>
                    <a:pt x="1145" y="33033"/>
                    <a:pt x="1039" y="33036"/>
                    <a:pt x="934" y="33043"/>
                  </a:cubicBezTo>
                  <a:lnTo>
                    <a:pt x="934" y="33043"/>
                  </a:lnTo>
                  <a:lnTo>
                    <a:pt x="934" y="993"/>
                  </a:lnTo>
                  <a:close/>
                  <a:moveTo>
                    <a:pt x="2019" y="0"/>
                  </a:moveTo>
                  <a:cubicBezTo>
                    <a:pt x="1520" y="0"/>
                    <a:pt x="1023" y="15"/>
                    <a:pt x="534" y="59"/>
                  </a:cubicBezTo>
                  <a:lnTo>
                    <a:pt x="467" y="59"/>
                  </a:lnTo>
                  <a:cubicBezTo>
                    <a:pt x="200" y="59"/>
                    <a:pt x="0" y="260"/>
                    <a:pt x="0" y="526"/>
                  </a:cubicBezTo>
                  <a:lnTo>
                    <a:pt x="0" y="33550"/>
                  </a:lnTo>
                  <a:cubicBezTo>
                    <a:pt x="0" y="33784"/>
                    <a:pt x="200" y="34017"/>
                    <a:pt x="467" y="34017"/>
                  </a:cubicBezTo>
                  <a:lnTo>
                    <a:pt x="32790" y="34017"/>
                  </a:lnTo>
                  <a:cubicBezTo>
                    <a:pt x="33769" y="34017"/>
                    <a:pt x="34777" y="34062"/>
                    <a:pt x="35775" y="34062"/>
                  </a:cubicBezTo>
                  <a:cubicBezTo>
                    <a:pt x="36274" y="34062"/>
                    <a:pt x="36771" y="34050"/>
                    <a:pt x="37260" y="34017"/>
                  </a:cubicBezTo>
                  <a:lnTo>
                    <a:pt x="37327" y="34017"/>
                  </a:lnTo>
                  <a:cubicBezTo>
                    <a:pt x="37686" y="34017"/>
                    <a:pt x="37841" y="33718"/>
                    <a:pt x="37794" y="33458"/>
                  </a:cubicBezTo>
                  <a:lnTo>
                    <a:pt x="37794" y="33458"/>
                  </a:lnTo>
                  <a:lnTo>
                    <a:pt x="37794" y="526"/>
                  </a:lnTo>
                  <a:cubicBezTo>
                    <a:pt x="37794" y="260"/>
                    <a:pt x="37594" y="59"/>
                    <a:pt x="37327" y="59"/>
                  </a:cubicBezTo>
                  <a:lnTo>
                    <a:pt x="5004" y="59"/>
                  </a:lnTo>
                  <a:cubicBezTo>
                    <a:pt x="4025" y="59"/>
                    <a:pt x="301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9"/>
            <p:cNvSpPr/>
            <p:nvPr/>
          </p:nvSpPr>
          <p:spPr>
            <a:xfrm>
              <a:off x="-164200" y="1462700"/>
              <a:ext cx="1037425" cy="949025"/>
            </a:xfrm>
            <a:custGeom>
              <a:avLst/>
              <a:gdLst/>
              <a:ahLst/>
              <a:cxnLst/>
              <a:rect l="l" t="t" r="r" b="b"/>
              <a:pathLst>
                <a:path w="41497" h="37961" extrusionOk="0">
                  <a:moveTo>
                    <a:pt x="3970" y="1"/>
                  </a:moveTo>
                  <a:cubicBezTo>
                    <a:pt x="3867" y="1"/>
                    <a:pt x="3761" y="42"/>
                    <a:pt x="3670" y="141"/>
                  </a:cubicBezTo>
                  <a:lnTo>
                    <a:pt x="3670" y="175"/>
                  </a:lnTo>
                  <a:lnTo>
                    <a:pt x="934" y="3310"/>
                  </a:lnTo>
                  <a:cubicBezTo>
                    <a:pt x="667" y="3611"/>
                    <a:pt x="67" y="4078"/>
                    <a:pt x="34" y="4545"/>
                  </a:cubicBezTo>
                  <a:cubicBezTo>
                    <a:pt x="0" y="4645"/>
                    <a:pt x="0" y="4778"/>
                    <a:pt x="34" y="4878"/>
                  </a:cubicBezTo>
                  <a:cubicBezTo>
                    <a:pt x="34" y="6946"/>
                    <a:pt x="67" y="9014"/>
                    <a:pt x="100" y="11083"/>
                  </a:cubicBezTo>
                  <a:lnTo>
                    <a:pt x="234" y="21757"/>
                  </a:lnTo>
                  <a:cubicBezTo>
                    <a:pt x="267" y="25193"/>
                    <a:pt x="334" y="28629"/>
                    <a:pt x="367" y="32064"/>
                  </a:cubicBezTo>
                  <a:lnTo>
                    <a:pt x="434" y="35667"/>
                  </a:lnTo>
                  <a:cubicBezTo>
                    <a:pt x="434" y="36234"/>
                    <a:pt x="401" y="36834"/>
                    <a:pt x="434" y="37401"/>
                  </a:cubicBezTo>
                  <a:lnTo>
                    <a:pt x="434" y="37468"/>
                  </a:lnTo>
                  <a:cubicBezTo>
                    <a:pt x="434" y="37735"/>
                    <a:pt x="667" y="37935"/>
                    <a:pt x="901" y="37935"/>
                  </a:cubicBezTo>
                  <a:lnTo>
                    <a:pt x="36993" y="37935"/>
                  </a:lnTo>
                  <a:cubicBezTo>
                    <a:pt x="37227" y="37952"/>
                    <a:pt x="37460" y="37960"/>
                    <a:pt x="37694" y="37960"/>
                  </a:cubicBezTo>
                  <a:cubicBezTo>
                    <a:pt x="37927" y="37960"/>
                    <a:pt x="38161" y="37952"/>
                    <a:pt x="38394" y="37935"/>
                  </a:cubicBezTo>
                  <a:cubicBezTo>
                    <a:pt x="38928" y="37902"/>
                    <a:pt x="39228" y="37068"/>
                    <a:pt x="39462" y="36701"/>
                  </a:cubicBezTo>
                  <a:lnTo>
                    <a:pt x="40963" y="34299"/>
                  </a:lnTo>
                  <a:lnTo>
                    <a:pt x="41263" y="33799"/>
                  </a:lnTo>
                  <a:cubicBezTo>
                    <a:pt x="41496" y="33426"/>
                    <a:pt x="41175" y="33085"/>
                    <a:pt x="40847" y="33085"/>
                  </a:cubicBezTo>
                  <a:cubicBezTo>
                    <a:pt x="40705" y="33085"/>
                    <a:pt x="40563" y="33148"/>
                    <a:pt x="40462" y="33299"/>
                  </a:cubicBezTo>
                  <a:lnTo>
                    <a:pt x="38172" y="37001"/>
                  </a:lnTo>
                  <a:lnTo>
                    <a:pt x="2469" y="37001"/>
                  </a:lnTo>
                  <a:cubicBezTo>
                    <a:pt x="2219" y="36968"/>
                    <a:pt x="1968" y="36951"/>
                    <a:pt x="1718" y="36951"/>
                  </a:cubicBezTo>
                  <a:cubicBezTo>
                    <a:pt x="1599" y="36951"/>
                    <a:pt x="1481" y="36955"/>
                    <a:pt x="1362" y="36962"/>
                  </a:cubicBezTo>
                  <a:lnTo>
                    <a:pt x="1362" y="36962"/>
                  </a:lnTo>
                  <a:lnTo>
                    <a:pt x="1234" y="26327"/>
                  </a:lnTo>
                  <a:cubicBezTo>
                    <a:pt x="1168" y="20423"/>
                    <a:pt x="1101" y="14485"/>
                    <a:pt x="1001" y="8581"/>
                  </a:cubicBezTo>
                  <a:cubicBezTo>
                    <a:pt x="1001" y="7306"/>
                    <a:pt x="971" y="6001"/>
                    <a:pt x="968" y="4723"/>
                  </a:cubicBezTo>
                  <a:lnTo>
                    <a:pt x="968" y="4723"/>
                  </a:lnTo>
                  <a:lnTo>
                    <a:pt x="4337" y="809"/>
                  </a:lnTo>
                  <a:cubicBezTo>
                    <a:pt x="4645" y="474"/>
                    <a:pt x="4319" y="1"/>
                    <a:pt x="3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9"/>
            <p:cNvSpPr/>
            <p:nvPr/>
          </p:nvSpPr>
          <p:spPr>
            <a:xfrm>
              <a:off x="-159200" y="1543150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2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lnTo>
                    <a:pt x="3736" y="1293"/>
                  </a:ln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2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9"/>
            <p:cNvSpPr/>
            <p:nvPr/>
          </p:nvSpPr>
          <p:spPr>
            <a:xfrm>
              <a:off x="-163400" y="1609475"/>
              <a:ext cx="116000" cy="122150"/>
            </a:xfrm>
            <a:custGeom>
              <a:avLst/>
              <a:gdLst/>
              <a:ahLst/>
              <a:cxnLst/>
              <a:rect l="l" t="t" r="r" b="b"/>
              <a:pathLst>
                <a:path w="4640" h="4886" extrusionOk="0">
                  <a:moveTo>
                    <a:pt x="3969" y="1"/>
                  </a:moveTo>
                  <a:cubicBezTo>
                    <a:pt x="3860" y="1"/>
                    <a:pt x="3744" y="42"/>
                    <a:pt x="3638" y="141"/>
                  </a:cubicBezTo>
                  <a:lnTo>
                    <a:pt x="769" y="3610"/>
                  </a:lnTo>
                  <a:lnTo>
                    <a:pt x="335" y="4077"/>
                  </a:lnTo>
                  <a:cubicBezTo>
                    <a:pt x="1" y="4412"/>
                    <a:pt x="321" y="4885"/>
                    <a:pt x="684" y="4885"/>
                  </a:cubicBezTo>
                  <a:cubicBezTo>
                    <a:pt x="792" y="4885"/>
                    <a:pt x="903" y="4844"/>
                    <a:pt x="1002" y="4745"/>
                  </a:cubicBezTo>
                  <a:cubicBezTo>
                    <a:pt x="1970" y="3610"/>
                    <a:pt x="2937" y="2443"/>
                    <a:pt x="3904" y="1309"/>
                  </a:cubicBezTo>
                  <a:lnTo>
                    <a:pt x="4305" y="808"/>
                  </a:lnTo>
                  <a:cubicBezTo>
                    <a:pt x="4639" y="474"/>
                    <a:pt x="4339" y="1"/>
                    <a:pt x="3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9"/>
            <p:cNvSpPr/>
            <p:nvPr/>
          </p:nvSpPr>
          <p:spPr>
            <a:xfrm>
              <a:off x="-159200" y="1676575"/>
              <a:ext cx="108425" cy="121375"/>
            </a:xfrm>
            <a:custGeom>
              <a:avLst/>
              <a:gdLst/>
              <a:ahLst/>
              <a:cxnLst/>
              <a:rect l="l" t="t" r="r" b="b"/>
              <a:pathLst>
                <a:path w="4337" h="4855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3"/>
                    <a:pt x="384" y="4854"/>
                    <a:pt x="501" y="4854"/>
                  </a:cubicBezTo>
                  <a:cubicBezTo>
                    <a:pt x="618" y="4854"/>
                    <a:pt x="734" y="4813"/>
                    <a:pt x="834" y="4729"/>
                  </a:cubicBezTo>
                  <a:cubicBezTo>
                    <a:pt x="1802" y="3595"/>
                    <a:pt x="2769" y="2428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9"/>
            <p:cNvSpPr/>
            <p:nvPr/>
          </p:nvSpPr>
          <p:spPr>
            <a:xfrm>
              <a:off x="-159200" y="174330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5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84" y="4854"/>
                    <a:pt x="501" y="4854"/>
                  </a:cubicBezTo>
                  <a:cubicBezTo>
                    <a:pt x="618" y="4854"/>
                    <a:pt x="734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5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9"/>
            <p:cNvSpPr/>
            <p:nvPr/>
          </p:nvSpPr>
          <p:spPr>
            <a:xfrm>
              <a:off x="-159200" y="180937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51"/>
                    <a:pt x="3470" y="151"/>
                  </a:cubicBezTo>
                  <a:lnTo>
                    <a:pt x="601" y="3587"/>
                  </a:lnTo>
                  <a:lnTo>
                    <a:pt x="167" y="4087"/>
                  </a:lnTo>
                  <a:cubicBezTo>
                    <a:pt x="0" y="4254"/>
                    <a:pt x="0" y="4554"/>
                    <a:pt x="167" y="4754"/>
                  </a:cubicBezTo>
                  <a:cubicBezTo>
                    <a:pt x="267" y="4838"/>
                    <a:pt x="384" y="4879"/>
                    <a:pt x="501" y="4879"/>
                  </a:cubicBezTo>
                  <a:cubicBezTo>
                    <a:pt x="618" y="4879"/>
                    <a:pt x="734" y="4838"/>
                    <a:pt x="834" y="4754"/>
                  </a:cubicBezTo>
                  <a:cubicBezTo>
                    <a:pt x="1802" y="3587"/>
                    <a:pt x="2769" y="2453"/>
                    <a:pt x="3736" y="1285"/>
                  </a:cubicBezTo>
                  <a:lnTo>
                    <a:pt x="4137" y="818"/>
                  </a:lnTo>
                  <a:cubicBezTo>
                    <a:pt x="4337" y="618"/>
                    <a:pt x="4337" y="318"/>
                    <a:pt x="4137" y="151"/>
                  </a:cubicBezTo>
                  <a:cubicBezTo>
                    <a:pt x="4053" y="51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9"/>
            <p:cNvSpPr/>
            <p:nvPr/>
          </p:nvSpPr>
          <p:spPr>
            <a:xfrm>
              <a:off x="-160025" y="1876100"/>
              <a:ext cx="109250" cy="121775"/>
            </a:xfrm>
            <a:custGeom>
              <a:avLst/>
              <a:gdLst/>
              <a:ahLst/>
              <a:cxnLst/>
              <a:rect l="l" t="t" r="r" b="b"/>
              <a:pathLst>
                <a:path w="4370" h="4871" extrusionOk="0">
                  <a:moveTo>
                    <a:pt x="3849" y="1"/>
                  </a:moveTo>
                  <a:cubicBezTo>
                    <a:pt x="3728" y="1"/>
                    <a:pt x="3603" y="51"/>
                    <a:pt x="3503" y="151"/>
                  </a:cubicBezTo>
                  <a:lnTo>
                    <a:pt x="600" y="3586"/>
                  </a:lnTo>
                  <a:lnTo>
                    <a:pt x="200" y="4087"/>
                  </a:lnTo>
                  <a:cubicBezTo>
                    <a:pt x="0" y="4254"/>
                    <a:pt x="0" y="4554"/>
                    <a:pt x="200" y="4721"/>
                  </a:cubicBezTo>
                  <a:cubicBezTo>
                    <a:pt x="284" y="4821"/>
                    <a:pt x="400" y="4871"/>
                    <a:pt x="521" y="4871"/>
                  </a:cubicBezTo>
                  <a:cubicBezTo>
                    <a:pt x="642" y="4871"/>
                    <a:pt x="767" y="4821"/>
                    <a:pt x="867" y="4721"/>
                  </a:cubicBezTo>
                  <a:lnTo>
                    <a:pt x="867" y="4754"/>
                  </a:lnTo>
                  <a:lnTo>
                    <a:pt x="3769" y="1285"/>
                  </a:lnTo>
                  <a:lnTo>
                    <a:pt x="4170" y="818"/>
                  </a:lnTo>
                  <a:cubicBezTo>
                    <a:pt x="4370" y="618"/>
                    <a:pt x="4370" y="317"/>
                    <a:pt x="4170" y="151"/>
                  </a:cubicBezTo>
                  <a:cubicBezTo>
                    <a:pt x="4086" y="51"/>
                    <a:pt x="3970" y="1"/>
                    <a:pt x="3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9"/>
            <p:cNvSpPr/>
            <p:nvPr/>
          </p:nvSpPr>
          <p:spPr>
            <a:xfrm>
              <a:off x="-159200" y="1942825"/>
              <a:ext cx="108425" cy="121775"/>
            </a:xfrm>
            <a:custGeom>
              <a:avLst/>
              <a:gdLst/>
              <a:ahLst/>
              <a:cxnLst/>
              <a:rect l="l" t="t" r="r" b="b"/>
              <a:pathLst>
                <a:path w="4337" h="4871" extrusionOk="0">
                  <a:moveTo>
                    <a:pt x="3816" y="0"/>
                  </a:moveTo>
                  <a:cubicBezTo>
                    <a:pt x="3695" y="0"/>
                    <a:pt x="3570" y="50"/>
                    <a:pt x="3470" y="150"/>
                  </a:cubicBezTo>
                  <a:lnTo>
                    <a:pt x="601" y="3586"/>
                  </a:lnTo>
                  <a:lnTo>
                    <a:pt x="167" y="4086"/>
                  </a:lnTo>
                  <a:cubicBezTo>
                    <a:pt x="0" y="4253"/>
                    <a:pt x="0" y="4553"/>
                    <a:pt x="167" y="4720"/>
                  </a:cubicBezTo>
                  <a:cubicBezTo>
                    <a:pt x="267" y="4820"/>
                    <a:pt x="384" y="4870"/>
                    <a:pt x="501" y="4870"/>
                  </a:cubicBezTo>
                  <a:cubicBezTo>
                    <a:pt x="618" y="4870"/>
                    <a:pt x="734" y="4820"/>
                    <a:pt x="834" y="4720"/>
                  </a:cubicBezTo>
                  <a:lnTo>
                    <a:pt x="3736" y="1284"/>
                  </a:lnTo>
                  <a:lnTo>
                    <a:pt x="4137" y="817"/>
                  </a:lnTo>
                  <a:cubicBezTo>
                    <a:pt x="4337" y="617"/>
                    <a:pt x="4337" y="317"/>
                    <a:pt x="4137" y="150"/>
                  </a:cubicBezTo>
                  <a:cubicBezTo>
                    <a:pt x="4053" y="50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9"/>
            <p:cNvSpPr/>
            <p:nvPr/>
          </p:nvSpPr>
          <p:spPr>
            <a:xfrm>
              <a:off x="-163325" y="2008925"/>
              <a:ext cx="115925" cy="122250"/>
            </a:xfrm>
            <a:custGeom>
              <a:avLst/>
              <a:gdLst/>
              <a:ahLst/>
              <a:cxnLst/>
              <a:rect l="l" t="t" r="r" b="b"/>
              <a:pathLst>
                <a:path w="4637" h="4890" extrusionOk="0">
                  <a:moveTo>
                    <a:pt x="3966" y="1"/>
                  </a:moveTo>
                  <a:cubicBezTo>
                    <a:pt x="3857" y="1"/>
                    <a:pt x="3741" y="42"/>
                    <a:pt x="3635" y="141"/>
                  </a:cubicBezTo>
                  <a:lnTo>
                    <a:pt x="766" y="3611"/>
                  </a:lnTo>
                  <a:lnTo>
                    <a:pt x="332" y="4078"/>
                  </a:lnTo>
                  <a:cubicBezTo>
                    <a:pt x="0" y="4435"/>
                    <a:pt x="313" y="4890"/>
                    <a:pt x="672" y="4890"/>
                  </a:cubicBezTo>
                  <a:cubicBezTo>
                    <a:pt x="783" y="4890"/>
                    <a:pt x="897" y="4847"/>
                    <a:pt x="999" y="4745"/>
                  </a:cubicBezTo>
                  <a:cubicBezTo>
                    <a:pt x="1967" y="3611"/>
                    <a:pt x="2934" y="2443"/>
                    <a:pt x="3901" y="1309"/>
                  </a:cubicBezTo>
                  <a:lnTo>
                    <a:pt x="4302" y="809"/>
                  </a:lnTo>
                  <a:cubicBezTo>
                    <a:pt x="4636" y="474"/>
                    <a:pt x="4336" y="1"/>
                    <a:pt x="3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9"/>
            <p:cNvSpPr/>
            <p:nvPr/>
          </p:nvSpPr>
          <p:spPr>
            <a:xfrm>
              <a:off x="-159200" y="2076025"/>
              <a:ext cx="108425" cy="122000"/>
            </a:xfrm>
            <a:custGeom>
              <a:avLst/>
              <a:gdLst/>
              <a:ahLst/>
              <a:cxnLst/>
              <a:rect l="l" t="t" r="r" b="b"/>
              <a:pathLst>
                <a:path w="4337" h="4880" extrusionOk="0">
                  <a:moveTo>
                    <a:pt x="3816" y="1"/>
                  </a:moveTo>
                  <a:cubicBezTo>
                    <a:pt x="3695" y="1"/>
                    <a:pt x="3570" y="43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63"/>
                    <a:pt x="167" y="4729"/>
                  </a:cubicBezTo>
                  <a:cubicBezTo>
                    <a:pt x="267" y="4829"/>
                    <a:pt x="384" y="4879"/>
                    <a:pt x="501" y="4879"/>
                  </a:cubicBezTo>
                  <a:cubicBezTo>
                    <a:pt x="618" y="4879"/>
                    <a:pt x="734" y="4829"/>
                    <a:pt x="834" y="4729"/>
                  </a:cubicBezTo>
                  <a:cubicBezTo>
                    <a:pt x="1802" y="3595"/>
                    <a:pt x="2769" y="2428"/>
                    <a:pt x="3736" y="1294"/>
                  </a:cubicBezTo>
                  <a:lnTo>
                    <a:pt x="4137" y="793"/>
                  </a:lnTo>
                  <a:cubicBezTo>
                    <a:pt x="4337" y="626"/>
                    <a:pt x="4337" y="326"/>
                    <a:pt x="4137" y="126"/>
                  </a:cubicBezTo>
                  <a:cubicBezTo>
                    <a:pt x="4053" y="43"/>
                    <a:pt x="3937" y="1"/>
                    <a:pt x="3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9"/>
            <p:cNvSpPr/>
            <p:nvPr/>
          </p:nvSpPr>
          <p:spPr>
            <a:xfrm>
              <a:off x="-159200" y="2142750"/>
              <a:ext cx="108425" cy="121350"/>
            </a:xfrm>
            <a:custGeom>
              <a:avLst/>
              <a:gdLst/>
              <a:ahLst/>
              <a:cxnLst/>
              <a:rect l="l" t="t" r="r" b="b"/>
              <a:pathLst>
                <a:path w="4337" h="4854" extrusionOk="0">
                  <a:moveTo>
                    <a:pt x="3816" y="0"/>
                  </a:moveTo>
                  <a:cubicBezTo>
                    <a:pt x="3695" y="0"/>
                    <a:pt x="3570" y="42"/>
                    <a:pt x="3470" y="126"/>
                  </a:cubicBezTo>
                  <a:lnTo>
                    <a:pt x="601" y="3595"/>
                  </a:lnTo>
                  <a:lnTo>
                    <a:pt x="167" y="4062"/>
                  </a:lnTo>
                  <a:cubicBezTo>
                    <a:pt x="0" y="4262"/>
                    <a:pt x="0" y="4529"/>
                    <a:pt x="167" y="4729"/>
                  </a:cubicBezTo>
                  <a:cubicBezTo>
                    <a:pt x="267" y="4812"/>
                    <a:pt x="392" y="4854"/>
                    <a:pt x="513" y="4854"/>
                  </a:cubicBezTo>
                  <a:cubicBezTo>
                    <a:pt x="634" y="4854"/>
                    <a:pt x="751" y="4812"/>
                    <a:pt x="834" y="4729"/>
                  </a:cubicBezTo>
                  <a:cubicBezTo>
                    <a:pt x="1802" y="3595"/>
                    <a:pt x="2769" y="2427"/>
                    <a:pt x="3736" y="1293"/>
                  </a:cubicBezTo>
                  <a:lnTo>
                    <a:pt x="4137" y="793"/>
                  </a:lnTo>
                  <a:cubicBezTo>
                    <a:pt x="4337" y="593"/>
                    <a:pt x="4337" y="326"/>
                    <a:pt x="4137" y="126"/>
                  </a:cubicBezTo>
                  <a:cubicBezTo>
                    <a:pt x="4053" y="42"/>
                    <a:pt x="3937" y="0"/>
                    <a:pt x="3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9"/>
            <p:cNvSpPr/>
            <p:nvPr/>
          </p:nvSpPr>
          <p:spPr>
            <a:xfrm>
              <a:off x="-160025" y="2209475"/>
              <a:ext cx="109250" cy="121975"/>
            </a:xfrm>
            <a:custGeom>
              <a:avLst/>
              <a:gdLst/>
              <a:ahLst/>
              <a:cxnLst/>
              <a:rect l="l" t="t" r="r" b="b"/>
              <a:pathLst>
                <a:path w="4370" h="4879" extrusionOk="0">
                  <a:moveTo>
                    <a:pt x="3849" y="0"/>
                  </a:moveTo>
                  <a:cubicBezTo>
                    <a:pt x="3728" y="0"/>
                    <a:pt x="3603" y="42"/>
                    <a:pt x="3503" y="125"/>
                  </a:cubicBezTo>
                  <a:lnTo>
                    <a:pt x="600" y="3594"/>
                  </a:lnTo>
                  <a:lnTo>
                    <a:pt x="200" y="4095"/>
                  </a:lnTo>
                  <a:cubicBezTo>
                    <a:pt x="0" y="4261"/>
                    <a:pt x="0" y="4562"/>
                    <a:pt x="200" y="4728"/>
                  </a:cubicBezTo>
                  <a:cubicBezTo>
                    <a:pt x="284" y="4829"/>
                    <a:pt x="400" y="4879"/>
                    <a:pt x="521" y="4879"/>
                  </a:cubicBezTo>
                  <a:cubicBezTo>
                    <a:pt x="642" y="4879"/>
                    <a:pt x="767" y="4829"/>
                    <a:pt x="867" y="4728"/>
                  </a:cubicBezTo>
                  <a:cubicBezTo>
                    <a:pt x="1835" y="3561"/>
                    <a:pt x="2802" y="2427"/>
                    <a:pt x="3769" y="1259"/>
                  </a:cubicBezTo>
                  <a:lnTo>
                    <a:pt x="4170" y="792"/>
                  </a:lnTo>
                  <a:cubicBezTo>
                    <a:pt x="4370" y="592"/>
                    <a:pt x="4370" y="325"/>
                    <a:pt x="4170" y="125"/>
                  </a:cubicBezTo>
                  <a:cubicBezTo>
                    <a:pt x="4086" y="42"/>
                    <a:pt x="3970" y="0"/>
                    <a:pt x="38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9"/>
            <p:cNvSpPr/>
            <p:nvPr/>
          </p:nvSpPr>
          <p:spPr>
            <a:xfrm>
              <a:off x="-1542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70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1" y="4153"/>
                    <a:pt x="1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9"/>
            <p:cNvSpPr/>
            <p:nvPr/>
          </p:nvSpPr>
          <p:spPr>
            <a:xfrm>
              <a:off x="-766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84" y="4779"/>
                    <a:pt x="501" y="4779"/>
                  </a:cubicBezTo>
                  <a:cubicBezTo>
                    <a:pt x="618" y="4779"/>
                    <a:pt x="735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9"/>
            <p:cNvSpPr/>
            <p:nvPr/>
          </p:nvSpPr>
          <p:spPr>
            <a:xfrm>
              <a:off x="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6" y="0"/>
                  </a:moveTo>
                  <a:cubicBezTo>
                    <a:pt x="3495" y="0"/>
                    <a:pt x="3370" y="50"/>
                    <a:pt x="3270" y="150"/>
                  </a:cubicBezTo>
                  <a:cubicBezTo>
                    <a:pt x="2369" y="1251"/>
                    <a:pt x="1468" y="2385"/>
                    <a:pt x="568" y="3520"/>
                  </a:cubicBez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4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lnTo>
                    <a:pt x="3570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53" y="50"/>
                    <a:pt x="3737" y="0"/>
                    <a:pt x="3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9"/>
            <p:cNvSpPr/>
            <p:nvPr/>
          </p:nvSpPr>
          <p:spPr>
            <a:xfrm>
              <a:off x="776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1" y="0"/>
                  </a:moveTo>
                  <a:cubicBezTo>
                    <a:pt x="3470" y="0"/>
                    <a:pt x="3353" y="50"/>
                    <a:pt x="3270" y="150"/>
                  </a:cubicBezTo>
                  <a:cubicBezTo>
                    <a:pt x="2369" y="1251"/>
                    <a:pt x="1469" y="2385"/>
                    <a:pt x="568" y="3520"/>
                  </a:cubicBezTo>
                  <a:lnTo>
                    <a:pt x="168" y="3987"/>
                  </a:lnTo>
                  <a:cubicBezTo>
                    <a:pt x="1" y="4153"/>
                    <a:pt x="1" y="4454"/>
                    <a:pt x="168" y="4654"/>
                  </a:cubicBezTo>
                  <a:cubicBezTo>
                    <a:pt x="268" y="4737"/>
                    <a:pt x="393" y="4779"/>
                    <a:pt x="514" y="4779"/>
                  </a:cubicBezTo>
                  <a:cubicBezTo>
                    <a:pt x="635" y="4779"/>
                    <a:pt x="751" y="4737"/>
                    <a:pt x="835" y="4654"/>
                  </a:cubicBezTo>
                  <a:lnTo>
                    <a:pt x="3537" y="1285"/>
                  </a:lnTo>
                  <a:lnTo>
                    <a:pt x="3937" y="818"/>
                  </a:lnTo>
                  <a:cubicBezTo>
                    <a:pt x="4104" y="617"/>
                    <a:pt x="4104" y="317"/>
                    <a:pt x="3937" y="150"/>
                  </a:cubicBezTo>
                  <a:cubicBezTo>
                    <a:pt x="3837" y="50"/>
                    <a:pt x="3712" y="0"/>
                    <a:pt x="3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9"/>
            <p:cNvSpPr/>
            <p:nvPr/>
          </p:nvSpPr>
          <p:spPr>
            <a:xfrm>
              <a:off x="155200" y="2288900"/>
              <a:ext cx="102575" cy="119475"/>
            </a:xfrm>
            <a:custGeom>
              <a:avLst/>
              <a:gdLst/>
              <a:ahLst/>
              <a:cxnLst/>
              <a:rect l="l" t="t" r="r" b="b"/>
              <a:pathLst>
                <a:path w="4103" h="4779" extrusionOk="0">
                  <a:moveTo>
                    <a:pt x="3590" y="0"/>
                  </a:moveTo>
                  <a:cubicBezTo>
                    <a:pt x="3469" y="0"/>
                    <a:pt x="3352" y="50"/>
                    <a:pt x="3269" y="150"/>
                  </a:cubicBezTo>
                  <a:cubicBezTo>
                    <a:pt x="2368" y="1251"/>
                    <a:pt x="1434" y="2385"/>
                    <a:pt x="534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50" y="4737"/>
                    <a:pt x="367" y="4779"/>
                    <a:pt x="488" y="4779"/>
                  </a:cubicBezTo>
                  <a:cubicBezTo>
                    <a:pt x="609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9"/>
            <p:cNvSpPr/>
            <p:nvPr/>
          </p:nvSpPr>
          <p:spPr>
            <a:xfrm>
              <a:off x="232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9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7" y="4779"/>
                    <a:pt x="734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9"/>
            <p:cNvSpPr/>
            <p:nvPr/>
          </p:nvSpPr>
          <p:spPr>
            <a:xfrm>
              <a:off x="3094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69" y="0"/>
                    <a:pt x="3353" y="50"/>
                    <a:pt x="3269" y="150"/>
                  </a:cubicBezTo>
                  <a:cubicBezTo>
                    <a:pt x="2368" y="1251"/>
                    <a:pt x="1468" y="2385"/>
                    <a:pt x="567" y="3520"/>
                  </a:cubicBez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36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9"/>
            <p:cNvSpPr/>
            <p:nvPr/>
          </p:nvSpPr>
          <p:spPr>
            <a:xfrm>
              <a:off x="386175" y="2288900"/>
              <a:ext cx="103450" cy="119475"/>
            </a:xfrm>
            <a:custGeom>
              <a:avLst/>
              <a:gdLst/>
              <a:ahLst/>
              <a:cxnLst/>
              <a:rect l="l" t="t" r="r" b="b"/>
              <a:pathLst>
                <a:path w="4138" h="4779" extrusionOk="0">
                  <a:moveTo>
                    <a:pt x="3620" y="0"/>
                  </a:moveTo>
                  <a:cubicBezTo>
                    <a:pt x="3503" y="0"/>
                    <a:pt x="3387" y="50"/>
                    <a:pt x="3303" y="150"/>
                  </a:cubicBezTo>
                  <a:lnTo>
                    <a:pt x="568" y="3520"/>
                  </a:lnTo>
                  <a:lnTo>
                    <a:pt x="201" y="3987"/>
                  </a:lnTo>
                  <a:cubicBezTo>
                    <a:pt x="1" y="4153"/>
                    <a:pt x="1" y="4454"/>
                    <a:pt x="201" y="4654"/>
                  </a:cubicBezTo>
                  <a:cubicBezTo>
                    <a:pt x="285" y="4737"/>
                    <a:pt x="401" y="4779"/>
                    <a:pt x="522" y="4779"/>
                  </a:cubicBezTo>
                  <a:cubicBezTo>
                    <a:pt x="643" y="4779"/>
                    <a:pt x="768" y="4737"/>
                    <a:pt x="868" y="4654"/>
                  </a:cubicBezTo>
                  <a:cubicBezTo>
                    <a:pt x="1769" y="3520"/>
                    <a:pt x="2670" y="2419"/>
                    <a:pt x="3570" y="1285"/>
                  </a:cubicBezTo>
                  <a:lnTo>
                    <a:pt x="3937" y="818"/>
                  </a:lnTo>
                  <a:cubicBezTo>
                    <a:pt x="4137" y="617"/>
                    <a:pt x="4137" y="317"/>
                    <a:pt x="3937" y="150"/>
                  </a:cubicBezTo>
                  <a:cubicBezTo>
                    <a:pt x="3854" y="50"/>
                    <a:pt x="3737" y="0"/>
                    <a:pt x="3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9"/>
            <p:cNvSpPr/>
            <p:nvPr/>
          </p:nvSpPr>
          <p:spPr>
            <a:xfrm>
              <a:off x="46375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0" y="4779"/>
                    <a:pt x="517" y="4779"/>
                  </a:cubicBezTo>
                  <a:cubicBezTo>
                    <a:pt x="634" y="4779"/>
                    <a:pt x="751" y="4737"/>
                    <a:pt x="834" y="4654"/>
                  </a:cubicBezTo>
                  <a:cubicBezTo>
                    <a:pt x="1735" y="3520"/>
                    <a:pt x="2635" y="2419"/>
                    <a:pt x="3569" y="1285"/>
                  </a:cubicBez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36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9"/>
            <p:cNvSpPr/>
            <p:nvPr/>
          </p:nvSpPr>
          <p:spPr>
            <a:xfrm>
              <a:off x="541300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590" y="0"/>
                  </a:moveTo>
                  <a:cubicBezTo>
                    <a:pt x="3470" y="0"/>
                    <a:pt x="3353" y="50"/>
                    <a:pt x="3269" y="150"/>
                  </a:cubicBezTo>
                  <a:lnTo>
                    <a:pt x="567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84" y="4779"/>
                    <a:pt x="501" y="4779"/>
                  </a:cubicBezTo>
                  <a:cubicBezTo>
                    <a:pt x="618" y="4779"/>
                    <a:pt x="734" y="4737"/>
                    <a:pt x="834" y="4654"/>
                  </a:cubicBezTo>
                  <a:cubicBezTo>
                    <a:pt x="1735" y="3520"/>
                    <a:pt x="2636" y="2419"/>
                    <a:pt x="3536" y="1285"/>
                  </a:cubicBez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6" y="50"/>
                    <a:pt x="3711" y="0"/>
                    <a:pt x="3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9"/>
            <p:cNvSpPr/>
            <p:nvPr/>
          </p:nvSpPr>
          <p:spPr>
            <a:xfrm>
              <a:off x="61802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15" y="0"/>
                  </a:moveTo>
                  <a:cubicBezTo>
                    <a:pt x="3494" y="0"/>
                    <a:pt x="3369" y="50"/>
                    <a:pt x="3269" y="150"/>
                  </a:cubicBezTo>
                  <a:lnTo>
                    <a:pt x="567" y="3520"/>
                  </a:lnTo>
                  <a:lnTo>
                    <a:pt x="200" y="3987"/>
                  </a:lnTo>
                  <a:cubicBezTo>
                    <a:pt x="0" y="4153"/>
                    <a:pt x="0" y="4454"/>
                    <a:pt x="200" y="4654"/>
                  </a:cubicBezTo>
                  <a:cubicBezTo>
                    <a:pt x="284" y="4737"/>
                    <a:pt x="401" y="4779"/>
                    <a:pt x="521" y="4779"/>
                  </a:cubicBezTo>
                  <a:cubicBezTo>
                    <a:pt x="642" y="4779"/>
                    <a:pt x="767" y="4737"/>
                    <a:pt x="868" y="4654"/>
                  </a:cubicBezTo>
                  <a:lnTo>
                    <a:pt x="3569" y="1285"/>
                  </a:lnTo>
                  <a:lnTo>
                    <a:pt x="3936" y="818"/>
                  </a:lnTo>
                  <a:cubicBezTo>
                    <a:pt x="4103" y="617"/>
                    <a:pt x="4103" y="317"/>
                    <a:pt x="3936" y="150"/>
                  </a:cubicBezTo>
                  <a:cubicBezTo>
                    <a:pt x="3853" y="50"/>
                    <a:pt x="3736" y="0"/>
                    <a:pt x="3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9"/>
            <p:cNvSpPr/>
            <p:nvPr/>
          </p:nvSpPr>
          <p:spPr>
            <a:xfrm>
              <a:off x="695575" y="2288900"/>
              <a:ext cx="102600" cy="119475"/>
            </a:xfrm>
            <a:custGeom>
              <a:avLst/>
              <a:gdLst/>
              <a:ahLst/>
              <a:cxnLst/>
              <a:rect l="l" t="t" r="r" b="b"/>
              <a:pathLst>
                <a:path w="4104" h="4779" extrusionOk="0">
                  <a:moveTo>
                    <a:pt x="3603" y="0"/>
                  </a:moveTo>
                  <a:cubicBezTo>
                    <a:pt x="3486" y="0"/>
                    <a:pt x="3370" y="50"/>
                    <a:pt x="3269" y="150"/>
                  </a:cubicBezTo>
                  <a:lnTo>
                    <a:pt x="568" y="3520"/>
                  </a:lnTo>
                  <a:lnTo>
                    <a:pt x="167" y="3987"/>
                  </a:lnTo>
                  <a:cubicBezTo>
                    <a:pt x="0" y="4153"/>
                    <a:pt x="0" y="4454"/>
                    <a:pt x="167" y="4654"/>
                  </a:cubicBezTo>
                  <a:cubicBezTo>
                    <a:pt x="267" y="4737"/>
                    <a:pt x="392" y="4779"/>
                    <a:pt x="513" y="4779"/>
                  </a:cubicBezTo>
                  <a:cubicBezTo>
                    <a:pt x="634" y="4779"/>
                    <a:pt x="751" y="4737"/>
                    <a:pt x="834" y="4654"/>
                  </a:cubicBezTo>
                  <a:lnTo>
                    <a:pt x="3536" y="1285"/>
                  </a:lnTo>
                  <a:lnTo>
                    <a:pt x="3937" y="818"/>
                  </a:lnTo>
                  <a:cubicBezTo>
                    <a:pt x="4103" y="617"/>
                    <a:pt x="4103" y="317"/>
                    <a:pt x="3937" y="150"/>
                  </a:cubicBezTo>
                  <a:cubicBezTo>
                    <a:pt x="3837" y="50"/>
                    <a:pt x="3720" y="0"/>
                    <a:pt x="3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7" name="Google Shape;2627;p59"/>
          <p:cNvGrpSpPr/>
          <p:nvPr/>
        </p:nvGrpSpPr>
        <p:grpSpPr>
          <a:xfrm rot="1046361" flipH="1">
            <a:off x="6065346" y="4710594"/>
            <a:ext cx="1693749" cy="857898"/>
            <a:chOff x="0" y="6078527"/>
            <a:chExt cx="2501774" cy="1267169"/>
          </a:xfrm>
        </p:grpSpPr>
        <p:sp>
          <p:nvSpPr>
            <p:cNvPr id="2628" name="Google Shape;2628;p59"/>
            <p:cNvSpPr/>
            <p:nvPr/>
          </p:nvSpPr>
          <p:spPr>
            <a:xfrm>
              <a:off x="0" y="6078527"/>
              <a:ext cx="2501774" cy="1267169"/>
            </a:xfrm>
            <a:custGeom>
              <a:avLst/>
              <a:gdLst/>
              <a:ahLst/>
              <a:cxnLst/>
              <a:rect l="l" t="t" r="r" b="b"/>
              <a:pathLst>
                <a:path w="136448" h="69112" extrusionOk="0">
                  <a:moveTo>
                    <a:pt x="124307" y="3227"/>
                  </a:moveTo>
                  <a:lnTo>
                    <a:pt x="124307" y="3227"/>
                  </a:lnTo>
                  <a:cubicBezTo>
                    <a:pt x="123991" y="3965"/>
                    <a:pt x="123443" y="4450"/>
                    <a:pt x="123022" y="4998"/>
                  </a:cubicBezTo>
                  <a:cubicBezTo>
                    <a:pt x="122242" y="6051"/>
                    <a:pt x="121420" y="7084"/>
                    <a:pt x="120619" y="8117"/>
                  </a:cubicBezTo>
                  <a:cubicBezTo>
                    <a:pt x="120577" y="8201"/>
                    <a:pt x="120556" y="8264"/>
                    <a:pt x="120535" y="8349"/>
                  </a:cubicBezTo>
                  <a:cubicBezTo>
                    <a:pt x="122347" y="9065"/>
                    <a:pt x="124139" y="9803"/>
                    <a:pt x="125951" y="10498"/>
                  </a:cubicBezTo>
                  <a:cubicBezTo>
                    <a:pt x="126457" y="10688"/>
                    <a:pt x="126394" y="10899"/>
                    <a:pt x="126141" y="11236"/>
                  </a:cubicBezTo>
                  <a:cubicBezTo>
                    <a:pt x="125108" y="12543"/>
                    <a:pt x="124076" y="13828"/>
                    <a:pt x="123043" y="15135"/>
                  </a:cubicBezTo>
                  <a:cubicBezTo>
                    <a:pt x="122853" y="15388"/>
                    <a:pt x="122685" y="15641"/>
                    <a:pt x="122495" y="15873"/>
                  </a:cubicBezTo>
                  <a:lnTo>
                    <a:pt x="128544" y="18339"/>
                  </a:lnTo>
                  <a:cubicBezTo>
                    <a:pt x="127701" y="19392"/>
                    <a:pt x="126858" y="20446"/>
                    <a:pt x="126078" y="21500"/>
                  </a:cubicBezTo>
                  <a:cubicBezTo>
                    <a:pt x="125572" y="22153"/>
                    <a:pt x="124940" y="22722"/>
                    <a:pt x="124645" y="23523"/>
                  </a:cubicBezTo>
                  <a:cubicBezTo>
                    <a:pt x="126457" y="24261"/>
                    <a:pt x="128270" y="24999"/>
                    <a:pt x="130103" y="25736"/>
                  </a:cubicBezTo>
                  <a:cubicBezTo>
                    <a:pt x="130504" y="25884"/>
                    <a:pt x="130567" y="26031"/>
                    <a:pt x="130272" y="26411"/>
                  </a:cubicBezTo>
                  <a:cubicBezTo>
                    <a:pt x="129029" y="27928"/>
                    <a:pt x="127827" y="29488"/>
                    <a:pt x="126605" y="31026"/>
                  </a:cubicBezTo>
                  <a:cubicBezTo>
                    <a:pt x="127827" y="31701"/>
                    <a:pt x="129155" y="32080"/>
                    <a:pt x="130420" y="32628"/>
                  </a:cubicBezTo>
                  <a:cubicBezTo>
                    <a:pt x="131052" y="32923"/>
                    <a:pt x="131747" y="33092"/>
                    <a:pt x="132485" y="33555"/>
                  </a:cubicBezTo>
                  <a:lnTo>
                    <a:pt x="11466" y="65970"/>
                  </a:lnTo>
                  <a:cubicBezTo>
                    <a:pt x="12414" y="64748"/>
                    <a:pt x="13278" y="63673"/>
                    <a:pt x="14100" y="62577"/>
                  </a:cubicBezTo>
                  <a:cubicBezTo>
                    <a:pt x="14543" y="61987"/>
                    <a:pt x="15112" y="61481"/>
                    <a:pt x="15428" y="60786"/>
                  </a:cubicBezTo>
                  <a:cubicBezTo>
                    <a:pt x="13721" y="60111"/>
                    <a:pt x="12014" y="59437"/>
                    <a:pt x="10307" y="58741"/>
                  </a:cubicBezTo>
                  <a:cubicBezTo>
                    <a:pt x="9400" y="58383"/>
                    <a:pt x="9400" y="58383"/>
                    <a:pt x="10012" y="57603"/>
                  </a:cubicBezTo>
                  <a:cubicBezTo>
                    <a:pt x="11108" y="56170"/>
                    <a:pt x="12225" y="54737"/>
                    <a:pt x="13342" y="53304"/>
                  </a:cubicBezTo>
                  <a:cubicBezTo>
                    <a:pt x="12899" y="52840"/>
                    <a:pt x="12267" y="52756"/>
                    <a:pt x="11698" y="52524"/>
                  </a:cubicBezTo>
                  <a:cubicBezTo>
                    <a:pt x="10454" y="51997"/>
                    <a:pt x="9211" y="51470"/>
                    <a:pt x="7925" y="51006"/>
                  </a:cubicBezTo>
                  <a:cubicBezTo>
                    <a:pt x="7440" y="50838"/>
                    <a:pt x="7419" y="50669"/>
                    <a:pt x="7714" y="50311"/>
                  </a:cubicBezTo>
                  <a:cubicBezTo>
                    <a:pt x="8789" y="48962"/>
                    <a:pt x="9864" y="47613"/>
                    <a:pt x="10939" y="46243"/>
                  </a:cubicBezTo>
                  <a:cubicBezTo>
                    <a:pt x="11087" y="46075"/>
                    <a:pt x="11213" y="45864"/>
                    <a:pt x="11339" y="45653"/>
                  </a:cubicBezTo>
                  <a:cubicBezTo>
                    <a:pt x="9674" y="44852"/>
                    <a:pt x="7925" y="44262"/>
                    <a:pt x="6239" y="43545"/>
                  </a:cubicBezTo>
                  <a:cubicBezTo>
                    <a:pt x="5312" y="43166"/>
                    <a:pt x="5333" y="43187"/>
                    <a:pt x="5944" y="42407"/>
                  </a:cubicBezTo>
                  <a:cubicBezTo>
                    <a:pt x="7103" y="40953"/>
                    <a:pt x="8305" y="39541"/>
                    <a:pt x="9358" y="38002"/>
                  </a:cubicBezTo>
                  <a:lnTo>
                    <a:pt x="3541" y="35705"/>
                  </a:lnTo>
                  <a:lnTo>
                    <a:pt x="3562" y="35558"/>
                  </a:lnTo>
                  <a:lnTo>
                    <a:pt x="7946" y="34377"/>
                  </a:lnTo>
                  <a:cubicBezTo>
                    <a:pt x="13995" y="32755"/>
                    <a:pt x="20044" y="31132"/>
                    <a:pt x="26114" y="29509"/>
                  </a:cubicBezTo>
                  <a:cubicBezTo>
                    <a:pt x="34460" y="27275"/>
                    <a:pt x="42806" y="25062"/>
                    <a:pt x="51152" y="22828"/>
                  </a:cubicBezTo>
                  <a:cubicBezTo>
                    <a:pt x="57180" y="21205"/>
                    <a:pt x="63229" y="19582"/>
                    <a:pt x="69278" y="17959"/>
                  </a:cubicBezTo>
                  <a:lnTo>
                    <a:pt x="93410" y="11510"/>
                  </a:lnTo>
                  <a:cubicBezTo>
                    <a:pt x="100133" y="9719"/>
                    <a:pt x="106856" y="7906"/>
                    <a:pt x="113559" y="6093"/>
                  </a:cubicBezTo>
                  <a:cubicBezTo>
                    <a:pt x="117036" y="5166"/>
                    <a:pt x="120493" y="4239"/>
                    <a:pt x="123949" y="3290"/>
                  </a:cubicBezTo>
                  <a:cubicBezTo>
                    <a:pt x="124034" y="3269"/>
                    <a:pt x="124118" y="3269"/>
                    <a:pt x="124307" y="3227"/>
                  </a:cubicBezTo>
                  <a:close/>
                  <a:moveTo>
                    <a:pt x="124677" y="1"/>
                  </a:moveTo>
                  <a:cubicBezTo>
                    <a:pt x="124482" y="1"/>
                    <a:pt x="124281" y="22"/>
                    <a:pt x="124076" y="66"/>
                  </a:cubicBezTo>
                  <a:cubicBezTo>
                    <a:pt x="120893" y="740"/>
                    <a:pt x="117795" y="1689"/>
                    <a:pt x="114676" y="2532"/>
                  </a:cubicBezTo>
                  <a:cubicBezTo>
                    <a:pt x="106941" y="4576"/>
                    <a:pt x="99206" y="6641"/>
                    <a:pt x="91471" y="8728"/>
                  </a:cubicBezTo>
                  <a:cubicBezTo>
                    <a:pt x="84453" y="10625"/>
                    <a:pt x="77413" y="12501"/>
                    <a:pt x="70374" y="14397"/>
                  </a:cubicBezTo>
                  <a:cubicBezTo>
                    <a:pt x="64620" y="15936"/>
                    <a:pt x="58866" y="17453"/>
                    <a:pt x="53133" y="18992"/>
                  </a:cubicBezTo>
                  <a:lnTo>
                    <a:pt x="29107" y="25420"/>
                  </a:lnTo>
                  <a:lnTo>
                    <a:pt x="8557" y="30921"/>
                  </a:lnTo>
                  <a:cubicBezTo>
                    <a:pt x="6597" y="31448"/>
                    <a:pt x="4616" y="31975"/>
                    <a:pt x="2656" y="32502"/>
                  </a:cubicBezTo>
                  <a:cubicBezTo>
                    <a:pt x="1223" y="32881"/>
                    <a:pt x="275" y="33893"/>
                    <a:pt x="148" y="35284"/>
                  </a:cubicBezTo>
                  <a:cubicBezTo>
                    <a:pt x="1" y="36675"/>
                    <a:pt x="738" y="37918"/>
                    <a:pt x="2108" y="38529"/>
                  </a:cubicBezTo>
                  <a:cubicBezTo>
                    <a:pt x="2677" y="38782"/>
                    <a:pt x="3246" y="38993"/>
                    <a:pt x="3815" y="39204"/>
                  </a:cubicBezTo>
                  <a:cubicBezTo>
                    <a:pt x="4216" y="39351"/>
                    <a:pt x="4237" y="39499"/>
                    <a:pt x="3963" y="39794"/>
                  </a:cubicBezTo>
                  <a:cubicBezTo>
                    <a:pt x="3562" y="40237"/>
                    <a:pt x="3183" y="40700"/>
                    <a:pt x="2867" y="41185"/>
                  </a:cubicBezTo>
                  <a:cubicBezTo>
                    <a:pt x="1855" y="42660"/>
                    <a:pt x="1855" y="44241"/>
                    <a:pt x="3267" y="45548"/>
                  </a:cubicBezTo>
                  <a:cubicBezTo>
                    <a:pt x="3984" y="46201"/>
                    <a:pt x="4911" y="46433"/>
                    <a:pt x="5775" y="46791"/>
                  </a:cubicBezTo>
                  <a:cubicBezTo>
                    <a:pt x="6218" y="46960"/>
                    <a:pt x="6218" y="47086"/>
                    <a:pt x="5944" y="47423"/>
                  </a:cubicBezTo>
                  <a:cubicBezTo>
                    <a:pt x="5501" y="47950"/>
                    <a:pt x="5101" y="48477"/>
                    <a:pt x="4722" y="49046"/>
                  </a:cubicBezTo>
                  <a:cubicBezTo>
                    <a:pt x="3900" y="50290"/>
                    <a:pt x="4068" y="51934"/>
                    <a:pt x="5143" y="52966"/>
                  </a:cubicBezTo>
                  <a:cubicBezTo>
                    <a:pt x="5902" y="53746"/>
                    <a:pt x="6935" y="53999"/>
                    <a:pt x="7904" y="54400"/>
                  </a:cubicBezTo>
                  <a:cubicBezTo>
                    <a:pt x="8220" y="54526"/>
                    <a:pt x="8368" y="54610"/>
                    <a:pt x="8073" y="54926"/>
                  </a:cubicBezTo>
                  <a:cubicBezTo>
                    <a:pt x="7714" y="55306"/>
                    <a:pt x="7440" y="55748"/>
                    <a:pt x="7082" y="56149"/>
                  </a:cubicBezTo>
                  <a:cubicBezTo>
                    <a:pt x="6007" y="57350"/>
                    <a:pt x="5944" y="59163"/>
                    <a:pt x="6956" y="60427"/>
                  </a:cubicBezTo>
                  <a:cubicBezTo>
                    <a:pt x="7525" y="61123"/>
                    <a:pt x="8347" y="61397"/>
                    <a:pt x="9148" y="61713"/>
                  </a:cubicBezTo>
                  <a:cubicBezTo>
                    <a:pt x="10328" y="62156"/>
                    <a:pt x="10328" y="62156"/>
                    <a:pt x="9590" y="63146"/>
                  </a:cubicBezTo>
                  <a:cubicBezTo>
                    <a:pt x="8979" y="63989"/>
                    <a:pt x="8157" y="64727"/>
                    <a:pt x="8305" y="65886"/>
                  </a:cubicBezTo>
                  <a:cubicBezTo>
                    <a:pt x="8177" y="67642"/>
                    <a:pt x="9651" y="69112"/>
                    <a:pt x="11449" y="69112"/>
                  </a:cubicBezTo>
                  <a:cubicBezTo>
                    <a:pt x="11722" y="69112"/>
                    <a:pt x="12004" y="69078"/>
                    <a:pt x="12288" y="69005"/>
                  </a:cubicBezTo>
                  <a:cubicBezTo>
                    <a:pt x="16377" y="67930"/>
                    <a:pt x="20465" y="66813"/>
                    <a:pt x="24575" y="65717"/>
                  </a:cubicBezTo>
                  <a:cubicBezTo>
                    <a:pt x="32310" y="63652"/>
                    <a:pt x="40045" y="61586"/>
                    <a:pt x="47780" y="59500"/>
                  </a:cubicBezTo>
                  <a:cubicBezTo>
                    <a:pt x="54820" y="57624"/>
                    <a:pt x="61859" y="55706"/>
                    <a:pt x="68898" y="53809"/>
                  </a:cubicBezTo>
                  <a:cubicBezTo>
                    <a:pt x="74294" y="52355"/>
                    <a:pt x="79668" y="50901"/>
                    <a:pt x="85064" y="49468"/>
                  </a:cubicBezTo>
                  <a:cubicBezTo>
                    <a:pt x="92757" y="47423"/>
                    <a:pt x="100449" y="45358"/>
                    <a:pt x="108142" y="43314"/>
                  </a:cubicBezTo>
                  <a:cubicBezTo>
                    <a:pt x="115013" y="41480"/>
                    <a:pt x="121905" y="39667"/>
                    <a:pt x="128755" y="37792"/>
                  </a:cubicBezTo>
                  <a:cubicBezTo>
                    <a:pt x="130462" y="37328"/>
                    <a:pt x="132190" y="36991"/>
                    <a:pt x="133855" y="36359"/>
                  </a:cubicBezTo>
                  <a:cubicBezTo>
                    <a:pt x="135899" y="35600"/>
                    <a:pt x="136447" y="32944"/>
                    <a:pt x="134972" y="31364"/>
                  </a:cubicBezTo>
                  <a:cubicBezTo>
                    <a:pt x="134213" y="30542"/>
                    <a:pt x="133223" y="30310"/>
                    <a:pt x="132274" y="29930"/>
                  </a:cubicBezTo>
                  <a:cubicBezTo>
                    <a:pt x="131768" y="29741"/>
                    <a:pt x="131726" y="29530"/>
                    <a:pt x="132085" y="29129"/>
                  </a:cubicBezTo>
                  <a:cubicBezTo>
                    <a:pt x="132464" y="28708"/>
                    <a:pt x="132822" y="28223"/>
                    <a:pt x="133202" y="27760"/>
                  </a:cubicBezTo>
                  <a:cubicBezTo>
                    <a:pt x="133981" y="26811"/>
                    <a:pt x="133876" y="24556"/>
                    <a:pt x="132928" y="23755"/>
                  </a:cubicBezTo>
                  <a:cubicBezTo>
                    <a:pt x="132042" y="23017"/>
                    <a:pt x="131031" y="22680"/>
                    <a:pt x="130040" y="22238"/>
                  </a:cubicBezTo>
                  <a:cubicBezTo>
                    <a:pt x="129724" y="22111"/>
                    <a:pt x="129577" y="22048"/>
                    <a:pt x="129872" y="21711"/>
                  </a:cubicBezTo>
                  <a:cubicBezTo>
                    <a:pt x="130272" y="21289"/>
                    <a:pt x="130630" y="20804"/>
                    <a:pt x="130989" y="20341"/>
                  </a:cubicBezTo>
                  <a:cubicBezTo>
                    <a:pt x="132295" y="18676"/>
                    <a:pt x="131895" y="16610"/>
                    <a:pt x="130061" y="15514"/>
                  </a:cubicBezTo>
                  <a:cubicBezTo>
                    <a:pt x="129450" y="15198"/>
                    <a:pt x="128797" y="14924"/>
                    <a:pt x="128143" y="14692"/>
                  </a:cubicBezTo>
                  <a:cubicBezTo>
                    <a:pt x="127764" y="14545"/>
                    <a:pt x="127574" y="14418"/>
                    <a:pt x="127954" y="14018"/>
                  </a:cubicBezTo>
                  <a:cubicBezTo>
                    <a:pt x="128333" y="13597"/>
                    <a:pt x="128691" y="13175"/>
                    <a:pt x="129007" y="12711"/>
                  </a:cubicBezTo>
                  <a:cubicBezTo>
                    <a:pt x="130251" y="11025"/>
                    <a:pt x="129829" y="9002"/>
                    <a:pt x="128017" y="7948"/>
                  </a:cubicBezTo>
                  <a:cubicBezTo>
                    <a:pt x="127406" y="7611"/>
                    <a:pt x="126752" y="7337"/>
                    <a:pt x="126099" y="7105"/>
                  </a:cubicBezTo>
                  <a:cubicBezTo>
                    <a:pt x="125762" y="6979"/>
                    <a:pt x="125551" y="6810"/>
                    <a:pt x="125909" y="6452"/>
                  </a:cubicBezTo>
                  <a:cubicBezTo>
                    <a:pt x="126162" y="6199"/>
                    <a:pt x="126394" y="5946"/>
                    <a:pt x="126584" y="5651"/>
                  </a:cubicBezTo>
                  <a:cubicBezTo>
                    <a:pt x="127216" y="4850"/>
                    <a:pt x="127722" y="4007"/>
                    <a:pt x="127659" y="2911"/>
                  </a:cubicBezTo>
                  <a:cubicBezTo>
                    <a:pt x="127564" y="1515"/>
                    <a:pt x="126339" y="1"/>
                    <a:pt x="124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180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9"/>
            <p:cNvSpPr/>
            <p:nvPr/>
          </p:nvSpPr>
          <p:spPr>
            <a:xfrm>
              <a:off x="129158" y="6370241"/>
              <a:ext cx="2231644" cy="690152"/>
            </a:xfrm>
            <a:custGeom>
              <a:avLst/>
              <a:gdLst/>
              <a:ahLst/>
              <a:cxnLst/>
              <a:rect l="l" t="t" r="r" b="b"/>
              <a:pathLst>
                <a:path w="121104" h="37432" extrusionOk="0">
                  <a:moveTo>
                    <a:pt x="115076" y="1"/>
                  </a:moveTo>
                  <a:cubicBezTo>
                    <a:pt x="112968" y="570"/>
                    <a:pt x="110861" y="1097"/>
                    <a:pt x="108732" y="1645"/>
                  </a:cubicBezTo>
                  <a:cubicBezTo>
                    <a:pt x="100407" y="3879"/>
                    <a:pt x="92061" y="6092"/>
                    <a:pt x="83715" y="8326"/>
                  </a:cubicBezTo>
                  <a:cubicBezTo>
                    <a:pt x="76991" y="10117"/>
                    <a:pt x="70289" y="11909"/>
                    <a:pt x="63566" y="13721"/>
                  </a:cubicBezTo>
                  <a:lnTo>
                    <a:pt x="41457" y="19644"/>
                  </a:lnTo>
                  <a:lnTo>
                    <a:pt x="17325" y="26114"/>
                  </a:lnTo>
                  <a:cubicBezTo>
                    <a:pt x="13089" y="27231"/>
                    <a:pt x="8873" y="28369"/>
                    <a:pt x="4658" y="29507"/>
                  </a:cubicBezTo>
                  <a:cubicBezTo>
                    <a:pt x="4405" y="29570"/>
                    <a:pt x="4152" y="29676"/>
                    <a:pt x="3920" y="29781"/>
                  </a:cubicBezTo>
                  <a:cubicBezTo>
                    <a:pt x="3773" y="29971"/>
                    <a:pt x="3668" y="30181"/>
                    <a:pt x="3520" y="30371"/>
                  </a:cubicBezTo>
                  <a:cubicBezTo>
                    <a:pt x="2445" y="31720"/>
                    <a:pt x="1370" y="33069"/>
                    <a:pt x="274" y="34418"/>
                  </a:cubicBezTo>
                  <a:cubicBezTo>
                    <a:pt x="0" y="34776"/>
                    <a:pt x="21" y="34945"/>
                    <a:pt x="506" y="35134"/>
                  </a:cubicBezTo>
                  <a:cubicBezTo>
                    <a:pt x="1771" y="35577"/>
                    <a:pt x="3035" y="36104"/>
                    <a:pt x="4279" y="36631"/>
                  </a:cubicBezTo>
                  <a:cubicBezTo>
                    <a:pt x="4827" y="36884"/>
                    <a:pt x="5459" y="36968"/>
                    <a:pt x="5902" y="37432"/>
                  </a:cubicBezTo>
                  <a:cubicBezTo>
                    <a:pt x="8136" y="36799"/>
                    <a:pt x="10370" y="36188"/>
                    <a:pt x="12625" y="35577"/>
                  </a:cubicBezTo>
                  <a:cubicBezTo>
                    <a:pt x="18948" y="33870"/>
                    <a:pt x="25292" y="32184"/>
                    <a:pt x="31615" y="30477"/>
                  </a:cubicBezTo>
                  <a:cubicBezTo>
                    <a:pt x="35724" y="29381"/>
                    <a:pt x="39834" y="28306"/>
                    <a:pt x="43923" y="27210"/>
                  </a:cubicBezTo>
                  <a:cubicBezTo>
                    <a:pt x="49824" y="25629"/>
                    <a:pt x="55705" y="24048"/>
                    <a:pt x="61606" y="22468"/>
                  </a:cubicBezTo>
                  <a:cubicBezTo>
                    <a:pt x="69952" y="20234"/>
                    <a:pt x="78298" y="18000"/>
                    <a:pt x="86644" y="15787"/>
                  </a:cubicBezTo>
                  <a:cubicBezTo>
                    <a:pt x="94021" y="13805"/>
                    <a:pt x="101398" y="11824"/>
                    <a:pt x="108774" y="9843"/>
                  </a:cubicBezTo>
                  <a:cubicBezTo>
                    <a:pt x="111409" y="9148"/>
                    <a:pt x="114043" y="8410"/>
                    <a:pt x="116678" y="7693"/>
                  </a:cubicBezTo>
                  <a:cubicBezTo>
                    <a:pt x="116846" y="7672"/>
                    <a:pt x="117015" y="7651"/>
                    <a:pt x="117205" y="7630"/>
                  </a:cubicBezTo>
                  <a:cubicBezTo>
                    <a:pt x="117500" y="6829"/>
                    <a:pt x="118132" y="6281"/>
                    <a:pt x="118638" y="5628"/>
                  </a:cubicBezTo>
                  <a:cubicBezTo>
                    <a:pt x="119439" y="4574"/>
                    <a:pt x="120261" y="3520"/>
                    <a:pt x="121104" y="2467"/>
                  </a:cubicBezTo>
                  <a:lnTo>
                    <a:pt x="115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9"/>
            <p:cNvSpPr/>
            <p:nvPr/>
          </p:nvSpPr>
          <p:spPr>
            <a:xfrm>
              <a:off x="165662" y="6510918"/>
              <a:ext cx="2232436" cy="687424"/>
            </a:xfrm>
            <a:custGeom>
              <a:avLst/>
              <a:gdLst/>
              <a:ahLst/>
              <a:cxnLst/>
              <a:rect l="l" t="t" r="r" b="b"/>
              <a:pathLst>
                <a:path w="121147" h="37284" extrusionOk="0">
                  <a:moveTo>
                    <a:pt x="115224" y="0"/>
                  </a:moveTo>
                  <a:cubicBezTo>
                    <a:pt x="115034" y="0"/>
                    <a:pt x="114865" y="42"/>
                    <a:pt x="114697" y="63"/>
                  </a:cubicBezTo>
                  <a:cubicBezTo>
                    <a:pt x="112062" y="780"/>
                    <a:pt x="109428" y="1518"/>
                    <a:pt x="106793" y="2213"/>
                  </a:cubicBezTo>
                  <a:cubicBezTo>
                    <a:pt x="99417" y="4194"/>
                    <a:pt x="92040" y="6175"/>
                    <a:pt x="84663" y="8136"/>
                  </a:cubicBezTo>
                  <a:cubicBezTo>
                    <a:pt x="76317" y="10370"/>
                    <a:pt x="67971" y="12604"/>
                    <a:pt x="59625" y="14838"/>
                  </a:cubicBezTo>
                  <a:cubicBezTo>
                    <a:pt x="53745" y="16397"/>
                    <a:pt x="47843" y="17978"/>
                    <a:pt x="41942" y="19580"/>
                  </a:cubicBezTo>
                  <a:cubicBezTo>
                    <a:pt x="37853" y="20676"/>
                    <a:pt x="33743" y="21751"/>
                    <a:pt x="29655" y="22847"/>
                  </a:cubicBezTo>
                  <a:cubicBezTo>
                    <a:pt x="23311" y="24533"/>
                    <a:pt x="16967" y="26240"/>
                    <a:pt x="10644" y="27947"/>
                  </a:cubicBezTo>
                  <a:cubicBezTo>
                    <a:pt x="8410" y="28558"/>
                    <a:pt x="6176" y="29190"/>
                    <a:pt x="3942" y="29802"/>
                  </a:cubicBezTo>
                  <a:cubicBezTo>
                    <a:pt x="2825" y="31235"/>
                    <a:pt x="1708" y="32668"/>
                    <a:pt x="612" y="34080"/>
                  </a:cubicBezTo>
                  <a:cubicBezTo>
                    <a:pt x="0" y="34881"/>
                    <a:pt x="0" y="34881"/>
                    <a:pt x="907" y="35239"/>
                  </a:cubicBezTo>
                  <a:cubicBezTo>
                    <a:pt x="2614" y="35914"/>
                    <a:pt x="4321" y="36609"/>
                    <a:pt x="6028" y="37284"/>
                  </a:cubicBezTo>
                  <a:cubicBezTo>
                    <a:pt x="8241" y="36693"/>
                    <a:pt x="10454" y="36124"/>
                    <a:pt x="12667" y="35513"/>
                  </a:cubicBezTo>
                  <a:cubicBezTo>
                    <a:pt x="16292" y="34565"/>
                    <a:pt x="19896" y="33595"/>
                    <a:pt x="23500" y="32626"/>
                  </a:cubicBezTo>
                  <a:cubicBezTo>
                    <a:pt x="29402" y="31045"/>
                    <a:pt x="35282" y="29464"/>
                    <a:pt x="41183" y="27884"/>
                  </a:cubicBezTo>
                  <a:cubicBezTo>
                    <a:pt x="50204" y="25481"/>
                    <a:pt x="59203" y="23057"/>
                    <a:pt x="68224" y="20655"/>
                  </a:cubicBezTo>
                  <a:cubicBezTo>
                    <a:pt x="74252" y="19032"/>
                    <a:pt x="80301" y="17409"/>
                    <a:pt x="86349" y="15786"/>
                  </a:cubicBezTo>
                  <a:cubicBezTo>
                    <a:pt x="94379" y="13636"/>
                    <a:pt x="102430" y="11487"/>
                    <a:pt x="110482" y="9337"/>
                  </a:cubicBezTo>
                  <a:cubicBezTo>
                    <a:pt x="112716" y="8726"/>
                    <a:pt x="114950" y="8114"/>
                    <a:pt x="117184" y="7524"/>
                  </a:cubicBezTo>
                  <a:cubicBezTo>
                    <a:pt x="118406" y="5965"/>
                    <a:pt x="119607" y="4405"/>
                    <a:pt x="120851" y="2888"/>
                  </a:cubicBezTo>
                  <a:cubicBezTo>
                    <a:pt x="121146" y="2508"/>
                    <a:pt x="121083" y="2382"/>
                    <a:pt x="120682" y="2213"/>
                  </a:cubicBezTo>
                  <a:cubicBezTo>
                    <a:pt x="118849" y="1476"/>
                    <a:pt x="117036" y="738"/>
                    <a:pt x="115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9"/>
            <p:cNvSpPr/>
            <p:nvPr/>
          </p:nvSpPr>
          <p:spPr>
            <a:xfrm>
              <a:off x="90315" y="6231518"/>
              <a:ext cx="2232823" cy="687829"/>
            </a:xfrm>
            <a:custGeom>
              <a:avLst/>
              <a:gdLst/>
              <a:ahLst/>
              <a:cxnLst/>
              <a:rect l="l" t="t" r="r" b="b"/>
              <a:pathLst>
                <a:path w="121168" h="37306" extrusionOk="0">
                  <a:moveTo>
                    <a:pt x="115224" y="1"/>
                  </a:moveTo>
                  <a:cubicBezTo>
                    <a:pt x="113917" y="338"/>
                    <a:pt x="112610" y="654"/>
                    <a:pt x="111283" y="1012"/>
                  </a:cubicBezTo>
                  <a:cubicBezTo>
                    <a:pt x="107636" y="1982"/>
                    <a:pt x="103990" y="2972"/>
                    <a:pt x="100323" y="3942"/>
                  </a:cubicBezTo>
                  <a:cubicBezTo>
                    <a:pt x="94000" y="5649"/>
                    <a:pt x="87656" y="7356"/>
                    <a:pt x="81312" y="9063"/>
                  </a:cubicBezTo>
                  <a:cubicBezTo>
                    <a:pt x="76633" y="10307"/>
                    <a:pt x="71934" y="11550"/>
                    <a:pt x="67255" y="12794"/>
                  </a:cubicBezTo>
                  <a:cubicBezTo>
                    <a:pt x="60784" y="14543"/>
                    <a:pt x="54314" y="16292"/>
                    <a:pt x="47865" y="18021"/>
                  </a:cubicBezTo>
                  <a:cubicBezTo>
                    <a:pt x="43122" y="19285"/>
                    <a:pt x="38401" y="20529"/>
                    <a:pt x="33659" y="21793"/>
                  </a:cubicBezTo>
                  <a:cubicBezTo>
                    <a:pt x="27252" y="23521"/>
                    <a:pt x="20845" y="25229"/>
                    <a:pt x="14459" y="26957"/>
                  </a:cubicBezTo>
                  <a:cubicBezTo>
                    <a:pt x="11171" y="27821"/>
                    <a:pt x="7904" y="28706"/>
                    <a:pt x="4616" y="29570"/>
                  </a:cubicBezTo>
                  <a:cubicBezTo>
                    <a:pt x="4427" y="29612"/>
                    <a:pt x="4237" y="29633"/>
                    <a:pt x="4047" y="29654"/>
                  </a:cubicBezTo>
                  <a:cubicBezTo>
                    <a:pt x="2994" y="31193"/>
                    <a:pt x="1771" y="32605"/>
                    <a:pt x="612" y="34059"/>
                  </a:cubicBezTo>
                  <a:cubicBezTo>
                    <a:pt x="22" y="34839"/>
                    <a:pt x="1" y="34818"/>
                    <a:pt x="907" y="35197"/>
                  </a:cubicBezTo>
                  <a:cubicBezTo>
                    <a:pt x="2614" y="35914"/>
                    <a:pt x="4363" y="36525"/>
                    <a:pt x="6028" y="37305"/>
                  </a:cubicBezTo>
                  <a:cubicBezTo>
                    <a:pt x="6260" y="37221"/>
                    <a:pt x="6492" y="37115"/>
                    <a:pt x="6766" y="37052"/>
                  </a:cubicBezTo>
                  <a:cubicBezTo>
                    <a:pt x="11002" y="35914"/>
                    <a:pt x="15218" y="34776"/>
                    <a:pt x="19433" y="33638"/>
                  </a:cubicBezTo>
                  <a:lnTo>
                    <a:pt x="43565" y="27189"/>
                  </a:lnTo>
                  <a:lnTo>
                    <a:pt x="65674" y="21245"/>
                  </a:lnTo>
                  <a:cubicBezTo>
                    <a:pt x="72397" y="19454"/>
                    <a:pt x="79099" y="17662"/>
                    <a:pt x="85823" y="15850"/>
                  </a:cubicBezTo>
                  <a:cubicBezTo>
                    <a:pt x="94169" y="13637"/>
                    <a:pt x="102494" y="11403"/>
                    <a:pt x="110840" y="9190"/>
                  </a:cubicBezTo>
                  <a:cubicBezTo>
                    <a:pt x="112969" y="8621"/>
                    <a:pt x="115076" y="8073"/>
                    <a:pt x="117184" y="7525"/>
                  </a:cubicBezTo>
                  <a:cubicBezTo>
                    <a:pt x="117374" y="7293"/>
                    <a:pt x="117563" y="7040"/>
                    <a:pt x="117732" y="6787"/>
                  </a:cubicBezTo>
                  <a:cubicBezTo>
                    <a:pt x="118765" y="5480"/>
                    <a:pt x="119797" y="4174"/>
                    <a:pt x="120830" y="2888"/>
                  </a:cubicBezTo>
                  <a:cubicBezTo>
                    <a:pt x="121104" y="2551"/>
                    <a:pt x="121167" y="2340"/>
                    <a:pt x="120662" y="2150"/>
                  </a:cubicBezTo>
                  <a:cubicBezTo>
                    <a:pt x="118849" y="1455"/>
                    <a:pt x="117036" y="717"/>
                    <a:pt x="115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9"/>
            <p:cNvSpPr/>
            <p:nvPr/>
          </p:nvSpPr>
          <p:spPr>
            <a:xfrm>
              <a:off x="203326" y="6649642"/>
              <a:ext cx="2230096" cy="644298"/>
            </a:xfrm>
            <a:custGeom>
              <a:avLst/>
              <a:gdLst/>
              <a:ahLst/>
              <a:cxnLst/>
              <a:rect l="l" t="t" r="r" b="b"/>
              <a:pathLst>
                <a:path w="121020" h="34945" extrusionOk="0">
                  <a:moveTo>
                    <a:pt x="115140" y="0"/>
                  </a:moveTo>
                  <a:cubicBezTo>
                    <a:pt x="112927" y="612"/>
                    <a:pt x="110672" y="1223"/>
                    <a:pt x="108438" y="1834"/>
                  </a:cubicBezTo>
                  <a:cubicBezTo>
                    <a:pt x="100386" y="3984"/>
                    <a:pt x="92356" y="6133"/>
                    <a:pt x="84305" y="8283"/>
                  </a:cubicBezTo>
                  <a:cubicBezTo>
                    <a:pt x="78257" y="9906"/>
                    <a:pt x="72229" y="11529"/>
                    <a:pt x="66180" y="13152"/>
                  </a:cubicBezTo>
                  <a:cubicBezTo>
                    <a:pt x="57159" y="15554"/>
                    <a:pt x="48139" y="17957"/>
                    <a:pt x="39139" y="20360"/>
                  </a:cubicBezTo>
                  <a:lnTo>
                    <a:pt x="21456" y="25102"/>
                  </a:lnTo>
                  <a:cubicBezTo>
                    <a:pt x="17852" y="26071"/>
                    <a:pt x="14227" y="27041"/>
                    <a:pt x="10623" y="28010"/>
                  </a:cubicBezTo>
                  <a:cubicBezTo>
                    <a:pt x="8410" y="28600"/>
                    <a:pt x="6197" y="29191"/>
                    <a:pt x="3963" y="29760"/>
                  </a:cubicBezTo>
                  <a:cubicBezTo>
                    <a:pt x="3668" y="30455"/>
                    <a:pt x="3099" y="30961"/>
                    <a:pt x="2635" y="31551"/>
                  </a:cubicBezTo>
                  <a:cubicBezTo>
                    <a:pt x="1813" y="32647"/>
                    <a:pt x="949" y="33722"/>
                    <a:pt x="1" y="34944"/>
                  </a:cubicBezTo>
                  <a:lnTo>
                    <a:pt x="121020" y="2529"/>
                  </a:lnTo>
                  <a:cubicBezTo>
                    <a:pt x="120303" y="2066"/>
                    <a:pt x="119587" y="1897"/>
                    <a:pt x="118954" y="1602"/>
                  </a:cubicBezTo>
                  <a:cubicBezTo>
                    <a:pt x="117690" y="1054"/>
                    <a:pt x="116362" y="675"/>
                    <a:pt x="115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9"/>
            <p:cNvSpPr/>
            <p:nvPr/>
          </p:nvSpPr>
          <p:spPr>
            <a:xfrm>
              <a:off x="57312" y="6136303"/>
              <a:ext cx="2225434" cy="641183"/>
            </a:xfrm>
            <a:custGeom>
              <a:avLst/>
              <a:gdLst/>
              <a:ahLst/>
              <a:cxnLst/>
              <a:rect l="l" t="t" r="r" b="b"/>
              <a:pathLst>
                <a:path w="120767" h="34776" extrusionOk="0">
                  <a:moveTo>
                    <a:pt x="120766" y="0"/>
                  </a:moveTo>
                  <a:cubicBezTo>
                    <a:pt x="120577" y="42"/>
                    <a:pt x="120492" y="42"/>
                    <a:pt x="120408" y="63"/>
                  </a:cubicBezTo>
                  <a:cubicBezTo>
                    <a:pt x="116952" y="1012"/>
                    <a:pt x="113495" y="1939"/>
                    <a:pt x="110039" y="2866"/>
                  </a:cubicBezTo>
                  <a:cubicBezTo>
                    <a:pt x="103315" y="4679"/>
                    <a:pt x="96592" y="6470"/>
                    <a:pt x="89869" y="8283"/>
                  </a:cubicBezTo>
                  <a:lnTo>
                    <a:pt x="65737" y="14732"/>
                  </a:lnTo>
                  <a:cubicBezTo>
                    <a:pt x="59688" y="16355"/>
                    <a:pt x="53639" y="17978"/>
                    <a:pt x="47611" y="19601"/>
                  </a:cubicBezTo>
                  <a:cubicBezTo>
                    <a:pt x="39265" y="21814"/>
                    <a:pt x="30919" y="24048"/>
                    <a:pt x="22573" y="26282"/>
                  </a:cubicBezTo>
                  <a:cubicBezTo>
                    <a:pt x="16524" y="27905"/>
                    <a:pt x="10454" y="29528"/>
                    <a:pt x="4405" y="31150"/>
                  </a:cubicBezTo>
                  <a:lnTo>
                    <a:pt x="21" y="32331"/>
                  </a:lnTo>
                  <a:lnTo>
                    <a:pt x="0" y="32478"/>
                  </a:lnTo>
                  <a:lnTo>
                    <a:pt x="5838" y="34775"/>
                  </a:lnTo>
                  <a:cubicBezTo>
                    <a:pt x="6028" y="34754"/>
                    <a:pt x="6218" y="34733"/>
                    <a:pt x="6407" y="34691"/>
                  </a:cubicBezTo>
                  <a:cubicBezTo>
                    <a:pt x="9695" y="33827"/>
                    <a:pt x="12962" y="32963"/>
                    <a:pt x="16229" y="32078"/>
                  </a:cubicBezTo>
                  <a:cubicBezTo>
                    <a:pt x="22636" y="30350"/>
                    <a:pt x="29043" y="28621"/>
                    <a:pt x="35450" y="26914"/>
                  </a:cubicBezTo>
                  <a:cubicBezTo>
                    <a:pt x="40171" y="25650"/>
                    <a:pt x="44913" y="24406"/>
                    <a:pt x="49656" y="23142"/>
                  </a:cubicBezTo>
                  <a:cubicBezTo>
                    <a:pt x="56105" y="21392"/>
                    <a:pt x="62575" y="19664"/>
                    <a:pt x="69046" y="17936"/>
                  </a:cubicBezTo>
                  <a:cubicBezTo>
                    <a:pt x="73725" y="16671"/>
                    <a:pt x="78424" y="15428"/>
                    <a:pt x="83103" y="14184"/>
                  </a:cubicBezTo>
                  <a:lnTo>
                    <a:pt x="102114" y="9084"/>
                  </a:lnTo>
                  <a:cubicBezTo>
                    <a:pt x="105781" y="8093"/>
                    <a:pt x="109427" y="7103"/>
                    <a:pt x="113074" y="6133"/>
                  </a:cubicBezTo>
                  <a:cubicBezTo>
                    <a:pt x="114380" y="5775"/>
                    <a:pt x="115708" y="5459"/>
                    <a:pt x="117015" y="5122"/>
                  </a:cubicBezTo>
                  <a:cubicBezTo>
                    <a:pt x="117015" y="5037"/>
                    <a:pt x="117036" y="4974"/>
                    <a:pt x="117078" y="4890"/>
                  </a:cubicBezTo>
                  <a:cubicBezTo>
                    <a:pt x="117879" y="3836"/>
                    <a:pt x="118701" y="2824"/>
                    <a:pt x="119481" y="1771"/>
                  </a:cubicBezTo>
                  <a:cubicBezTo>
                    <a:pt x="119923" y="1223"/>
                    <a:pt x="120450" y="738"/>
                    <a:pt x="120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4" name="Google Shape;2634;p59"/>
          <p:cNvGrpSpPr/>
          <p:nvPr/>
        </p:nvGrpSpPr>
        <p:grpSpPr>
          <a:xfrm rot="-820655" flipH="1">
            <a:off x="-758808" y="3351781"/>
            <a:ext cx="1653929" cy="539993"/>
            <a:chOff x="2564525" y="5223525"/>
            <a:chExt cx="2556110" cy="834547"/>
          </a:xfrm>
        </p:grpSpPr>
        <p:sp>
          <p:nvSpPr>
            <p:cNvPr id="2635" name="Google Shape;2635;p59"/>
            <p:cNvSpPr/>
            <p:nvPr/>
          </p:nvSpPr>
          <p:spPr>
            <a:xfrm>
              <a:off x="2564525" y="5223525"/>
              <a:ext cx="2556110" cy="834547"/>
            </a:xfrm>
            <a:custGeom>
              <a:avLst/>
              <a:gdLst/>
              <a:ahLst/>
              <a:cxnLst/>
              <a:rect l="l" t="t" r="r" b="b"/>
              <a:pathLst>
                <a:path w="137333" h="44838" extrusionOk="0">
                  <a:moveTo>
                    <a:pt x="132358" y="3182"/>
                  </a:moveTo>
                  <a:lnTo>
                    <a:pt x="129681" y="5395"/>
                  </a:lnTo>
                  <a:cubicBezTo>
                    <a:pt x="128986" y="5986"/>
                    <a:pt x="128290" y="6555"/>
                    <a:pt x="127595" y="7124"/>
                  </a:cubicBezTo>
                  <a:cubicBezTo>
                    <a:pt x="127258" y="7398"/>
                    <a:pt x="127300" y="7566"/>
                    <a:pt x="127637" y="7798"/>
                  </a:cubicBezTo>
                  <a:cubicBezTo>
                    <a:pt x="129155" y="8810"/>
                    <a:pt x="130651" y="9864"/>
                    <a:pt x="132168" y="10875"/>
                  </a:cubicBezTo>
                  <a:cubicBezTo>
                    <a:pt x="132632" y="11170"/>
                    <a:pt x="132716" y="11339"/>
                    <a:pt x="132211" y="11718"/>
                  </a:cubicBezTo>
                  <a:cubicBezTo>
                    <a:pt x="130841" y="12793"/>
                    <a:pt x="129492" y="13910"/>
                    <a:pt x="128143" y="15048"/>
                  </a:cubicBezTo>
                  <a:cubicBezTo>
                    <a:pt x="127532" y="15554"/>
                    <a:pt x="127553" y="15554"/>
                    <a:pt x="128185" y="15997"/>
                  </a:cubicBezTo>
                  <a:lnTo>
                    <a:pt x="132463" y="18905"/>
                  </a:lnTo>
                  <a:cubicBezTo>
                    <a:pt x="133075" y="19327"/>
                    <a:pt x="133075" y="19369"/>
                    <a:pt x="132506" y="19854"/>
                  </a:cubicBezTo>
                  <a:cubicBezTo>
                    <a:pt x="131157" y="20971"/>
                    <a:pt x="129766" y="22109"/>
                    <a:pt x="128396" y="23226"/>
                  </a:cubicBezTo>
                  <a:cubicBezTo>
                    <a:pt x="128248" y="23352"/>
                    <a:pt x="128122" y="23500"/>
                    <a:pt x="127932" y="23668"/>
                  </a:cubicBezTo>
                  <a:cubicBezTo>
                    <a:pt x="129618" y="24806"/>
                    <a:pt x="131262" y="25945"/>
                    <a:pt x="132927" y="27040"/>
                  </a:cubicBezTo>
                  <a:cubicBezTo>
                    <a:pt x="133370" y="27336"/>
                    <a:pt x="133517" y="27462"/>
                    <a:pt x="132990" y="27884"/>
                  </a:cubicBezTo>
                  <a:cubicBezTo>
                    <a:pt x="131515" y="29022"/>
                    <a:pt x="130103" y="30244"/>
                    <a:pt x="128649" y="31403"/>
                  </a:cubicBezTo>
                  <a:cubicBezTo>
                    <a:pt x="128290" y="31698"/>
                    <a:pt x="128438" y="31825"/>
                    <a:pt x="128733" y="32014"/>
                  </a:cubicBezTo>
                  <a:cubicBezTo>
                    <a:pt x="130229" y="33026"/>
                    <a:pt x="131726" y="34017"/>
                    <a:pt x="133201" y="35028"/>
                  </a:cubicBezTo>
                  <a:cubicBezTo>
                    <a:pt x="133391" y="35176"/>
                    <a:pt x="133644" y="35239"/>
                    <a:pt x="133770" y="35534"/>
                  </a:cubicBezTo>
                  <a:cubicBezTo>
                    <a:pt x="132737" y="35597"/>
                    <a:pt x="131747" y="35618"/>
                    <a:pt x="130756" y="35661"/>
                  </a:cubicBezTo>
                  <a:cubicBezTo>
                    <a:pt x="128269" y="35808"/>
                    <a:pt x="125761" y="35850"/>
                    <a:pt x="123274" y="35998"/>
                  </a:cubicBezTo>
                  <a:cubicBezTo>
                    <a:pt x="122410" y="36040"/>
                    <a:pt x="121567" y="36082"/>
                    <a:pt x="120703" y="36082"/>
                  </a:cubicBezTo>
                  <a:cubicBezTo>
                    <a:pt x="117816" y="36272"/>
                    <a:pt x="114886" y="36398"/>
                    <a:pt x="111999" y="36525"/>
                  </a:cubicBezTo>
                  <a:cubicBezTo>
                    <a:pt x="110017" y="36588"/>
                    <a:pt x="108057" y="36756"/>
                    <a:pt x="106097" y="36756"/>
                  </a:cubicBezTo>
                  <a:cubicBezTo>
                    <a:pt x="105971" y="36862"/>
                    <a:pt x="105802" y="36883"/>
                    <a:pt x="105655" y="36883"/>
                  </a:cubicBezTo>
                  <a:cubicBezTo>
                    <a:pt x="103210" y="36967"/>
                    <a:pt x="100765" y="37052"/>
                    <a:pt x="98341" y="37157"/>
                  </a:cubicBezTo>
                  <a:cubicBezTo>
                    <a:pt x="96065" y="37262"/>
                    <a:pt x="93810" y="37410"/>
                    <a:pt x="91491" y="37515"/>
                  </a:cubicBezTo>
                  <a:cubicBezTo>
                    <a:pt x="89173" y="37621"/>
                    <a:pt x="86855" y="37684"/>
                    <a:pt x="84536" y="37831"/>
                  </a:cubicBezTo>
                  <a:cubicBezTo>
                    <a:pt x="81965" y="37979"/>
                    <a:pt x="79415" y="38148"/>
                    <a:pt x="76865" y="38211"/>
                  </a:cubicBezTo>
                  <a:lnTo>
                    <a:pt x="76865" y="38190"/>
                  </a:lnTo>
                  <a:cubicBezTo>
                    <a:pt x="74083" y="38379"/>
                    <a:pt x="71322" y="38506"/>
                    <a:pt x="68540" y="38590"/>
                  </a:cubicBezTo>
                  <a:cubicBezTo>
                    <a:pt x="67022" y="38632"/>
                    <a:pt x="65484" y="38738"/>
                    <a:pt x="63966" y="38801"/>
                  </a:cubicBezTo>
                  <a:cubicBezTo>
                    <a:pt x="61774" y="38948"/>
                    <a:pt x="59582" y="39012"/>
                    <a:pt x="57411" y="39117"/>
                  </a:cubicBezTo>
                  <a:cubicBezTo>
                    <a:pt x="54714" y="39243"/>
                    <a:pt x="52037" y="39412"/>
                    <a:pt x="49339" y="39475"/>
                  </a:cubicBezTo>
                  <a:cubicBezTo>
                    <a:pt x="46452" y="39686"/>
                    <a:pt x="43564" y="39791"/>
                    <a:pt x="40677" y="39897"/>
                  </a:cubicBezTo>
                  <a:cubicBezTo>
                    <a:pt x="38851" y="39992"/>
                    <a:pt x="37024" y="40156"/>
                    <a:pt x="35183" y="40156"/>
                  </a:cubicBezTo>
                  <a:cubicBezTo>
                    <a:pt x="34984" y="40156"/>
                    <a:pt x="34785" y="40154"/>
                    <a:pt x="34586" y="40150"/>
                  </a:cubicBezTo>
                  <a:cubicBezTo>
                    <a:pt x="34453" y="40259"/>
                    <a:pt x="34312" y="40277"/>
                    <a:pt x="34165" y="40277"/>
                  </a:cubicBezTo>
                  <a:cubicBezTo>
                    <a:pt x="34090" y="40277"/>
                    <a:pt x="34013" y="40272"/>
                    <a:pt x="33934" y="40272"/>
                  </a:cubicBezTo>
                  <a:cubicBezTo>
                    <a:pt x="33899" y="40272"/>
                    <a:pt x="33863" y="40273"/>
                    <a:pt x="33827" y="40276"/>
                  </a:cubicBezTo>
                  <a:cubicBezTo>
                    <a:pt x="31593" y="40360"/>
                    <a:pt x="29338" y="40445"/>
                    <a:pt x="27083" y="40571"/>
                  </a:cubicBezTo>
                  <a:cubicBezTo>
                    <a:pt x="24975" y="40656"/>
                    <a:pt x="22868" y="40803"/>
                    <a:pt x="20760" y="40930"/>
                  </a:cubicBezTo>
                  <a:cubicBezTo>
                    <a:pt x="20669" y="40937"/>
                    <a:pt x="20580" y="40939"/>
                    <a:pt x="20491" y="40939"/>
                  </a:cubicBezTo>
                  <a:cubicBezTo>
                    <a:pt x="20315" y="40939"/>
                    <a:pt x="20142" y="40930"/>
                    <a:pt x="19959" y="40930"/>
                  </a:cubicBezTo>
                  <a:lnTo>
                    <a:pt x="5290" y="41667"/>
                  </a:lnTo>
                  <a:cubicBezTo>
                    <a:pt x="5269" y="41604"/>
                    <a:pt x="5269" y="41541"/>
                    <a:pt x="5248" y="41499"/>
                  </a:cubicBezTo>
                  <a:cubicBezTo>
                    <a:pt x="5944" y="40740"/>
                    <a:pt x="6787" y="40171"/>
                    <a:pt x="7545" y="39517"/>
                  </a:cubicBezTo>
                  <a:cubicBezTo>
                    <a:pt x="8262" y="38885"/>
                    <a:pt x="8978" y="38274"/>
                    <a:pt x="9716" y="37705"/>
                  </a:cubicBezTo>
                  <a:cubicBezTo>
                    <a:pt x="10138" y="37389"/>
                    <a:pt x="10011" y="37241"/>
                    <a:pt x="9653" y="37030"/>
                  </a:cubicBezTo>
                  <a:cubicBezTo>
                    <a:pt x="8135" y="36019"/>
                    <a:pt x="6639" y="34986"/>
                    <a:pt x="5100" y="33996"/>
                  </a:cubicBezTo>
                  <a:cubicBezTo>
                    <a:pt x="4637" y="33679"/>
                    <a:pt x="4616" y="33511"/>
                    <a:pt x="5079" y="33152"/>
                  </a:cubicBezTo>
                  <a:cubicBezTo>
                    <a:pt x="6513" y="32014"/>
                    <a:pt x="7883" y="30834"/>
                    <a:pt x="9295" y="29696"/>
                  </a:cubicBezTo>
                  <a:cubicBezTo>
                    <a:pt x="9653" y="29380"/>
                    <a:pt x="9695" y="29211"/>
                    <a:pt x="9252" y="28937"/>
                  </a:cubicBezTo>
                  <a:cubicBezTo>
                    <a:pt x="7735" y="27947"/>
                    <a:pt x="6260" y="26914"/>
                    <a:pt x="4784" y="25902"/>
                  </a:cubicBezTo>
                  <a:cubicBezTo>
                    <a:pt x="4574" y="25776"/>
                    <a:pt x="4384" y="25649"/>
                    <a:pt x="4152" y="25481"/>
                  </a:cubicBezTo>
                  <a:lnTo>
                    <a:pt x="8178" y="22172"/>
                  </a:lnTo>
                  <a:cubicBezTo>
                    <a:pt x="8367" y="22003"/>
                    <a:pt x="8557" y="21856"/>
                    <a:pt x="8747" y="21708"/>
                  </a:cubicBezTo>
                  <a:cubicBezTo>
                    <a:pt x="9316" y="21202"/>
                    <a:pt x="9316" y="21202"/>
                    <a:pt x="8641" y="20760"/>
                  </a:cubicBezTo>
                  <a:cubicBezTo>
                    <a:pt x="7187" y="19769"/>
                    <a:pt x="5754" y="18779"/>
                    <a:pt x="4278" y="17809"/>
                  </a:cubicBezTo>
                  <a:cubicBezTo>
                    <a:pt x="3857" y="17535"/>
                    <a:pt x="3815" y="17346"/>
                    <a:pt x="4236" y="17008"/>
                  </a:cubicBezTo>
                  <a:cubicBezTo>
                    <a:pt x="5691" y="15828"/>
                    <a:pt x="7124" y="14627"/>
                    <a:pt x="8557" y="13468"/>
                  </a:cubicBezTo>
                  <a:cubicBezTo>
                    <a:pt x="8894" y="13194"/>
                    <a:pt x="8852" y="13088"/>
                    <a:pt x="8536" y="12856"/>
                  </a:cubicBezTo>
                  <a:cubicBezTo>
                    <a:pt x="6850" y="11760"/>
                    <a:pt x="5227" y="10643"/>
                    <a:pt x="3435" y="9442"/>
                  </a:cubicBezTo>
                  <a:cubicBezTo>
                    <a:pt x="4321" y="9295"/>
                    <a:pt x="5079" y="9316"/>
                    <a:pt x="5817" y="9273"/>
                  </a:cubicBezTo>
                  <a:cubicBezTo>
                    <a:pt x="8157" y="9126"/>
                    <a:pt x="10517" y="9084"/>
                    <a:pt x="12856" y="8957"/>
                  </a:cubicBezTo>
                  <a:cubicBezTo>
                    <a:pt x="14664" y="8858"/>
                    <a:pt x="16471" y="8703"/>
                    <a:pt x="18295" y="8703"/>
                  </a:cubicBezTo>
                  <a:cubicBezTo>
                    <a:pt x="18407" y="8703"/>
                    <a:pt x="18519" y="8703"/>
                    <a:pt x="18631" y="8704"/>
                  </a:cubicBezTo>
                  <a:cubicBezTo>
                    <a:pt x="18737" y="8617"/>
                    <a:pt x="18857" y="8573"/>
                    <a:pt x="18979" y="8573"/>
                  </a:cubicBezTo>
                  <a:cubicBezTo>
                    <a:pt x="19004" y="8573"/>
                    <a:pt x="19028" y="8574"/>
                    <a:pt x="19053" y="8578"/>
                  </a:cubicBezTo>
                  <a:cubicBezTo>
                    <a:pt x="21540" y="8494"/>
                    <a:pt x="24048" y="8409"/>
                    <a:pt x="26535" y="8304"/>
                  </a:cubicBezTo>
                  <a:cubicBezTo>
                    <a:pt x="28642" y="8199"/>
                    <a:pt x="30750" y="8051"/>
                    <a:pt x="32858" y="7925"/>
                  </a:cubicBezTo>
                  <a:cubicBezTo>
                    <a:pt x="33005" y="7925"/>
                    <a:pt x="33132" y="7946"/>
                    <a:pt x="33258" y="7946"/>
                  </a:cubicBezTo>
                  <a:cubicBezTo>
                    <a:pt x="35408" y="7840"/>
                    <a:pt x="37537" y="7756"/>
                    <a:pt x="39686" y="7651"/>
                  </a:cubicBezTo>
                  <a:cubicBezTo>
                    <a:pt x="42068" y="7545"/>
                    <a:pt x="44471" y="7398"/>
                    <a:pt x="46831" y="7271"/>
                  </a:cubicBezTo>
                  <a:cubicBezTo>
                    <a:pt x="46937" y="7264"/>
                    <a:pt x="47040" y="7262"/>
                    <a:pt x="47142" y="7262"/>
                  </a:cubicBezTo>
                  <a:cubicBezTo>
                    <a:pt x="47346" y="7262"/>
                    <a:pt x="47548" y="7271"/>
                    <a:pt x="47759" y="7271"/>
                  </a:cubicBezTo>
                  <a:cubicBezTo>
                    <a:pt x="49993" y="7166"/>
                    <a:pt x="52206" y="7082"/>
                    <a:pt x="54440" y="6955"/>
                  </a:cubicBezTo>
                  <a:cubicBezTo>
                    <a:pt x="57095" y="6808"/>
                    <a:pt x="59730" y="6597"/>
                    <a:pt x="62385" y="6597"/>
                  </a:cubicBezTo>
                  <a:cubicBezTo>
                    <a:pt x="62533" y="6534"/>
                    <a:pt x="62701" y="6491"/>
                    <a:pt x="62891" y="6470"/>
                  </a:cubicBezTo>
                  <a:cubicBezTo>
                    <a:pt x="65462" y="6386"/>
                    <a:pt x="68055" y="6281"/>
                    <a:pt x="70626" y="6175"/>
                  </a:cubicBezTo>
                  <a:cubicBezTo>
                    <a:pt x="72186" y="6112"/>
                    <a:pt x="73724" y="6028"/>
                    <a:pt x="75284" y="5965"/>
                  </a:cubicBezTo>
                  <a:cubicBezTo>
                    <a:pt x="77518" y="5859"/>
                    <a:pt x="79731" y="5775"/>
                    <a:pt x="81965" y="5648"/>
                  </a:cubicBezTo>
                  <a:cubicBezTo>
                    <a:pt x="84621" y="5501"/>
                    <a:pt x="87255" y="5290"/>
                    <a:pt x="89911" y="5269"/>
                  </a:cubicBezTo>
                  <a:cubicBezTo>
                    <a:pt x="90058" y="5227"/>
                    <a:pt x="90227" y="5185"/>
                    <a:pt x="90417" y="5164"/>
                  </a:cubicBezTo>
                  <a:cubicBezTo>
                    <a:pt x="92882" y="5058"/>
                    <a:pt x="95348" y="4974"/>
                    <a:pt x="97814" y="4869"/>
                  </a:cubicBezTo>
                  <a:cubicBezTo>
                    <a:pt x="100006" y="4784"/>
                    <a:pt x="102177" y="4637"/>
                    <a:pt x="104369" y="4510"/>
                  </a:cubicBezTo>
                  <a:cubicBezTo>
                    <a:pt x="106708" y="4426"/>
                    <a:pt x="109069" y="4321"/>
                    <a:pt x="111429" y="4215"/>
                  </a:cubicBezTo>
                  <a:cubicBezTo>
                    <a:pt x="113600" y="4110"/>
                    <a:pt x="115771" y="3962"/>
                    <a:pt x="117963" y="3857"/>
                  </a:cubicBezTo>
                  <a:cubicBezTo>
                    <a:pt x="118083" y="3843"/>
                    <a:pt x="118200" y="3838"/>
                    <a:pt x="118316" y="3838"/>
                  </a:cubicBezTo>
                  <a:cubicBezTo>
                    <a:pt x="118549" y="3838"/>
                    <a:pt x="118778" y="3857"/>
                    <a:pt x="119017" y="3857"/>
                  </a:cubicBezTo>
                  <a:lnTo>
                    <a:pt x="132358" y="3182"/>
                  </a:lnTo>
                  <a:close/>
                  <a:moveTo>
                    <a:pt x="131831" y="0"/>
                  </a:moveTo>
                  <a:cubicBezTo>
                    <a:pt x="129787" y="253"/>
                    <a:pt x="127468" y="211"/>
                    <a:pt x="125150" y="337"/>
                  </a:cubicBezTo>
                  <a:cubicBezTo>
                    <a:pt x="123232" y="464"/>
                    <a:pt x="121314" y="506"/>
                    <a:pt x="119396" y="590"/>
                  </a:cubicBezTo>
                  <a:cubicBezTo>
                    <a:pt x="117647" y="674"/>
                    <a:pt x="115898" y="780"/>
                    <a:pt x="114148" y="864"/>
                  </a:cubicBezTo>
                  <a:cubicBezTo>
                    <a:pt x="112357" y="948"/>
                    <a:pt x="110565" y="1033"/>
                    <a:pt x="108774" y="1117"/>
                  </a:cubicBezTo>
                  <a:cubicBezTo>
                    <a:pt x="107004" y="1201"/>
                    <a:pt x="105212" y="1307"/>
                    <a:pt x="103421" y="1391"/>
                  </a:cubicBezTo>
                  <a:lnTo>
                    <a:pt x="97646" y="1644"/>
                  </a:lnTo>
                  <a:lnTo>
                    <a:pt x="91744" y="1918"/>
                  </a:lnTo>
                  <a:cubicBezTo>
                    <a:pt x="89995" y="2002"/>
                    <a:pt x="88267" y="2108"/>
                    <a:pt x="86518" y="2171"/>
                  </a:cubicBezTo>
                  <a:cubicBezTo>
                    <a:pt x="83757" y="2297"/>
                    <a:pt x="81017" y="2445"/>
                    <a:pt x="78256" y="2571"/>
                  </a:cubicBezTo>
                  <a:cubicBezTo>
                    <a:pt x="76527" y="2677"/>
                    <a:pt x="74820" y="2761"/>
                    <a:pt x="73092" y="2845"/>
                  </a:cubicBezTo>
                  <a:cubicBezTo>
                    <a:pt x="70289" y="2972"/>
                    <a:pt x="67486" y="3098"/>
                    <a:pt x="64704" y="3246"/>
                  </a:cubicBezTo>
                  <a:cubicBezTo>
                    <a:pt x="62975" y="3330"/>
                    <a:pt x="61247" y="3435"/>
                    <a:pt x="59519" y="3499"/>
                  </a:cubicBezTo>
                  <a:cubicBezTo>
                    <a:pt x="56674" y="3625"/>
                    <a:pt x="53807" y="3773"/>
                    <a:pt x="50941" y="3899"/>
                  </a:cubicBezTo>
                  <a:cubicBezTo>
                    <a:pt x="49150" y="4004"/>
                    <a:pt x="47358" y="4089"/>
                    <a:pt x="45567" y="4173"/>
                  </a:cubicBezTo>
                  <a:cubicBezTo>
                    <a:pt x="42700" y="4300"/>
                    <a:pt x="39813" y="4447"/>
                    <a:pt x="36925" y="4573"/>
                  </a:cubicBezTo>
                  <a:cubicBezTo>
                    <a:pt x="35197" y="4658"/>
                    <a:pt x="33469" y="4763"/>
                    <a:pt x="31762" y="4847"/>
                  </a:cubicBezTo>
                  <a:cubicBezTo>
                    <a:pt x="28769" y="4953"/>
                    <a:pt x="25818" y="5100"/>
                    <a:pt x="22847" y="5248"/>
                  </a:cubicBezTo>
                  <a:cubicBezTo>
                    <a:pt x="21160" y="5332"/>
                    <a:pt x="19474" y="5438"/>
                    <a:pt x="17788" y="5501"/>
                  </a:cubicBezTo>
                  <a:cubicBezTo>
                    <a:pt x="14985" y="5627"/>
                    <a:pt x="12161" y="5796"/>
                    <a:pt x="9358" y="5901"/>
                  </a:cubicBezTo>
                  <a:cubicBezTo>
                    <a:pt x="7967" y="5965"/>
                    <a:pt x="6597" y="6028"/>
                    <a:pt x="5206" y="6091"/>
                  </a:cubicBezTo>
                  <a:cubicBezTo>
                    <a:pt x="4321" y="6154"/>
                    <a:pt x="3414" y="6049"/>
                    <a:pt x="2550" y="6323"/>
                  </a:cubicBezTo>
                  <a:cubicBezTo>
                    <a:pt x="1433" y="6681"/>
                    <a:pt x="632" y="7377"/>
                    <a:pt x="337" y="8536"/>
                  </a:cubicBezTo>
                  <a:cubicBezTo>
                    <a:pt x="0" y="9611"/>
                    <a:pt x="316" y="10770"/>
                    <a:pt x="1117" y="11550"/>
                  </a:cubicBezTo>
                  <a:cubicBezTo>
                    <a:pt x="1749" y="12182"/>
                    <a:pt x="2529" y="12603"/>
                    <a:pt x="3246" y="13088"/>
                  </a:cubicBezTo>
                  <a:cubicBezTo>
                    <a:pt x="3625" y="13320"/>
                    <a:pt x="3562" y="13489"/>
                    <a:pt x="3288" y="13699"/>
                  </a:cubicBezTo>
                  <a:cubicBezTo>
                    <a:pt x="2909" y="14016"/>
                    <a:pt x="2550" y="14332"/>
                    <a:pt x="2171" y="14627"/>
                  </a:cubicBezTo>
                  <a:cubicBezTo>
                    <a:pt x="127" y="16081"/>
                    <a:pt x="42" y="18779"/>
                    <a:pt x="2087" y="20128"/>
                  </a:cubicBezTo>
                  <a:cubicBezTo>
                    <a:pt x="2550" y="20444"/>
                    <a:pt x="3014" y="20781"/>
                    <a:pt x="3457" y="21055"/>
                  </a:cubicBezTo>
                  <a:cubicBezTo>
                    <a:pt x="3899" y="21308"/>
                    <a:pt x="3920" y="21582"/>
                    <a:pt x="3541" y="21877"/>
                  </a:cubicBezTo>
                  <a:cubicBezTo>
                    <a:pt x="3161" y="22172"/>
                    <a:pt x="2803" y="22509"/>
                    <a:pt x="2424" y="22783"/>
                  </a:cubicBezTo>
                  <a:cubicBezTo>
                    <a:pt x="485" y="24216"/>
                    <a:pt x="527" y="26872"/>
                    <a:pt x="2508" y="28221"/>
                  </a:cubicBezTo>
                  <a:cubicBezTo>
                    <a:pt x="2993" y="28558"/>
                    <a:pt x="3457" y="28937"/>
                    <a:pt x="3962" y="29232"/>
                  </a:cubicBezTo>
                  <a:cubicBezTo>
                    <a:pt x="4531" y="29549"/>
                    <a:pt x="4278" y="29759"/>
                    <a:pt x="3920" y="30012"/>
                  </a:cubicBezTo>
                  <a:cubicBezTo>
                    <a:pt x="3309" y="30476"/>
                    <a:pt x="2740" y="30982"/>
                    <a:pt x="2192" y="31509"/>
                  </a:cubicBezTo>
                  <a:cubicBezTo>
                    <a:pt x="948" y="32794"/>
                    <a:pt x="1244" y="35028"/>
                    <a:pt x="2466" y="35956"/>
                  </a:cubicBezTo>
                  <a:cubicBezTo>
                    <a:pt x="3098" y="36461"/>
                    <a:pt x="3773" y="36925"/>
                    <a:pt x="4447" y="37368"/>
                  </a:cubicBezTo>
                  <a:cubicBezTo>
                    <a:pt x="4742" y="37578"/>
                    <a:pt x="4763" y="37726"/>
                    <a:pt x="4489" y="37937"/>
                  </a:cubicBezTo>
                  <a:cubicBezTo>
                    <a:pt x="4026" y="38295"/>
                    <a:pt x="3625" y="38695"/>
                    <a:pt x="3161" y="39033"/>
                  </a:cubicBezTo>
                  <a:cubicBezTo>
                    <a:pt x="1665" y="40150"/>
                    <a:pt x="1286" y="42194"/>
                    <a:pt x="2382" y="43564"/>
                  </a:cubicBezTo>
                  <a:cubicBezTo>
                    <a:pt x="3127" y="44539"/>
                    <a:pt x="4133" y="44838"/>
                    <a:pt x="5320" y="44838"/>
                  </a:cubicBezTo>
                  <a:cubicBezTo>
                    <a:pt x="5441" y="44838"/>
                    <a:pt x="5565" y="44834"/>
                    <a:pt x="5691" y="44829"/>
                  </a:cubicBezTo>
                  <a:cubicBezTo>
                    <a:pt x="8409" y="44681"/>
                    <a:pt x="11149" y="44555"/>
                    <a:pt x="13868" y="44407"/>
                  </a:cubicBezTo>
                  <a:cubicBezTo>
                    <a:pt x="15596" y="44323"/>
                    <a:pt x="17325" y="44217"/>
                    <a:pt x="19053" y="44154"/>
                  </a:cubicBezTo>
                  <a:cubicBezTo>
                    <a:pt x="20908" y="44070"/>
                    <a:pt x="22762" y="43964"/>
                    <a:pt x="24617" y="43880"/>
                  </a:cubicBezTo>
                  <a:cubicBezTo>
                    <a:pt x="26451" y="43796"/>
                    <a:pt x="28284" y="43712"/>
                    <a:pt x="30118" y="43627"/>
                  </a:cubicBezTo>
                  <a:cubicBezTo>
                    <a:pt x="32015" y="43522"/>
                    <a:pt x="33912" y="43438"/>
                    <a:pt x="35829" y="43353"/>
                  </a:cubicBezTo>
                  <a:cubicBezTo>
                    <a:pt x="37663" y="43269"/>
                    <a:pt x="39476" y="43185"/>
                    <a:pt x="41330" y="43100"/>
                  </a:cubicBezTo>
                  <a:cubicBezTo>
                    <a:pt x="43227" y="42995"/>
                    <a:pt x="45124" y="42890"/>
                    <a:pt x="47021" y="42826"/>
                  </a:cubicBezTo>
                  <a:cubicBezTo>
                    <a:pt x="49698" y="42742"/>
                    <a:pt x="52332" y="42552"/>
                    <a:pt x="55009" y="42426"/>
                  </a:cubicBezTo>
                  <a:cubicBezTo>
                    <a:pt x="57706" y="42321"/>
                    <a:pt x="60383" y="42173"/>
                    <a:pt x="63081" y="42047"/>
                  </a:cubicBezTo>
                  <a:cubicBezTo>
                    <a:pt x="64914" y="41941"/>
                    <a:pt x="66727" y="41857"/>
                    <a:pt x="68582" y="41773"/>
                  </a:cubicBezTo>
                  <a:cubicBezTo>
                    <a:pt x="70521" y="41688"/>
                    <a:pt x="72460" y="41562"/>
                    <a:pt x="74399" y="41520"/>
                  </a:cubicBezTo>
                  <a:cubicBezTo>
                    <a:pt x="77118" y="41435"/>
                    <a:pt x="79815" y="41246"/>
                    <a:pt x="82534" y="41119"/>
                  </a:cubicBezTo>
                  <a:lnTo>
                    <a:pt x="87972" y="40845"/>
                  </a:lnTo>
                  <a:cubicBezTo>
                    <a:pt x="89700" y="40761"/>
                    <a:pt x="91449" y="40656"/>
                    <a:pt x="93199" y="40592"/>
                  </a:cubicBezTo>
                  <a:cubicBezTo>
                    <a:pt x="96002" y="40445"/>
                    <a:pt x="98784" y="40318"/>
                    <a:pt x="101587" y="40192"/>
                  </a:cubicBezTo>
                  <a:lnTo>
                    <a:pt x="107151" y="39918"/>
                  </a:lnTo>
                  <a:lnTo>
                    <a:pt x="112715" y="39665"/>
                  </a:lnTo>
                  <a:cubicBezTo>
                    <a:pt x="114549" y="39581"/>
                    <a:pt x="116382" y="39454"/>
                    <a:pt x="118216" y="39391"/>
                  </a:cubicBezTo>
                  <a:cubicBezTo>
                    <a:pt x="121019" y="39307"/>
                    <a:pt x="123822" y="39138"/>
                    <a:pt x="126604" y="38991"/>
                  </a:cubicBezTo>
                  <a:cubicBezTo>
                    <a:pt x="128965" y="38864"/>
                    <a:pt x="131325" y="38822"/>
                    <a:pt x="133686" y="38717"/>
                  </a:cubicBezTo>
                  <a:cubicBezTo>
                    <a:pt x="135372" y="38653"/>
                    <a:pt x="136510" y="37810"/>
                    <a:pt x="136953" y="36272"/>
                  </a:cubicBezTo>
                  <a:cubicBezTo>
                    <a:pt x="137332" y="34986"/>
                    <a:pt x="136721" y="33574"/>
                    <a:pt x="135414" y="32668"/>
                  </a:cubicBezTo>
                  <a:cubicBezTo>
                    <a:pt x="134972" y="32373"/>
                    <a:pt x="134550" y="32057"/>
                    <a:pt x="134086" y="31804"/>
                  </a:cubicBezTo>
                  <a:cubicBezTo>
                    <a:pt x="133749" y="31593"/>
                    <a:pt x="133707" y="31424"/>
                    <a:pt x="134002" y="31150"/>
                  </a:cubicBezTo>
                  <a:cubicBezTo>
                    <a:pt x="134487" y="30771"/>
                    <a:pt x="134929" y="30349"/>
                    <a:pt x="135414" y="29991"/>
                  </a:cubicBezTo>
                  <a:cubicBezTo>
                    <a:pt x="136953" y="28832"/>
                    <a:pt x="137100" y="26598"/>
                    <a:pt x="135751" y="25249"/>
                  </a:cubicBezTo>
                  <a:cubicBezTo>
                    <a:pt x="135119" y="24596"/>
                    <a:pt x="134339" y="24174"/>
                    <a:pt x="133602" y="23668"/>
                  </a:cubicBezTo>
                  <a:cubicBezTo>
                    <a:pt x="133222" y="23415"/>
                    <a:pt x="133285" y="23289"/>
                    <a:pt x="133602" y="23057"/>
                  </a:cubicBezTo>
                  <a:cubicBezTo>
                    <a:pt x="134002" y="22762"/>
                    <a:pt x="134360" y="22425"/>
                    <a:pt x="134761" y="22109"/>
                  </a:cubicBezTo>
                  <a:cubicBezTo>
                    <a:pt x="137100" y="20296"/>
                    <a:pt x="136573" y="17598"/>
                    <a:pt x="134445" y="16355"/>
                  </a:cubicBezTo>
                  <a:cubicBezTo>
                    <a:pt x="134065" y="16144"/>
                    <a:pt x="133749" y="15870"/>
                    <a:pt x="133391" y="15659"/>
                  </a:cubicBezTo>
                  <a:cubicBezTo>
                    <a:pt x="132822" y="15364"/>
                    <a:pt x="132990" y="15111"/>
                    <a:pt x="133391" y="14816"/>
                  </a:cubicBezTo>
                  <a:cubicBezTo>
                    <a:pt x="133981" y="14374"/>
                    <a:pt x="134550" y="13889"/>
                    <a:pt x="135077" y="13362"/>
                  </a:cubicBezTo>
                  <a:cubicBezTo>
                    <a:pt x="136236" y="12245"/>
                    <a:pt x="136067" y="9969"/>
                    <a:pt x="135014" y="9084"/>
                  </a:cubicBezTo>
                  <a:cubicBezTo>
                    <a:pt x="134360" y="8536"/>
                    <a:pt x="133665" y="8030"/>
                    <a:pt x="132948" y="7566"/>
                  </a:cubicBezTo>
                  <a:cubicBezTo>
                    <a:pt x="132548" y="7313"/>
                    <a:pt x="132569" y="7124"/>
                    <a:pt x="132906" y="6850"/>
                  </a:cubicBezTo>
                  <a:cubicBezTo>
                    <a:pt x="133264" y="6555"/>
                    <a:pt x="133602" y="6302"/>
                    <a:pt x="133939" y="6028"/>
                  </a:cubicBezTo>
                  <a:cubicBezTo>
                    <a:pt x="135309" y="5016"/>
                    <a:pt x="135793" y="3583"/>
                    <a:pt x="135309" y="2108"/>
                  </a:cubicBezTo>
                  <a:cubicBezTo>
                    <a:pt x="134866" y="759"/>
                    <a:pt x="133707" y="0"/>
                    <a:pt x="1318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9"/>
            <p:cNvSpPr/>
            <p:nvPr/>
          </p:nvSpPr>
          <p:spPr>
            <a:xfrm>
              <a:off x="2851254" y="5371002"/>
              <a:ext cx="356988" cy="614883"/>
            </a:xfrm>
            <a:custGeom>
              <a:avLst/>
              <a:gdLst/>
              <a:ahLst/>
              <a:cxnLst/>
              <a:rect l="l" t="t" r="r" b="b"/>
              <a:pathLst>
                <a:path w="19180" h="33036" extrusionOk="0">
                  <a:moveTo>
                    <a:pt x="17473" y="1"/>
                  </a:moveTo>
                  <a:cubicBezTo>
                    <a:pt x="15344" y="127"/>
                    <a:pt x="13236" y="275"/>
                    <a:pt x="11129" y="380"/>
                  </a:cubicBezTo>
                  <a:cubicBezTo>
                    <a:pt x="8642" y="485"/>
                    <a:pt x="6134" y="570"/>
                    <a:pt x="3647" y="654"/>
                  </a:cubicBezTo>
                  <a:cubicBezTo>
                    <a:pt x="3622" y="650"/>
                    <a:pt x="3598" y="649"/>
                    <a:pt x="3573" y="649"/>
                  </a:cubicBezTo>
                  <a:cubicBezTo>
                    <a:pt x="3451" y="649"/>
                    <a:pt x="3331" y="693"/>
                    <a:pt x="3225" y="780"/>
                  </a:cubicBezTo>
                  <a:cubicBezTo>
                    <a:pt x="2720" y="1961"/>
                    <a:pt x="1961" y="3014"/>
                    <a:pt x="1328" y="4131"/>
                  </a:cubicBezTo>
                  <a:cubicBezTo>
                    <a:pt x="991" y="4764"/>
                    <a:pt x="612" y="5396"/>
                    <a:pt x="211" y="6007"/>
                  </a:cubicBezTo>
                  <a:cubicBezTo>
                    <a:pt x="1" y="6281"/>
                    <a:pt x="1" y="6682"/>
                    <a:pt x="254" y="6935"/>
                  </a:cubicBezTo>
                  <a:cubicBezTo>
                    <a:pt x="1328" y="8410"/>
                    <a:pt x="2382" y="9885"/>
                    <a:pt x="3478" y="11339"/>
                  </a:cubicBezTo>
                  <a:cubicBezTo>
                    <a:pt x="3689" y="11529"/>
                    <a:pt x="3710" y="11845"/>
                    <a:pt x="3520" y="12077"/>
                  </a:cubicBezTo>
                  <a:cubicBezTo>
                    <a:pt x="2572" y="13637"/>
                    <a:pt x="1666" y="15196"/>
                    <a:pt x="717" y="16756"/>
                  </a:cubicBezTo>
                  <a:cubicBezTo>
                    <a:pt x="528" y="17030"/>
                    <a:pt x="549" y="17388"/>
                    <a:pt x="781" y="17641"/>
                  </a:cubicBezTo>
                  <a:cubicBezTo>
                    <a:pt x="1834" y="19074"/>
                    <a:pt x="2867" y="20550"/>
                    <a:pt x="3942" y="21983"/>
                  </a:cubicBezTo>
                  <a:cubicBezTo>
                    <a:pt x="4195" y="22257"/>
                    <a:pt x="4216" y="22678"/>
                    <a:pt x="3984" y="22973"/>
                  </a:cubicBezTo>
                  <a:cubicBezTo>
                    <a:pt x="3036" y="24512"/>
                    <a:pt x="2150" y="26072"/>
                    <a:pt x="1223" y="27610"/>
                  </a:cubicBezTo>
                  <a:cubicBezTo>
                    <a:pt x="1033" y="27863"/>
                    <a:pt x="1076" y="28200"/>
                    <a:pt x="1286" y="28432"/>
                  </a:cubicBezTo>
                  <a:cubicBezTo>
                    <a:pt x="2277" y="29760"/>
                    <a:pt x="3267" y="31109"/>
                    <a:pt x="4237" y="32458"/>
                  </a:cubicBezTo>
                  <a:cubicBezTo>
                    <a:pt x="4342" y="32647"/>
                    <a:pt x="4469" y="32837"/>
                    <a:pt x="4553" y="33027"/>
                  </a:cubicBezTo>
                  <a:cubicBezTo>
                    <a:pt x="4736" y="33027"/>
                    <a:pt x="4909" y="33036"/>
                    <a:pt x="5085" y="33036"/>
                  </a:cubicBezTo>
                  <a:cubicBezTo>
                    <a:pt x="5174" y="33036"/>
                    <a:pt x="5263" y="33034"/>
                    <a:pt x="5354" y="33027"/>
                  </a:cubicBezTo>
                  <a:cubicBezTo>
                    <a:pt x="7462" y="32900"/>
                    <a:pt x="9569" y="32774"/>
                    <a:pt x="11677" y="32668"/>
                  </a:cubicBezTo>
                  <a:cubicBezTo>
                    <a:pt x="13932" y="32542"/>
                    <a:pt x="16187" y="32458"/>
                    <a:pt x="18421" y="32373"/>
                  </a:cubicBezTo>
                  <a:cubicBezTo>
                    <a:pt x="18454" y="32370"/>
                    <a:pt x="18488" y="32370"/>
                    <a:pt x="18521" y="32370"/>
                  </a:cubicBezTo>
                  <a:cubicBezTo>
                    <a:pt x="18597" y="32370"/>
                    <a:pt x="18674" y="32374"/>
                    <a:pt x="18750" y="32374"/>
                  </a:cubicBezTo>
                  <a:cubicBezTo>
                    <a:pt x="18899" y="32374"/>
                    <a:pt x="19047" y="32356"/>
                    <a:pt x="19180" y="32247"/>
                  </a:cubicBezTo>
                  <a:cubicBezTo>
                    <a:pt x="18147" y="30793"/>
                    <a:pt x="17093" y="29317"/>
                    <a:pt x="16040" y="27884"/>
                  </a:cubicBezTo>
                  <a:cubicBezTo>
                    <a:pt x="15745" y="27505"/>
                    <a:pt x="15660" y="27231"/>
                    <a:pt x="15955" y="26746"/>
                  </a:cubicBezTo>
                  <a:cubicBezTo>
                    <a:pt x="16904" y="25250"/>
                    <a:pt x="17768" y="23690"/>
                    <a:pt x="18695" y="22194"/>
                  </a:cubicBezTo>
                  <a:cubicBezTo>
                    <a:pt x="18906" y="21920"/>
                    <a:pt x="18885" y="21561"/>
                    <a:pt x="18653" y="21329"/>
                  </a:cubicBezTo>
                  <a:cubicBezTo>
                    <a:pt x="17620" y="19938"/>
                    <a:pt x="16630" y="18526"/>
                    <a:pt x="15576" y="17156"/>
                  </a:cubicBezTo>
                  <a:cubicBezTo>
                    <a:pt x="15239" y="16735"/>
                    <a:pt x="15112" y="16440"/>
                    <a:pt x="15471" y="15913"/>
                  </a:cubicBezTo>
                  <a:cubicBezTo>
                    <a:pt x="16335" y="14564"/>
                    <a:pt x="17093" y="13152"/>
                    <a:pt x="17979" y="11824"/>
                  </a:cubicBezTo>
                  <a:cubicBezTo>
                    <a:pt x="18379" y="11213"/>
                    <a:pt x="18316" y="10791"/>
                    <a:pt x="17915" y="10265"/>
                  </a:cubicBezTo>
                  <a:cubicBezTo>
                    <a:pt x="16883" y="8937"/>
                    <a:pt x="15913" y="7546"/>
                    <a:pt x="14880" y="6218"/>
                  </a:cubicBezTo>
                  <a:cubicBezTo>
                    <a:pt x="14649" y="5902"/>
                    <a:pt x="14606" y="5712"/>
                    <a:pt x="14817" y="5375"/>
                  </a:cubicBezTo>
                  <a:cubicBezTo>
                    <a:pt x="15702" y="3921"/>
                    <a:pt x="16567" y="2445"/>
                    <a:pt x="17452" y="970"/>
                  </a:cubicBezTo>
                  <a:cubicBezTo>
                    <a:pt x="17620" y="675"/>
                    <a:pt x="17852" y="401"/>
                    <a:pt x="17852" y="22"/>
                  </a:cubicBezTo>
                  <a:cubicBezTo>
                    <a:pt x="17726" y="1"/>
                    <a:pt x="17599" y="1"/>
                    <a:pt x="1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9"/>
            <p:cNvSpPr/>
            <p:nvPr/>
          </p:nvSpPr>
          <p:spPr>
            <a:xfrm>
              <a:off x="4449313" y="5294732"/>
              <a:ext cx="362106" cy="612965"/>
            </a:xfrm>
            <a:custGeom>
              <a:avLst/>
              <a:gdLst/>
              <a:ahLst/>
              <a:cxnLst/>
              <a:rect l="l" t="t" r="r" b="b"/>
              <a:pathLst>
                <a:path w="19455" h="32933" extrusionOk="0">
                  <a:moveTo>
                    <a:pt x="17037" y="0"/>
                  </a:moveTo>
                  <a:cubicBezTo>
                    <a:pt x="16920" y="0"/>
                    <a:pt x="16805" y="3"/>
                    <a:pt x="16693" y="10"/>
                  </a:cubicBezTo>
                  <a:cubicBezTo>
                    <a:pt x="14501" y="115"/>
                    <a:pt x="12330" y="263"/>
                    <a:pt x="10159" y="368"/>
                  </a:cubicBezTo>
                  <a:cubicBezTo>
                    <a:pt x="7799" y="474"/>
                    <a:pt x="5438" y="579"/>
                    <a:pt x="3099" y="663"/>
                  </a:cubicBezTo>
                  <a:cubicBezTo>
                    <a:pt x="2129" y="2349"/>
                    <a:pt x="1181" y="4014"/>
                    <a:pt x="190" y="5679"/>
                  </a:cubicBezTo>
                  <a:cubicBezTo>
                    <a:pt x="1" y="5890"/>
                    <a:pt x="22" y="6206"/>
                    <a:pt x="212" y="6417"/>
                  </a:cubicBezTo>
                  <a:cubicBezTo>
                    <a:pt x="1329" y="7871"/>
                    <a:pt x="2403" y="9368"/>
                    <a:pt x="3499" y="10843"/>
                  </a:cubicBezTo>
                  <a:cubicBezTo>
                    <a:pt x="3731" y="11075"/>
                    <a:pt x="3773" y="11454"/>
                    <a:pt x="3563" y="11728"/>
                  </a:cubicBezTo>
                  <a:cubicBezTo>
                    <a:pt x="2614" y="13246"/>
                    <a:pt x="1729" y="14805"/>
                    <a:pt x="781" y="16323"/>
                  </a:cubicBezTo>
                  <a:cubicBezTo>
                    <a:pt x="549" y="16576"/>
                    <a:pt x="549" y="16955"/>
                    <a:pt x="781" y="17187"/>
                  </a:cubicBezTo>
                  <a:cubicBezTo>
                    <a:pt x="1834" y="18620"/>
                    <a:pt x="2846" y="20074"/>
                    <a:pt x="3942" y="21465"/>
                  </a:cubicBezTo>
                  <a:cubicBezTo>
                    <a:pt x="4258" y="21908"/>
                    <a:pt x="4237" y="22203"/>
                    <a:pt x="3963" y="22624"/>
                  </a:cubicBezTo>
                  <a:cubicBezTo>
                    <a:pt x="3057" y="24121"/>
                    <a:pt x="2172" y="25638"/>
                    <a:pt x="1244" y="27114"/>
                  </a:cubicBezTo>
                  <a:cubicBezTo>
                    <a:pt x="1012" y="27493"/>
                    <a:pt x="1076" y="27725"/>
                    <a:pt x="1329" y="28041"/>
                  </a:cubicBezTo>
                  <a:cubicBezTo>
                    <a:pt x="2467" y="29558"/>
                    <a:pt x="3584" y="31097"/>
                    <a:pt x="4722" y="32635"/>
                  </a:cubicBezTo>
                  <a:cubicBezTo>
                    <a:pt x="4764" y="32720"/>
                    <a:pt x="4806" y="32825"/>
                    <a:pt x="4827" y="32930"/>
                  </a:cubicBezTo>
                  <a:cubicBezTo>
                    <a:pt x="4930" y="32932"/>
                    <a:pt x="5033" y="32932"/>
                    <a:pt x="5136" y="32932"/>
                  </a:cubicBezTo>
                  <a:cubicBezTo>
                    <a:pt x="7012" y="32932"/>
                    <a:pt x="8870" y="32757"/>
                    <a:pt x="10729" y="32678"/>
                  </a:cubicBezTo>
                  <a:cubicBezTo>
                    <a:pt x="13637" y="32572"/>
                    <a:pt x="16546" y="32446"/>
                    <a:pt x="19454" y="32256"/>
                  </a:cubicBezTo>
                  <a:cubicBezTo>
                    <a:pt x="18822" y="30991"/>
                    <a:pt x="17873" y="29959"/>
                    <a:pt x="17072" y="28779"/>
                  </a:cubicBezTo>
                  <a:cubicBezTo>
                    <a:pt x="16735" y="28252"/>
                    <a:pt x="16356" y="27746"/>
                    <a:pt x="15955" y="27240"/>
                  </a:cubicBezTo>
                  <a:cubicBezTo>
                    <a:pt x="15724" y="27029"/>
                    <a:pt x="15703" y="26671"/>
                    <a:pt x="15913" y="26418"/>
                  </a:cubicBezTo>
                  <a:cubicBezTo>
                    <a:pt x="16820" y="24858"/>
                    <a:pt x="17726" y="23320"/>
                    <a:pt x="18653" y="21781"/>
                  </a:cubicBezTo>
                  <a:cubicBezTo>
                    <a:pt x="18885" y="21486"/>
                    <a:pt x="18864" y="21065"/>
                    <a:pt x="18590" y="20791"/>
                  </a:cubicBezTo>
                  <a:cubicBezTo>
                    <a:pt x="17557" y="19400"/>
                    <a:pt x="16546" y="18009"/>
                    <a:pt x="15513" y="16618"/>
                  </a:cubicBezTo>
                  <a:cubicBezTo>
                    <a:pt x="15218" y="16302"/>
                    <a:pt x="15197" y="15838"/>
                    <a:pt x="15471" y="15501"/>
                  </a:cubicBezTo>
                  <a:cubicBezTo>
                    <a:pt x="16377" y="14046"/>
                    <a:pt x="17220" y="12571"/>
                    <a:pt x="18084" y="11096"/>
                  </a:cubicBezTo>
                  <a:cubicBezTo>
                    <a:pt x="18316" y="10737"/>
                    <a:pt x="18379" y="10464"/>
                    <a:pt x="18063" y="10063"/>
                  </a:cubicBezTo>
                  <a:cubicBezTo>
                    <a:pt x="16988" y="8672"/>
                    <a:pt x="15998" y="7239"/>
                    <a:pt x="14944" y="5827"/>
                  </a:cubicBezTo>
                  <a:cubicBezTo>
                    <a:pt x="14712" y="5532"/>
                    <a:pt x="14691" y="5110"/>
                    <a:pt x="14923" y="4815"/>
                  </a:cubicBezTo>
                  <a:cubicBezTo>
                    <a:pt x="15871" y="3213"/>
                    <a:pt x="16798" y="1612"/>
                    <a:pt x="17747" y="10"/>
                  </a:cubicBezTo>
                  <a:cubicBezTo>
                    <a:pt x="17508" y="10"/>
                    <a:pt x="17269" y="0"/>
                    <a:pt x="17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9"/>
            <p:cNvSpPr/>
            <p:nvPr/>
          </p:nvSpPr>
          <p:spPr>
            <a:xfrm>
              <a:off x="3392570" y="5346286"/>
              <a:ext cx="362088" cy="612370"/>
            </a:xfrm>
            <a:custGeom>
              <a:avLst/>
              <a:gdLst/>
              <a:ahLst/>
              <a:cxnLst/>
              <a:rect l="l" t="t" r="r" b="b"/>
              <a:pathLst>
                <a:path w="19454" h="32901" extrusionOk="0">
                  <a:moveTo>
                    <a:pt x="17894" y="1"/>
                  </a:moveTo>
                  <a:cubicBezTo>
                    <a:pt x="15239" y="1"/>
                    <a:pt x="12604" y="212"/>
                    <a:pt x="9970" y="359"/>
                  </a:cubicBezTo>
                  <a:cubicBezTo>
                    <a:pt x="7736" y="486"/>
                    <a:pt x="5502" y="570"/>
                    <a:pt x="3268" y="675"/>
                  </a:cubicBezTo>
                  <a:cubicBezTo>
                    <a:pt x="2614" y="2129"/>
                    <a:pt x="1687" y="3415"/>
                    <a:pt x="907" y="4764"/>
                  </a:cubicBezTo>
                  <a:cubicBezTo>
                    <a:pt x="22" y="6239"/>
                    <a:pt x="1" y="6218"/>
                    <a:pt x="1055" y="7609"/>
                  </a:cubicBezTo>
                  <a:cubicBezTo>
                    <a:pt x="1898" y="8726"/>
                    <a:pt x="2698" y="9885"/>
                    <a:pt x="3563" y="10981"/>
                  </a:cubicBezTo>
                  <a:cubicBezTo>
                    <a:pt x="3858" y="11361"/>
                    <a:pt x="3794" y="11593"/>
                    <a:pt x="3584" y="11951"/>
                  </a:cubicBezTo>
                  <a:cubicBezTo>
                    <a:pt x="2677" y="13447"/>
                    <a:pt x="1813" y="14965"/>
                    <a:pt x="865" y="16440"/>
                  </a:cubicBezTo>
                  <a:cubicBezTo>
                    <a:pt x="591" y="16862"/>
                    <a:pt x="675" y="17136"/>
                    <a:pt x="949" y="17473"/>
                  </a:cubicBezTo>
                  <a:cubicBezTo>
                    <a:pt x="1982" y="18864"/>
                    <a:pt x="3036" y="20297"/>
                    <a:pt x="4089" y="21667"/>
                  </a:cubicBezTo>
                  <a:cubicBezTo>
                    <a:pt x="4342" y="21941"/>
                    <a:pt x="4385" y="22362"/>
                    <a:pt x="4132" y="22636"/>
                  </a:cubicBezTo>
                  <a:cubicBezTo>
                    <a:pt x="3204" y="24175"/>
                    <a:pt x="2277" y="25713"/>
                    <a:pt x="1350" y="27252"/>
                  </a:cubicBezTo>
                  <a:cubicBezTo>
                    <a:pt x="1139" y="27505"/>
                    <a:pt x="1160" y="27884"/>
                    <a:pt x="1392" y="28116"/>
                  </a:cubicBezTo>
                  <a:cubicBezTo>
                    <a:pt x="2572" y="29697"/>
                    <a:pt x="3689" y="31320"/>
                    <a:pt x="4848" y="32900"/>
                  </a:cubicBezTo>
                  <a:cubicBezTo>
                    <a:pt x="7525" y="32837"/>
                    <a:pt x="10223" y="32669"/>
                    <a:pt x="12899" y="32542"/>
                  </a:cubicBezTo>
                  <a:cubicBezTo>
                    <a:pt x="15091" y="32437"/>
                    <a:pt x="17283" y="32373"/>
                    <a:pt x="19454" y="32226"/>
                  </a:cubicBezTo>
                  <a:cubicBezTo>
                    <a:pt x="18484" y="30835"/>
                    <a:pt x="17515" y="29444"/>
                    <a:pt x="16524" y="28074"/>
                  </a:cubicBezTo>
                  <a:cubicBezTo>
                    <a:pt x="15745" y="27020"/>
                    <a:pt x="15724" y="27041"/>
                    <a:pt x="16398" y="25945"/>
                  </a:cubicBezTo>
                  <a:cubicBezTo>
                    <a:pt x="17178" y="24618"/>
                    <a:pt x="17979" y="23248"/>
                    <a:pt x="18758" y="21941"/>
                  </a:cubicBezTo>
                  <a:cubicBezTo>
                    <a:pt x="18969" y="21646"/>
                    <a:pt x="18927" y="21245"/>
                    <a:pt x="18674" y="20992"/>
                  </a:cubicBezTo>
                  <a:cubicBezTo>
                    <a:pt x="17620" y="19559"/>
                    <a:pt x="16609" y="18105"/>
                    <a:pt x="15555" y="16693"/>
                  </a:cubicBezTo>
                  <a:cubicBezTo>
                    <a:pt x="15302" y="16440"/>
                    <a:pt x="15281" y="16040"/>
                    <a:pt x="15513" y="15766"/>
                  </a:cubicBezTo>
                  <a:cubicBezTo>
                    <a:pt x="16419" y="14290"/>
                    <a:pt x="17283" y="12794"/>
                    <a:pt x="18189" y="11340"/>
                  </a:cubicBezTo>
                  <a:cubicBezTo>
                    <a:pt x="18463" y="11002"/>
                    <a:pt x="18463" y="10539"/>
                    <a:pt x="18168" y="10223"/>
                  </a:cubicBezTo>
                  <a:cubicBezTo>
                    <a:pt x="17115" y="8832"/>
                    <a:pt x="16124" y="7377"/>
                    <a:pt x="15070" y="5986"/>
                  </a:cubicBezTo>
                  <a:cubicBezTo>
                    <a:pt x="14817" y="5712"/>
                    <a:pt x="14775" y="5291"/>
                    <a:pt x="15007" y="4996"/>
                  </a:cubicBezTo>
                  <a:cubicBezTo>
                    <a:pt x="15998" y="3352"/>
                    <a:pt x="17030" y="1708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9"/>
            <p:cNvSpPr/>
            <p:nvPr/>
          </p:nvSpPr>
          <p:spPr>
            <a:xfrm>
              <a:off x="3904870" y="5321570"/>
              <a:ext cx="362088" cy="612761"/>
            </a:xfrm>
            <a:custGeom>
              <a:avLst/>
              <a:gdLst/>
              <a:ahLst/>
              <a:cxnLst/>
              <a:rect l="l" t="t" r="r" b="b"/>
              <a:pathLst>
                <a:path w="19454" h="32922" extrusionOk="0">
                  <a:moveTo>
                    <a:pt x="17894" y="1"/>
                  </a:moveTo>
                  <a:cubicBezTo>
                    <a:pt x="15238" y="22"/>
                    <a:pt x="12583" y="212"/>
                    <a:pt x="9948" y="380"/>
                  </a:cubicBezTo>
                  <a:cubicBezTo>
                    <a:pt x="7735" y="507"/>
                    <a:pt x="5501" y="591"/>
                    <a:pt x="3267" y="675"/>
                  </a:cubicBezTo>
                  <a:cubicBezTo>
                    <a:pt x="2614" y="2130"/>
                    <a:pt x="1686" y="3415"/>
                    <a:pt x="885" y="4764"/>
                  </a:cubicBezTo>
                  <a:cubicBezTo>
                    <a:pt x="21" y="6239"/>
                    <a:pt x="0" y="6218"/>
                    <a:pt x="1012" y="7567"/>
                  </a:cubicBezTo>
                  <a:cubicBezTo>
                    <a:pt x="1855" y="8684"/>
                    <a:pt x="2656" y="9843"/>
                    <a:pt x="3541" y="10939"/>
                  </a:cubicBezTo>
                  <a:cubicBezTo>
                    <a:pt x="3836" y="11340"/>
                    <a:pt x="3815" y="11593"/>
                    <a:pt x="3583" y="11972"/>
                  </a:cubicBezTo>
                  <a:cubicBezTo>
                    <a:pt x="2656" y="13469"/>
                    <a:pt x="1792" y="14986"/>
                    <a:pt x="843" y="16461"/>
                  </a:cubicBezTo>
                  <a:cubicBezTo>
                    <a:pt x="590" y="16883"/>
                    <a:pt x="675" y="17136"/>
                    <a:pt x="906" y="17452"/>
                  </a:cubicBezTo>
                  <a:cubicBezTo>
                    <a:pt x="1939" y="18822"/>
                    <a:pt x="2909" y="20213"/>
                    <a:pt x="3962" y="21562"/>
                  </a:cubicBezTo>
                  <a:cubicBezTo>
                    <a:pt x="4300" y="22004"/>
                    <a:pt x="4300" y="22320"/>
                    <a:pt x="4005" y="22784"/>
                  </a:cubicBezTo>
                  <a:cubicBezTo>
                    <a:pt x="3098" y="24259"/>
                    <a:pt x="2255" y="25777"/>
                    <a:pt x="1328" y="27231"/>
                  </a:cubicBezTo>
                  <a:cubicBezTo>
                    <a:pt x="1096" y="27632"/>
                    <a:pt x="1138" y="27863"/>
                    <a:pt x="1391" y="28201"/>
                  </a:cubicBezTo>
                  <a:cubicBezTo>
                    <a:pt x="2571" y="29760"/>
                    <a:pt x="3688" y="31341"/>
                    <a:pt x="4848" y="32922"/>
                  </a:cubicBezTo>
                  <a:cubicBezTo>
                    <a:pt x="7398" y="32858"/>
                    <a:pt x="9948" y="32711"/>
                    <a:pt x="12498" y="32563"/>
                  </a:cubicBezTo>
                  <a:cubicBezTo>
                    <a:pt x="14817" y="32416"/>
                    <a:pt x="17135" y="32332"/>
                    <a:pt x="19453" y="32226"/>
                  </a:cubicBezTo>
                  <a:cubicBezTo>
                    <a:pt x="18442" y="30582"/>
                    <a:pt x="17177" y="29107"/>
                    <a:pt x="16039" y="27505"/>
                  </a:cubicBezTo>
                  <a:cubicBezTo>
                    <a:pt x="15786" y="27147"/>
                    <a:pt x="15744" y="26915"/>
                    <a:pt x="15976" y="26536"/>
                  </a:cubicBezTo>
                  <a:cubicBezTo>
                    <a:pt x="16903" y="25039"/>
                    <a:pt x="17767" y="23522"/>
                    <a:pt x="18695" y="22025"/>
                  </a:cubicBezTo>
                  <a:cubicBezTo>
                    <a:pt x="18948" y="21709"/>
                    <a:pt x="18926" y="21224"/>
                    <a:pt x="18631" y="20929"/>
                  </a:cubicBezTo>
                  <a:cubicBezTo>
                    <a:pt x="17599" y="19581"/>
                    <a:pt x="16608" y="18168"/>
                    <a:pt x="15596" y="16799"/>
                  </a:cubicBezTo>
                  <a:cubicBezTo>
                    <a:pt x="15280" y="16482"/>
                    <a:pt x="15259" y="15998"/>
                    <a:pt x="15533" y="15639"/>
                  </a:cubicBezTo>
                  <a:cubicBezTo>
                    <a:pt x="16482" y="14143"/>
                    <a:pt x="17346" y="12604"/>
                    <a:pt x="18273" y="11087"/>
                  </a:cubicBezTo>
                  <a:cubicBezTo>
                    <a:pt x="18442" y="10876"/>
                    <a:pt x="18421" y="10581"/>
                    <a:pt x="18252" y="10413"/>
                  </a:cubicBezTo>
                  <a:cubicBezTo>
                    <a:pt x="17177" y="8958"/>
                    <a:pt x="16144" y="7504"/>
                    <a:pt x="15070" y="6071"/>
                  </a:cubicBezTo>
                  <a:cubicBezTo>
                    <a:pt x="14774" y="5670"/>
                    <a:pt x="14711" y="5375"/>
                    <a:pt x="15006" y="4912"/>
                  </a:cubicBezTo>
                  <a:cubicBezTo>
                    <a:pt x="15892" y="3479"/>
                    <a:pt x="16735" y="2045"/>
                    <a:pt x="17599" y="591"/>
                  </a:cubicBezTo>
                  <a:cubicBezTo>
                    <a:pt x="17725" y="401"/>
                    <a:pt x="17788" y="191"/>
                    <a:pt x="17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9"/>
            <p:cNvSpPr/>
            <p:nvPr/>
          </p:nvSpPr>
          <p:spPr>
            <a:xfrm>
              <a:off x="4178274" y="5307463"/>
              <a:ext cx="360915" cy="613933"/>
            </a:xfrm>
            <a:custGeom>
              <a:avLst/>
              <a:gdLst/>
              <a:ahLst/>
              <a:cxnLst/>
              <a:rect l="l" t="t" r="r" b="b"/>
              <a:pathLst>
                <a:path w="19391" h="32985" extrusionOk="0">
                  <a:moveTo>
                    <a:pt x="17641" y="0"/>
                  </a:moveTo>
                  <a:lnTo>
                    <a:pt x="17641" y="0"/>
                  </a:lnTo>
                  <a:cubicBezTo>
                    <a:pt x="15470" y="127"/>
                    <a:pt x="13278" y="253"/>
                    <a:pt x="11107" y="359"/>
                  </a:cubicBezTo>
                  <a:cubicBezTo>
                    <a:pt x="8641" y="464"/>
                    <a:pt x="6175" y="548"/>
                    <a:pt x="3689" y="654"/>
                  </a:cubicBezTo>
                  <a:cubicBezTo>
                    <a:pt x="3520" y="675"/>
                    <a:pt x="3351" y="696"/>
                    <a:pt x="3183" y="759"/>
                  </a:cubicBezTo>
                  <a:cubicBezTo>
                    <a:pt x="3098" y="949"/>
                    <a:pt x="3014" y="1159"/>
                    <a:pt x="2909" y="1349"/>
                  </a:cubicBezTo>
                  <a:cubicBezTo>
                    <a:pt x="2045" y="2803"/>
                    <a:pt x="1202" y="4258"/>
                    <a:pt x="295" y="5670"/>
                  </a:cubicBezTo>
                  <a:cubicBezTo>
                    <a:pt x="0" y="6133"/>
                    <a:pt x="63" y="6428"/>
                    <a:pt x="358" y="6829"/>
                  </a:cubicBezTo>
                  <a:cubicBezTo>
                    <a:pt x="1433" y="8262"/>
                    <a:pt x="2466" y="9737"/>
                    <a:pt x="3541" y="11171"/>
                  </a:cubicBezTo>
                  <a:cubicBezTo>
                    <a:pt x="3731" y="11339"/>
                    <a:pt x="3752" y="11634"/>
                    <a:pt x="3562" y="11845"/>
                  </a:cubicBezTo>
                  <a:cubicBezTo>
                    <a:pt x="2656" y="13362"/>
                    <a:pt x="1792" y="14901"/>
                    <a:pt x="843" y="16397"/>
                  </a:cubicBezTo>
                  <a:cubicBezTo>
                    <a:pt x="569" y="16756"/>
                    <a:pt x="590" y="17240"/>
                    <a:pt x="906" y="17557"/>
                  </a:cubicBezTo>
                  <a:cubicBezTo>
                    <a:pt x="1918" y="18926"/>
                    <a:pt x="2888" y="20339"/>
                    <a:pt x="3941" y="21687"/>
                  </a:cubicBezTo>
                  <a:cubicBezTo>
                    <a:pt x="4236" y="21982"/>
                    <a:pt x="4258" y="22467"/>
                    <a:pt x="4005" y="22783"/>
                  </a:cubicBezTo>
                  <a:cubicBezTo>
                    <a:pt x="3077" y="24280"/>
                    <a:pt x="2213" y="25797"/>
                    <a:pt x="1286" y="27294"/>
                  </a:cubicBezTo>
                  <a:cubicBezTo>
                    <a:pt x="1033" y="27673"/>
                    <a:pt x="1075" y="27905"/>
                    <a:pt x="1349" y="28263"/>
                  </a:cubicBezTo>
                  <a:cubicBezTo>
                    <a:pt x="2466" y="29865"/>
                    <a:pt x="3731" y="31340"/>
                    <a:pt x="4763" y="32984"/>
                  </a:cubicBezTo>
                  <a:cubicBezTo>
                    <a:pt x="7061" y="32879"/>
                    <a:pt x="9358" y="32752"/>
                    <a:pt x="11634" y="32647"/>
                  </a:cubicBezTo>
                  <a:cubicBezTo>
                    <a:pt x="14079" y="32542"/>
                    <a:pt x="16524" y="32457"/>
                    <a:pt x="18969" y="32373"/>
                  </a:cubicBezTo>
                  <a:cubicBezTo>
                    <a:pt x="19116" y="32373"/>
                    <a:pt x="19264" y="32352"/>
                    <a:pt x="19390" y="32246"/>
                  </a:cubicBezTo>
                  <a:cubicBezTo>
                    <a:pt x="19369" y="32141"/>
                    <a:pt x="19327" y="32057"/>
                    <a:pt x="19285" y="31951"/>
                  </a:cubicBezTo>
                  <a:cubicBezTo>
                    <a:pt x="18147" y="30413"/>
                    <a:pt x="17030" y="28895"/>
                    <a:pt x="15871" y="27357"/>
                  </a:cubicBezTo>
                  <a:cubicBezTo>
                    <a:pt x="15639" y="27041"/>
                    <a:pt x="15575" y="26830"/>
                    <a:pt x="15807" y="26451"/>
                  </a:cubicBezTo>
                  <a:cubicBezTo>
                    <a:pt x="16735" y="24954"/>
                    <a:pt x="17620" y="23437"/>
                    <a:pt x="18526" y="21961"/>
                  </a:cubicBezTo>
                  <a:cubicBezTo>
                    <a:pt x="18779" y="21540"/>
                    <a:pt x="18821" y="21245"/>
                    <a:pt x="18484" y="20802"/>
                  </a:cubicBezTo>
                  <a:cubicBezTo>
                    <a:pt x="17409" y="19411"/>
                    <a:pt x="16376" y="17957"/>
                    <a:pt x="15323" y="16524"/>
                  </a:cubicBezTo>
                  <a:cubicBezTo>
                    <a:pt x="15112" y="16271"/>
                    <a:pt x="15112" y="15892"/>
                    <a:pt x="15323" y="15660"/>
                  </a:cubicBezTo>
                  <a:cubicBezTo>
                    <a:pt x="16292" y="14142"/>
                    <a:pt x="17177" y="12583"/>
                    <a:pt x="18126" y="11044"/>
                  </a:cubicBezTo>
                  <a:cubicBezTo>
                    <a:pt x="18336" y="10770"/>
                    <a:pt x="18294" y="10412"/>
                    <a:pt x="18062" y="10159"/>
                  </a:cubicBezTo>
                  <a:cubicBezTo>
                    <a:pt x="16966" y="8705"/>
                    <a:pt x="15892" y="7208"/>
                    <a:pt x="14775" y="5733"/>
                  </a:cubicBezTo>
                  <a:cubicBezTo>
                    <a:pt x="14585" y="5543"/>
                    <a:pt x="14564" y="5227"/>
                    <a:pt x="14753" y="4995"/>
                  </a:cubicBezTo>
                  <a:cubicBezTo>
                    <a:pt x="15723" y="3330"/>
                    <a:pt x="16692" y="1665"/>
                    <a:pt x="17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9"/>
            <p:cNvSpPr/>
            <p:nvPr/>
          </p:nvSpPr>
          <p:spPr>
            <a:xfrm>
              <a:off x="3122703" y="5358458"/>
              <a:ext cx="359742" cy="612779"/>
            </a:xfrm>
            <a:custGeom>
              <a:avLst/>
              <a:gdLst/>
              <a:ahLst/>
              <a:cxnLst/>
              <a:rect l="l" t="t" r="r" b="b"/>
              <a:pathLst>
                <a:path w="19328" h="32923" extrusionOk="0">
                  <a:moveTo>
                    <a:pt x="16819" y="0"/>
                  </a:moveTo>
                  <a:cubicBezTo>
                    <a:pt x="14438" y="127"/>
                    <a:pt x="12056" y="253"/>
                    <a:pt x="9674" y="380"/>
                  </a:cubicBezTo>
                  <a:cubicBezTo>
                    <a:pt x="7546" y="485"/>
                    <a:pt x="5396" y="590"/>
                    <a:pt x="3246" y="675"/>
                  </a:cubicBezTo>
                  <a:cubicBezTo>
                    <a:pt x="3246" y="1054"/>
                    <a:pt x="3014" y="1328"/>
                    <a:pt x="2846" y="1644"/>
                  </a:cubicBezTo>
                  <a:cubicBezTo>
                    <a:pt x="1982" y="3098"/>
                    <a:pt x="1117" y="4574"/>
                    <a:pt x="211" y="6028"/>
                  </a:cubicBezTo>
                  <a:cubicBezTo>
                    <a:pt x="0" y="6365"/>
                    <a:pt x="43" y="6555"/>
                    <a:pt x="274" y="6871"/>
                  </a:cubicBezTo>
                  <a:cubicBezTo>
                    <a:pt x="1307" y="8199"/>
                    <a:pt x="2277" y="9590"/>
                    <a:pt x="3309" y="10917"/>
                  </a:cubicBezTo>
                  <a:cubicBezTo>
                    <a:pt x="3731" y="11444"/>
                    <a:pt x="3773" y="11866"/>
                    <a:pt x="3373" y="12477"/>
                  </a:cubicBezTo>
                  <a:cubicBezTo>
                    <a:pt x="2487" y="13805"/>
                    <a:pt x="1729" y="15238"/>
                    <a:pt x="864" y="16566"/>
                  </a:cubicBezTo>
                  <a:cubicBezTo>
                    <a:pt x="506" y="17072"/>
                    <a:pt x="654" y="17388"/>
                    <a:pt x="970" y="17809"/>
                  </a:cubicBezTo>
                  <a:cubicBezTo>
                    <a:pt x="2003" y="19179"/>
                    <a:pt x="3014" y="20591"/>
                    <a:pt x="4047" y="21982"/>
                  </a:cubicBezTo>
                  <a:cubicBezTo>
                    <a:pt x="4279" y="22214"/>
                    <a:pt x="4300" y="22572"/>
                    <a:pt x="4089" y="22846"/>
                  </a:cubicBezTo>
                  <a:cubicBezTo>
                    <a:pt x="3162" y="24364"/>
                    <a:pt x="2319" y="25902"/>
                    <a:pt x="1349" y="27399"/>
                  </a:cubicBezTo>
                  <a:cubicBezTo>
                    <a:pt x="1054" y="27884"/>
                    <a:pt x="1138" y="28158"/>
                    <a:pt x="1434" y="28537"/>
                  </a:cubicBezTo>
                  <a:cubicBezTo>
                    <a:pt x="2508" y="29991"/>
                    <a:pt x="3520" y="31445"/>
                    <a:pt x="4574" y="32921"/>
                  </a:cubicBezTo>
                  <a:cubicBezTo>
                    <a:pt x="4680" y="32922"/>
                    <a:pt x="4787" y="32922"/>
                    <a:pt x="4893" y="32922"/>
                  </a:cubicBezTo>
                  <a:cubicBezTo>
                    <a:pt x="6829" y="32922"/>
                    <a:pt x="8747" y="32748"/>
                    <a:pt x="10665" y="32668"/>
                  </a:cubicBezTo>
                  <a:cubicBezTo>
                    <a:pt x="13552" y="32563"/>
                    <a:pt x="16440" y="32436"/>
                    <a:pt x="19327" y="32246"/>
                  </a:cubicBezTo>
                  <a:cubicBezTo>
                    <a:pt x="18168" y="30645"/>
                    <a:pt x="17051" y="29043"/>
                    <a:pt x="15871" y="27462"/>
                  </a:cubicBezTo>
                  <a:cubicBezTo>
                    <a:pt x="15639" y="27230"/>
                    <a:pt x="15639" y="26851"/>
                    <a:pt x="15829" y="26598"/>
                  </a:cubicBezTo>
                  <a:cubicBezTo>
                    <a:pt x="16777" y="25059"/>
                    <a:pt x="17662" y="23500"/>
                    <a:pt x="18632" y="21982"/>
                  </a:cubicBezTo>
                  <a:cubicBezTo>
                    <a:pt x="18863" y="21687"/>
                    <a:pt x="18842" y="21266"/>
                    <a:pt x="18568" y="21013"/>
                  </a:cubicBezTo>
                  <a:cubicBezTo>
                    <a:pt x="17494" y="19622"/>
                    <a:pt x="16482" y="18210"/>
                    <a:pt x="15428" y="16819"/>
                  </a:cubicBezTo>
                  <a:cubicBezTo>
                    <a:pt x="15175" y="16482"/>
                    <a:pt x="15091" y="16208"/>
                    <a:pt x="15344" y="15765"/>
                  </a:cubicBezTo>
                  <a:cubicBezTo>
                    <a:pt x="16292" y="14311"/>
                    <a:pt x="17156" y="12793"/>
                    <a:pt x="18063" y="11297"/>
                  </a:cubicBezTo>
                  <a:cubicBezTo>
                    <a:pt x="18294" y="10939"/>
                    <a:pt x="18337" y="10686"/>
                    <a:pt x="18042" y="10306"/>
                  </a:cubicBezTo>
                  <a:cubicBezTo>
                    <a:pt x="17177" y="9210"/>
                    <a:pt x="16377" y="8072"/>
                    <a:pt x="15533" y="6955"/>
                  </a:cubicBezTo>
                  <a:cubicBezTo>
                    <a:pt x="14480" y="5564"/>
                    <a:pt x="14501" y="5585"/>
                    <a:pt x="15386" y="4089"/>
                  </a:cubicBezTo>
                  <a:cubicBezTo>
                    <a:pt x="16187" y="2740"/>
                    <a:pt x="17093" y="1454"/>
                    <a:pt x="17746" y="21"/>
                  </a:cubicBezTo>
                  <a:cubicBezTo>
                    <a:pt x="17451" y="21"/>
                    <a:pt x="17156" y="0"/>
                    <a:pt x="16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9"/>
            <p:cNvSpPr/>
            <p:nvPr/>
          </p:nvSpPr>
          <p:spPr>
            <a:xfrm>
              <a:off x="3667164" y="5334133"/>
              <a:ext cx="327952" cy="611960"/>
            </a:xfrm>
            <a:custGeom>
              <a:avLst/>
              <a:gdLst/>
              <a:ahLst/>
              <a:cxnLst/>
              <a:rect l="l" t="t" r="r" b="b"/>
              <a:pathLst>
                <a:path w="17620" h="32879" extrusionOk="0">
                  <a:moveTo>
                    <a:pt x="16039" y="0"/>
                  </a:moveTo>
                  <a:lnTo>
                    <a:pt x="16039" y="0"/>
                  </a:lnTo>
                  <a:cubicBezTo>
                    <a:pt x="14479" y="85"/>
                    <a:pt x="12941" y="169"/>
                    <a:pt x="11381" y="232"/>
                  </a:cubicBezTo>
                  <a:cubicBezTo>
                    <a:pt x="8789" y="338"/>
                    <a:pt x="6217" y="422"/>
                    <a:pt x="3625" y="527"/>
                  </a:cubicBezTo>
                  <a:cubicBezTo>
                    <a:pt x="3456" y="548"/>
                    <a:pt x="3288" y="591"/>
                    <a:pt x="3119" y="633"/>
                  </a:cubicBezTo>
                  <a:cubicBezTo>
                    <a:pt x="2255" y="2361"/>
                    <a:pt x="1222" y="3984"/>
                    <a:pt x="232" y="5649"/>
                  </a:cubicBezTo>
                  <a:cubicBezTo>
                    <a:pt x="0" y="5944"/>
                    <a:pt x="42" y="6365"/>
                    <a:pt x="316" y="6618"/>
                  </a:cubicBezTo>
                  <a:cubicBezTo>
                    <a:pt x="1349" y="8030"/>
                    <a:pt x="2339" y="9464"/>
                    <a:pt x="3393" y="10855"/>
                  </a:cubicBezTo>
                  <a:cubicBezTo>
                    <a:pt x="3688" y="11171"/>
                    <a:pt x="3688" y="11655"/>
                    <a:pt x="3414" y="11972"/>
                  </a:cubicBezTo>
                  <a:cubicBezTo>
                    <a:pt x="2508" y="13447"/>
                    <a:pt x="1644" y="14943"/>
                    <a:pt x="738" y="16398"/>
                  </a:cubicBezTo>
                  <a:cubicBezTo>
                    <a:pt x="527" y="16672"/>
                    <a:pt x="548" y="17072"/>
                    <a:pt x="780" y="17325"/>
                  </a:cubicBezTo>
                  <a:cubicBezTo>
                    <a:pt x="1834" y="18758"/>
                    <a:pt x="2845" y="20212"/>
                    <a:pt x="3899" y="21624"/>
                  </a:cubicBezTo>
                  <a:cubicBezTo>
                    <a:pt x="4152" y="21877"/>
                    <a:pt x="4194" y="22278"/>
                    <a:pt x="3983" y="22573"/>
                  </a:cubicBezTo>
                  <a:cubicBezTo>
                    <a:pt x="3204" y="23901"/>
                    <a:pt x="2403" y="25249"/>
                    <a:pt x="1623" y="26577"/>
                  </a:cubicBezTo>
                  <a:cubicBezTo>
                    <a:pt x="948" y="27673"/>
                    <a:pt x="970" y="27652"/>
                    <a:pt x="1749" y="28706"/>
                  </a:cubicBezTo>
                  <a:cubicBezTo>
                    <a:pt x="2740" y="30097"/>
                    <a:pt x="3709" y="31488"/>
                    <a:pt x="4700" y="32879"/>
                  </a:cubicBezTo>
                  <a:cubicBezTo>
                    <a:pt x="6239" y="32816"/>
                    <a:pt x="7756" y="32710"/>
                    <a:pt x="9295" y="32668"/>
                  </a:cubicBezTo>
                  <a:cubicBezTo>
                    <a:pt x="12077" y="32563"/>
                    <a:pt x="14838" y="32436"/>
                    <a:pt x="17620" y="32247"/>
                  </a:cubicBezTo>
                  <a:cubicBezTo>
                    <a:pt x="16460" y="30666"/>
                    <a:pt x="15343" y="29085"/>
                    <a:pt x="14163" y="27526"/>
                  </a:cubicBezTo>
                  <a:cubicBezTo>
                    <a:pt x="13910" y="27188"/>
                    <a:pt x="13868" y="26957"/>
                    <a:pt x="14100" y="26556"/>
                  </a:cubicBezTo>
                  <a:cubicBezTo>
                    <a:pt x="15027" y="25081"/>
                    <a:pt x="15870" y="23584"/>
                    <a:pt x="16777" y="22109"/>
                  </a:cubicBezTo>
                  <a:cubicBezTo>
                    <a:pt x="17072" y="21645"/>
                    <a:pt x="17072" y="21329"/>
                    <a:pt x="16734" y="20887"/>
                  </a:cubicBezTo>
                  <a:cubicBezTo>
                    <a:pt x="15702" y="19538"/>
                    <a:pt x="14711" y="18147"/>
                    <a:pt x="13678" y="16777"/>
                  </a:cubicBezTo>
                  <a:cubicBezTo>
                    <a:pt x="13447" y="16461"/>
                    <a:pt x="13362" y="16208"/>
                    <a:pt x="13615" y="15786"/>
                  </a:cubicBezTo>
                  <a:cubicBezTo>
                    <a:pt x="14564" y="14311"/>
                    <a:pt x="15428" y="12794"/>
                    <a:pt x="16355" y="11297"/>
                  </a:cubicBezTo>
                  <a:cubicBezTo>
                    <a:pt x="16566" y="10918"/>
                    <a:pt x="16629" y="10665"/>
                    <a:pt x="16313" y="10264"/>
                  </a:cubicBezTo>
                  <a:cubicBezTo>
                    <a:pt x="15449" y="9168"/>
                    <a:pt x="14648" y="8009"/>
                    <a:pt x="13784" y="6892"/>
                  </a:cubicBezTo>
                  <a:cubicBezTo>
                    <a:pt x="12772" y="5543"/>
                    <a:pt x="12793" y="5564"/>
                    <a:pt x="13678" y="4089"/>
                  </a:cubicBezTo>
                  <a:cubicBezTo>
                    <a:pt x="14479" y="2740"/>
                    <a:pt x="15386" y="1434"/>
                    <a:pt x="160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9"/>
            <p:cNvSpPr/>
            <p:nvPr/>
          </p:nvSpPr>
          <p:spPr>
            <a:xfrm>
              <a:off x="4722716" y="5282747"/>
              <a:ext cx="332289" cy="612444"/>
            </a:xfrm>
            <a:custGeom>
              <a:avLst/>
              <a:gdLst/>
              <a:ahLst/>
              <a:cxnLst/>
              <a:rect l="l" t="t" r="r" b="b"/>
              <a:pathLst>
                <a:path w="17853" h="32905" extrusionOk="0">
                  <a:moveTo>
                    <a:pt x="16377" y="0"/>
                  </a:moveTo>
                  <a:lnTo>
                    <a:pt x="3057" y="654"/>
                  </a:lnTo>
                  <a:cubicBezTo>
                    <a:pt x="2108" y="2277"/>
                    <a:pt x="1181" y="3878"/>
                    <a:pt x="233" y="5480"/>
                  </a:cubicBezTo>
                  <a:cubicBezTo>
                    <a:pt x="1" y="5775"/>
                    <a:pt x="22" y="6197"/>
                    <a:pt x="254" y="6492"/>
                  </a:cubicBezTo>
                  <a:cubicBezTo>
                    <a:pt x="1308" y="7904"/>
                    <a:pt x="2298" y="9337"/>
                    <a:pt x="3373" y="10728"/>
                  </a:cubicBezTo>
                  <a:cubicBezTo>
                    <a:pt x="3689" y="11129"/>
                    <a:pt x="3626" y="11381"/>
                    <a:pt x="3394" y="11761"/>
                  </a:cubicBezTo>
                  <a:cubicBezTo>
                    <a:pt x="2530" y="13236"/>
                    <a:pt x="1687" y="14711"/>
                    <a:pt x="781" y="16166"/>
                  </a:cubicBezTo>
                  <a:cubicBezTo>
                    <a:pt x="507" y="16503"/>
                    <a:pt x="528" y="16967"/>
                    <a:pt x="823" y="17283"/>
                  </a:cubicBezTo>
                  <a:cubicBezTo>
                    <a:pt x="1856" y="18653"/>
                    <a:pt x="2846" y="20065"/>
                    <a:pt x="3900" y="21456"/>
                  </a:cubicBezTo>
                  <a:cubicBezTo>
                    <a:pt x="4174" y="21709"/>
                    <a:pt x="4195" y="22151"/>
                    <a:pt x="3963" y="22446"/>
                  </a:cubicBezTo>
                  <a:cubicBezTo>
                    <a:pt x="3036" y="23964"/>
                    <a:pt x="2130" y="25523"/>
                    <a:pt x="1223" y="27062"/>
                  </a:cubicBezTo>
                  <a:cubicBezTo>
                    <a:pt x="1013" y="27315"/>
                    <a:pt x="1034" y="27673"/>
                    <a:pt x="1265" y="27905"/>
                  </a:cubicBezTo>
                  <a:cubicBezTo>
                    <a:pt x="1666" y="28411"/>
                    <a:pt x="2045" y="28917"/>
                    <a:pt x="2382" y="29444"/>
                  </a:cubicBezTo>
                  <a:cubicBezTo>
                    <a:pt x="3183" y="30603"/>
                    <a:pt x="4132" y="31635"/>
                    <a:pt x="4764" y="32900"/>
                  </a:cubicBezTo>
                  <a:cubicBezTo>
                    <a:pt x="4877" y="32903"/>
                    <a:pt x="4990" y="32904"/>
                    <a:pt x="5104" y="32904"/>
                  </a:cubicBezTo>
                  <a:cubicBezTo>
                    <a:pt x="5839" y="32904"/>
                    <a:pt x="6587" y="32849"/>
                    <a:pt x="7335" y="32795"/>
                  </a:cubicBezTo>
                  <a:cubicBezTo>
                    <a:pt x="9822" y="32668"/>
                    <a:pt x="12330" y="32626"/>
                    <a:pt x="14817" y="32479"/>
                  </a:cubicBezTo>
                  <a:cubicBezTo>
                    <a:pt x="15808" y="32415"/>
                    <a:pt x="16820" y="32415"/>
                    <a:pt x="17852" y="32331"/>
                  </a:cubicBezTo>
                  <a:cubicBezTo>
                    <a:pt x="17705" y="32057"/>
                    <a:pt x="17452" y="31973"/>
                    <a:pt x="17262" y="31846"/>
                  </a:cubicBezTo>
                  <a:cubicBezTo>
                    <a:pt x="15787" y="30835"/>
                    <a:pt x="14290" y="29823"/>
                    <a:pt x="12794" y="28811"/>
                  </a:cubicBezTo>
                  <a:cubicBezTo>
                    <a:pt x="12499" y="28622"/>
                    <a:pt x="12351" y="28495"/>
                    <a:pt x="12710" y="28200"/>
                  </a:cubicBezTo>
                  <a:cubicBezTo>
                    <a:pt x="14143" y="27041"/>
                    <a:pt x="15576" y="25819"/>
                    <a:pt x="17051" y="24680"/>
                  </a:cubicBezTo>
                  <a:cubicBezTo>
                    <a:pt x="17578" y="24280"/>
                    <a:pt x="17431" y="24132"/>
                    <a:pt x="16988" y="23837"/>
                  </a:cubicBezTo>
                  <a:cubicBezTo>
                    <a:pt x="15323" y="22741"/>
                    <a:pt x="13679" y="21603"/>
                    <a:pt x="11993" y="20465"/>
                  </a:cubicBezTo>
                  <a:cubicBezTo>
                    <a:pt x="12183" y="20297"/>
                    <a:pt x="12309" y="20170"/>
                    <a:pt x="12478" y="20044"/>
                  </a:cubicBezTo>
                  <a:cubicBezTo>
                    <a:pt x="13827" y="18906"/>
                    <a:pt x="15218" y="17789"/>
                    <a:pt x="16567" y="16650"/>
                  </a:cubicBezTo>
                  <a:cubicBezTo>
                    <a:pt x="17136" y="16187"/>
                    <a:pt x="17136" y="16124"/>
                    <a:pt x="16525" y="15723"/>
                  </a:cubicBezTo>
                  <a:lnTo>
                    <a:pt x="12225" y="12794"/>
                  </a:lnTo>
                  <a:cubicBezTo>
                    <a:pt x="11593" y="12372"/>
                    <a:pt x="11572" y="12351"/>
                    <a:pt x="12183" y="11845"/>
                  </a:cubicBezTo>
                  <a:cubicBezTo>
                    <a:pt x="13532" y="10728"/>
                    <a:pt x="14881" y="9611"/>
                    <a:pt x="16251" y="8536"/>
                  </a:cubicBezTo>
                  <a:cubicBezTo>
                    <a:pt x="16756" y="8157"/>
                    <a:pt x="16672" y="7988"/>
                    <a:pt x="16208" y="7672"/>
                  </a:cubicBezTo>
                  <a:cubicBezTo>
                    <a:pt x="14691" y="6682"/>
                    <a:pt x="13195" y="5628"/>
                    <a:pt x="11698" y="4616"/>
                  </a:cubicBezTo>
                  <a:cubicBezTo>
                    <a:pt x="11340" y="4384"/>
                    <a:pt x="11319" y="4195"/>
                    <a:pt x="11656" y="3942"/>
                  </a:cubicBezTo>
                  <a:cubicBezTo>
                    <a:pt x="12351" y="3373"/>
                    <a:pt x="13026" y="2783"/>
                    <a:pt x="13721" y="2213"/>
                  </a:cubicBezTo>
                  <a:lnTo>
                    <a:pt x="16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9"/>
            <p:cNvSpPr/>
            <p:nvPr/>
          </p:nvSpPr>
          <p:spPr>
            <a:xfrm>
              <a:off x="2628456" y="5385091"/>
              <a:ext cx="307572" cy="614361"/>
            </a:xfrm>
            <a:custGeom>
              <a:avLst/>
              <a:gdLst/>
              <a:ahLst/>
              <a:cxnLst/>
              <a:rect l="l" t="t" r="r" b="b"/>
              <a:pathLst>
                <a:path w="16525" h="33008" extrusionOk="0">
                  <a:moveTo>
                    <a:pt x="14860" y="0"/>
                  </a:moveTo>
                  <a:cubicBezTo>
                    <a:pt x="13036" y="0"/>
                    <a:pt x="11227" y="156"/>
                    <a:pt x="9400" y="255"/>
                  </a:cubicBezTo>
                  <a:cubicBezTo>
                    <a:pt x="7061" y="382"/>
                    <a:pt x="4722" y="424"/>
                    <a:pt x="2382" y="571"/>
                  </a:cubicBezTo>
                  <a:cubicBezTo>
                    <a:pt x="1644" y="635"/>
                    <a:pt x="886" y="614"/>
                    <a:pt x="0" y="740"/>
                  </a:cubicBezTo>
                  <a:cubicBezTo>
                    <a:pt x="1771" y="1941"/>
                    <a:pt x="3415" y="3058"/>
                    <a:pt x="5080" y="4154"/>
                  </a:cubicBezTo>
                  <a:cubicBezTo>
                    <a:pt x="5417" y="4386"/>
                    <a:pt x="5459" y="4513"/>
                    <a:pt x="5122" y="4765"/>
                  </a:cubicBezTo>
                  <a:cubicBezTo>
                    <a:pt x="3668" y="5946"/>
                    <a:pt x="2256" y="7147"/>
                    <a:pt x="801" y="8306"/>
                  </a:cubicBezTo>
                  <a:cubicBezTo>
                    <a:pt x="359" y="8665"/>
                    <a:pt x="422" y="8833"/>
                    <a:pt x="843" y="9107"/>
                  </a:cubicBezTo>
                  <a:cubicBezTo>
                    <a:pt x="2298" y="10077"/>
                    <a:pt x="3752" y="11088"/>
                    <a:pt x="5206" y="12058"/>
                  </a:cubicBezTo>
                  <a:cubicBezTo>
                    <a:pt x="5860" y="12500"/>
                    <a:pt x="5881" y="12500"/>
                    <a:pt x="5291" y="13006"/>
                  </a:cubicBezTo>
                  <a:cubicBezTo>
                    <a:pt x="5122" y="13154"/>
                    <a:pt x="4932" y="13322"/>
                    <a:pt x="4743" y="13470"/>
                  </a:cubicBezTo>
                  <a:lnTo>
                    <a:pt x="696" y="16800"/>
                  </a:lnTo>
                  <a:cubicBezTo>
                    <a:pt x="928" y="16968"/>
                    <a:pt x="1139" y="17116"/>
                    <a:pt x="1328" y="17242"/>
                  </a:cubicBezTo>
                  <a:cubicBezTo>
                    <a:pt x="2825" y="18254"/>
                    <a:pt x="4300" y="19287"/>
                    <a:pt x="5796" y="20256"/>
                  </a:cubicBezTo>
                  <a:cubicBezTo>
                    <a:pt x="6239" y="20551"/>
                    <a:pt x="6218" y="20720"/>
                    <a:pt x="5839" y="21015"/>
                  </a:cubicBezTo>
                  <a:cubicBezTo>
                    <a:pt x="4426" y="22153"/>
                    <a:pt x="3056" y="23354"/>
                    <a:pt x="1623" y="24493"/>
                  </a:cubicBezTo>
                  <a:cubicBezTo>
                    <a:pt x="1181" y="24851"/>
                    <a:pt x="1181" y="25019"/>
                    <a:pt x="1665" y="25336"/>
                  </a:cubicBezTo>
                  <a:cubicBezTo>
                    <a:pt x="3183" y="26326"/>
                    <a:pt x="4679" y="27359"/>
                    <a:pt x="6197" y="28349"/>
                  </a:cubicBezTo>
                  <a:cubicBezTo>
                    <a:pt x="6555" y="28581"/>
                    <a:pt x="6703" y="28708"/>
                    <a:pt x="6281" y="29045"/>
                  </a:cubicBezTo>
                  <a:cubicBezTo>
                    <a:pt x="5522" y="29614"/>
                    <a:pt x="4806" y="30225"/>
                    <a:pt x="4110" y="30836"/>
                  </a:cubicBezTo>
                  <a:cubicBezTo>
                    <a:pt x="3330" y="31511"/>
                    <a:pt x="2487" y="32080"/>
                    <a:pt x="1792" y="32818"/>
                  </a:cubicBezTo>
                  <a:cubicBezTo>
                    <a:pt x="1813" y="32881"/>
                    <a:pt x="1834" y="32944"/>
                    <a:pt x="1855" y="33007"/>
                  </a:cubicBezTo>
                  <a:lnTo>
                    <a:pt x="16524" y="32249"/>
                  </a:lnTo>
                  <a:cubicBezTo>
                    <a:pt x="16419" y="32059"/>
                    <a:pt x="16313" y="31869"/>
                    <a:pt x="16187" y="31701"/>
                  </a:cubicBezTo>
                  <a:cubicBezTo>
                    <a:pt x="15217" y="30352"/>
                    <a:pt x="14248" y="28982"/>
                    <a:pt x="13257" y="27654"/>
                  </a:cubicBezTo>
                  <a:cubicBezTo>
                    <a:pt x="13025" y="27443"/>
                    <a:pt x="13004" y="27085"/>
                    <a:pt x="13173" y="26832"/>
                  </a:cubicBezTo>
                  <a:cubicBezTo>
                    <a:pt x="14121" y="25293"/>
                    <a:pt x="15007" y="23734"/>
                    <a:pt x="15934" y="22216"/>
                  </a:cubicBezTo>
                  <a:cubicBezTo>
                    <a:pt x="16166" y="21921"/>
                    <a:pt x="16166" y="21500"/>
                    <a:pt x="15913" y="21205"/>
                  </a:cubicBezTo>
                  <a:cubicBezTo>
                    <a:pt x="14859" y="19750"/>
                    <a:pt x="13805" y="18296"/>
                    <a:pt x="12752" y="16863"/>
                  </a:cubicBezTo>
                  <a:cubicBezTo>
                    <a:pt x="12520" y="16631"/>
                    <a:pt x="12499" y="16252"/>
                    <a:pt x="12688" y="15999"/>
                  </a:cubicBezTo>
                  <a:cubicBezTo>
                    <a:pt x="13658" y="14439"/>
                    <a:pt x="14543" y="12859"/>
                    <a:pt x="15491" y="11299"/>
                  </a:cubicBezTo>
                  <a:cubicBezTo>
                    <a:pt x="15681" y="11088"/>
                    <a:pt x="15660" y="10751"/>
                    <a:pt x="15449" y="10561"/>
                  </a:cubicBezTo>
                  <a:cubicBezTo>
                    <a:pt x="14353" y="9107"/>
                    <a:pt x="13299" y="7632"/>
                    <a:pt x="12225" y="6178"/>
                  </a:cubicBezTo>
                  <a:cubicBezTo>
                    <a:pt x="11972" y="5904"/>
                    <a:pt x="11972" y="5503"/>
                    <a:pt x="12182" y="5229"/>
                  </a:cubicBezTo>
                  <a:cubicBezTo>
                    <a:pt x="12583" y="4618"/>
                    <a:pt x="12962" y="4007"/>
                    <a:pt x="13299" y="3374"/>
                  </a:cubicBezTo>
                  <a:cubicBezTo>
                    <a:pt x="13932" y="2236"/>
                    <a:pt x="14691" y="1204"/>
                    <a:pt x="15196" y="2"/>
                  </a:cubicBezTo>
                  <a:cubicBezTo>
                    <a:pt x="15084" y="1"/>
                    <a:pt x="14972" y="0"/>
                    <a:pt x="14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5" name="Google Shape;2645;p59"/>
          <p:cNvGrpSpPr/>
          <p:nvPr/>
        </p:nvGrpSpPr>
        <p:grpSpPr>
          <a:xfrm rot="1653028" flipH="1">
            <a:off x="1545553" y="-497618"/>
            <a:ext cx="1719310" cy="916179"/>
            <a:chOff x="7463504" y="3075665"/>
            <a:chExt cx="2603050" cy="1387103"/>
          </a:xfrm>
        </p:grpSpPr>
        <p:sp>
          <p:nvSpPr>
            <p:cNvPr id="2646" name="Google Shape;2646;p59"/>
            <p:cNvSpPr/>
            <p:nvPr/>
          </p:nvSpPr>
          <p:spPr>
            <a:xfrm rot="-970049">
              <a:off x="7514122" y="3409760"/>
              <a:ext cx="2501813" cy="718914"/>
            </a:xfrm>
            <a:custGeom>
              <a:avLst/>
              <a:gdLst/>
              <a:ahLst/>
              <a:cxnLst/>
              <a:rect l="l" t="t" r="r" b="b"/>
              <a:pathLst>
                <a:path w="128944" h="37053" extrusionOk="0">
                  <a:moveTo>
                    <a:pt x="119723" y="3025"/>
                  </a:moveTo>
                  <a:cubicBezTo>
                    <a:pt x="119950" y="3025"/>
                    <a:pt x="120176" y="3078"/>
                    <a:pt x="120387" y="3183"/>
                  </a:cubicBezTo>
                  <a:cubicBezTo>
                    <a:pt x="121455" y="3183"/>
                    <a:pt x="122523" y="3192"/>
                    <a:pt x="123590" y="3192"/>
                  </a:cubicBezTo>
                  <a:cubicBezTo>
                    <a:pt x="124124" y="3192"/>
                    <a:pt x="124658" y="3190"/>
                    <a:pt x="125192" y="3183"/>
                  </a:cubicBezTo>
                  <a:cubicBezTo>
                    <a:pt x="125219" y="3182"/>
                    <a:pt x="125245" y="3181"/>
                    <a:pt x="125270" y="3181"/>
                  </a:cubicBezTo>
                  <a:cubicBezTo>
                    <a:pt x="125652" y="3181"/>
                    <a:pt x="125782" y="3338"/>
                    <a:pt x="125782" y="3773"/>
                  </a:cubicBezTo>
                  <a:cubicBezTo>
                    <a:pt x="125782" y="5544"/>
                    <a:pt x="125782" y="7335"/>
                    <a:pt x="125782" y="9105"/>
                  </a:cubicBezTo>
                  <a:lnTo>
                    <a:pt x="125782" y="10560"/>
                  </a:lnTo>
                  <a:lnTo>
                    <a:pt x="125782" y="18063"/>
                  </a:lnTo>
                  <a:lnTo>
                    <a:pt x="125782" y="19517"/>
                  </a:lnTo>
                  <a:lnTo>
                    <a:pt x="125782" y="26493"/>
                  </a:lnTo>
                  <a:lnTo>
                    <a:pt x="125782" y="27947"/>
                  </a:lnTo>
                  <a:cubicBezTo>
                    <a:pt x="125782" y="29739"/>
                    <a:pt x="125761" y="31509"/>
                    <a:pt x="125782" y="33280"/>
                  </a:cubicBezTo>
                  <a:cubicBezTo>
                    <a:pt x="125803" y="33764"/>
                    <a:pt x="125635" y="33870"/>
                    <a:pt x="125171" y="33870"/>
                  </a:cubicBezTo>
                  <a:lnTo>
                    <a:pt x="4257" y="33870"/>
                  </a:lnTo>
                  <a:cubicBezTo>
                    <a:pt x="4052" y="33870"/>
                    <a:pt x="3889" y="33874"/>
                    <a:pt x="3759" y="33874"/>
                  </a:cubicBezTo>
                  <a:cubicBezTo>
                    <a:pt x="3197" y="33874"/>
                    <a:pt x="3267" y="33791"/>
                    <a:pt x="3267" y="32900"/>
                  </a:cubicBezTo>
                  <a:lnTo>
                    <a:pt x="3267" y="27947"/>
                  </a:lnTo>
                  <a:cubicBezTo>
                    <a:pt x="3098" y="27484"/>
                    <a:pt x="3098" y="26978"/>
                    <a:pt x="3267" y="26493"/>
                  </a:cubicBezTo>
                  <a:lnTo>
                    <a:pt x="3267" y="19517"/>
                  </a:lnTo>
                  <a:cubicBezTo>
                    <a:pt x="3098" y="19053"/>
                    <a:pt x="3098" y="18547"/>
                    <a:pt x="3267" y="18084"/>
                  </a:cubicBezTo>
                  <a:lnTo>
                    <a:pt x="3267" y="10560"/>
                  </a:lnTo>
                  <a:cubicBezTo>
                    <a:pt x="3098" y="10096"/>
                    <a:pt x="3098" y="9590"/>
                    <a:pt x="3267" y="9127"/>
                  </a:cubicBezTo>
                  <a:cubicBezTo>
                    <a:pt x="3267" y="7356"/>
                    <a:pt x="3309" y="5628"/>
                    <a:pt x="3267" y="3879"/>
                  </a:cubicBezTo>
                  <a:cubicBezTo>
                    <a:pt x="3267" y="3310"/>
                    <a:pt x="3457" y="3183"/>
                    <a:pt x="3983" y="3183"/>
                  </a:cubicBezTo>
                  <a:cubicBezTo>
                    <a:pt x="4812" y="3190"/>
                    <a:pt x="5641" y="3192"/>
                    <a:pt x="6471" y="3192"/>
                  </a:cubicBezTo>
                  <a:cubicBezTo>
                    <a:pt x="8131" y="3192"/>
                    <a:pt x="9793" y="3183"/>
                    <a:pt x="11465" y="3183"/>
                  </a:cubicBezTo>
                  <a:cubicBezTo>
                    <a:pt x="11645" y="3078"/>
                    <a:pt x="11845" y="3025"/>
                    <a:pt x="12048" y="3025"/>
                  </a:cubicBezTo>
                  <a:cubicBezTo>
                    <a:pt x="12251" y="3025"/>
                    <a:pt x="12456" y="3078"/>
                    <a:pt x="12646" y="3183"/>
                  </a:cubicBezTo>
                  <a:lnTo>
                    <a:pt x="25966" y="3183"/>
                  </a:lnTo>
                  <a:cubicBezTo>
                    <a:pt x="26166" y="3078"/>
                    <a:pt x="26387" y="3025"/>
                    <a:pt x="26611" y="3025"/>
                  </a:cubicBezTo>
                  <a:cubicBezTo>
                    <a:pt x="26835" y="3025"/>
                    <a:pt x="27062" y="3078"/>
                    <a:pt x="27273" y="3183"/>
                  </a:cubicBezTo>
                  <a:lnTo>
                    <a:pt x="38064" y="3183"/>
                  </a:lnTo>
                  <a:cubicBezTo>
                    <a:pt x="38274" y="3078"/>
                    <a:pt x="38501" y="3025"/>
                    <a:pt x="38727" y="3025"/>
                  </a:cubicBezTo>
                  <a:cubicBezTo>
                    <a:pt x="38954" y="3025"/>
                    <a:pt x="39181" y="3078"/>
                    <a:pt x="39391" y="3183"/>
                  </a:cubicBezTo>
                  <a:lnTo>
                    <a:pt x="52690" y="3183"/>
                  </a:lnTo>
                  <a:cubicBezTo>
                    <a:pt x="52901" y="3078"/>
                    <a:pt x="53128" y="3025"/>
                    <a:pt x="53352" y="3025"/>
                  </a:cubicBezTo>
                  <a:cubicBezTo>
                    <a:pt x="53576" y="3025"/>
                    <a:pt x="53797" y="3078"/>
                    <a:pt x="53997" y="3183"/>
                  </a:cubicBezTo>
                  <a:lnTo>
                    <a:pt x="65463" y="3183"/>
                  </a:lnTo>
                  <a:cubicBezTo>
                    <a:pt x="65673" y="3078"/>
                    <a:pt x="65900" y="3025"/>
                    <a:pt x="66126" y="3025"/>
                  </a:cubicBezTo>
                  <a:cubicBezTo>
                    <a:pt x="66353" y="3025"/>
                    <a:pt x="66580" y="3078"/>
                    <a:pt x="66790" y="3183"/>
                  </a:cubicBezTo>
                  <a:lnTo>
                    <a:pt x="79963" y="3183"/>
                  </a:lnTo>
                  <a:cubicBezTo>
                    <a:pt x="80163" y="3078"/>
                    <a:pt x="80384" y="3025"/>
                    <a:pt x="80608" y="3025"/>
                  </a:cubicBezTo>
                  <a:cubicBezTo>
                    <a:pt x="80832" y="3025"/>
                    <a:pt x="81059" y="3078"/>
                    <a:pt x="81270" y="3183"/>
                  </a:cubicBezTo>
                  <a:lnTo>
                    <a:pt x="92208" y="3183"/>
                  </a:lnTo>
                  <a:cubicBezTo>
                    <a:pt x="92419" y="3078"/>
                    <a:pt x="92645" y="3025"/>
                    <a:pt x="92869" y="3025"/>
                  </a:cubicBezTo>
                  <a:cubicBezTo>
                    <a:pt x="93093" y="3025"/>
                    <a:pt x="93315" y="3078"/>
                    <a:pt x="93515" y="3183"/>
                  </a:cubicBezTo>
                  <a:lnTo>
                    <a:pt x="106687" y="3183"/>
                  </a:lnTo>
                  <a:cubicBezTo>
                    <a:pt x="106898" y="3078"/>
                    <a:pt x="107125" y="3025"/>
                    <a:pt x="107351" y="3025"/>
                  </a:cubicBezTo>
                  <a:cubicBezTo>
                    <a:pt x="107578" y="3025"/>
                    <a:pt x="107804" y="3078"/>
                    <a:pt x="108015" y="3183"/>
                  </a:cubicBezTo>
                  <a:lnTo>
                    <a:pt x="119059" y="3183"/>
                  </a:lnTo>
                  <a:cubicBezTo>
                    <a:pt x="119270" y="3078"/>
                    <a:pt x="119496" y="3025"/>
                    <a:pt x="119723" y="3025"/>
                  </a:cubicBezTo>
                  <a:close/>
                  <a:moveTo>
                    <a:pt x="125677" y="1"/>
                  </a:moveTo>
                  <a:cubicBezTo>
                    <a:pt x="84874" y="1"/>
                    <a:pt x="44049" y="22"/>
                    <a:pt x="3225" y="22"/>
                  </a:cubicBezTo>
                  <a:cubicBezTo>
                    <a:pt x="3187" y="20"/>
                    <a:pt x="3149" y="20"/>
                    <a:pt x="3111" y="20"/>
                  </a:cubicBezTo>
                  <a:cubicBezTo>
                    <a:pt x="2017" y="20"/>
                    <a:pt x="1015" y="604"/>
                    <a:pt x="506" y="1581"/>
                  </a:cubicBezTo>
                  <a:cubicBezTo>
                    <a:pt x="63" y="2361"/>
                    <a:pt x="0" y="3246"/>
                    <a:pt x="0" y="4110"/>
                  </a:cubicBezTo>
                  <a:lnTo>
                    <a:pt x="0" y="31699"/>
                  </a:lnTo>
                  <a:cubicBezTo>
                    <a:pt x="0" y="32479"/>
                    <a:pt x="63" y="33280"/>
                    <a:pt x="105" y="34059"/>
                  </a:cubicBezTo>
                  <a:cubicBezTo>
                    <a:pt x="190" y="35893"/>
                    <a:pt x="1834" y="37052"/>
                    <a:pt x="3372" y="37052"/>
                  </a:cubicBezTo>
                  <a:cubicBezTo>
                    <a:pt x="23732" y="37031"/>
                    <a:pt x="44070" y="37031"/>
                    <a:pt x="64430" y="37031"/>
                  </a:cubicBezTo>
                  <a:lnTo>
                    <a:pt x="125593" y="37031"/>
                  </a:lnTo>
                  <a:cubicBezTo>
                    <a:pt x="125633" y="37033"/>
                    <a:pt x="125673" y="37033"/>
                    <a:pt x="125713" y="37033"/>
                  </a:cubicBezTo>
                  <a:cubicBezTo>
                    <a:pt x="126786" y="37033"/>
                    <a:pt x="127806" y="36491"/>
                    <a:pt x="128375" y="35577"/>
                  </a:cubicBezTo>
                  <a:cubicBezTo>
                    <a:pt x="128902" y="34797"/>
                    <a:pt x="128944" y="33933"/>
                    <a:pt x="128944" y="33069"/>
                  </a:cubicBezTo>
                  <a:lnTo>
                    <a:pt x="128944" y="5206"/>
                  </a:lnTo>
                  <a:cubicBezTo>
                    <a:pt x="128944" y="4427"/>
                    <a:pt x="128902" y="3626"/>
                    <a:pt x="128838" y="2846"/>
                  </a:cubicBezTo>
                  <a:cubicBezTo>
                    <a:pt x="128733" y="1307"/>
                    <a:pt x="127173" y="1"/>
                    <a:pt x="1256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dist="57150" dir="3000000" algn="bl" rotWithShape="0">
                <a:schemeClr val="dk1">
                  <a:alpha val="7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9"/>
            <p:cNvSpPr/>
            <p:nvPr/>
          </p:nvSpPr>
          <p:spPr>
            <a:xfrm rot="-970049">
              <a:off x="7643875" y="3941661"/>
              <a:ext cx="2378822" cy="115793"/>
            </a:xfrm>
            <a:custGeom>
              <a:avLst/>
              <a:gdLst/>
              <a:ahLst/>
              <a:cxnLst/>
              <a:rect l="l" t="t" r="r" b="b"/>
              <a:pathLst>
                <a:path w="122605" h="5968" extrusionOk="0">
                  <a:moveTo>
                    <a:pt x="7529" y="0"/>
                  </a:moveTo>
                  <a:cubicBezTo>
                    <a:pt x="5042" y="21"/>
                    <a:pt x="2534" y="21"/>
                    <a:pt x="26" y="21"/>
                  </a:cubicBezTo>
                  <a:cubicBezTo>
                    <a:pt x="26" y="1665"/>
                    <a:pt x="26" y="3309"/>
                    <a:pt x="89" y="4974"/>
                  </a:cubicBezTo>
                  <a:cubicBezTo>
                    <a:pt x="89" y="5893"/>
                    <a:pt x="0" y="5968"/>
                    <a:pt x="630" y="5968"/>
                  </a:cubicBezTo>
                  <a:cubicBezTo>
                    <a:pt x="752" y="5968"/>
                    <a:pt x="900" y="5965"/>
                    <a:pt x="1080" y="5965"/>
                  </a:cubicBezTo>
                  <a:lnTo>
                    <a:pt x="116724" y="5965"/>
                  </a:lnTo>
                  <a:cubicBezTo>
                    <a:pt x="117905" y="5965"/>
                    <a:pt x="119076" y="5955"/>
                    <a:pt x="120243" y="5955"/>
                  </a:cubicBezTo>
                  <a:cubicBezTo>
                    <a:pt x="120827" y="5955"/>
                    <a:pt x="121410" y="5958"/>
                    <a:pt x="121993" y="5965"/>
                  </a:cubicBezTo>
                  <a:cubicBezTo>
                    <a:pt x="122436" y="5965"/>
                    <a:pt x="122605" y="5838"/>
                    <a:pt x="122605" y="5375"/>
                  </a:cubicBezTo>
                  <a:cubicBezTo>
                    <a:pt x="122584" y="3583"/>
                    <a:pt x="122584" y="1813"/>
                    <a:pt x="122584" y="42"/>
                  </a:cubicBezTo>
                  <a:cubicBezTo>
                    <a:pt x="120982" y="42"/>
                    <a:pt x="119380" y="42"/>
                    <a:pt x="117778" y="21"/>
                  </a:cubicBezTo>
                  <a:cubicBezTo>
                    <a:pt x="117755" y="20"/>
                    <a:pt x="117733" y="20"/>
                    <a:pt x="117711" y="20"/>
                  </a:cubicBezTo>
                  <a:cubicBezTo>
                    <a:pt x="117302" y="20"/>
                    <a:pt x="117188" y="212"/>
                    <a:pt x="117188" y="633"/>
                  </a:cubicBezTo>
                  <a:cubicBezTo>
                    <a:pt x="117209" y="2129"/>
                    <a:pt x="117188" y="3625"/>
                    <a:pt x="117209" y="5101"/>
                  </a:cubicBezTo>
                  <a:cubicBezTo>
                    <a:pt x="117230" y="5628"/>
                    <a:pt x="117104" y="5838"/>
                    <a:pt x="116535" y="5838"/>
                  </a:cubicBezTo>
                  <a:cubicBezTo>
                    <a:pt x="116513" y="5839"/>
                    <a:pt x="116493" y="5839"/>
                    <a:pt x="116473" y="5839"/>
                  </a:cubicBezTo>
                  <a:cubicBezTo>
                    <a:pt x="115901" y="5839"/>
                    <a:pt x="115881" y="5548"/>
                    <a:pt x="115881" y="5080"/>
                  </a:cubicBezTo>
                  <a:cubicBezTo>
                    <a:pt x="115902" y="3604"/>
                    <a:pt x="115881" y="2129"/>
                    <a:pt x="115902" y="675"/>
                  </a:cubicBezTo>
                  <a:cubicBezTo>
                    <a:pt x="115902" y="190"/>
                    <a:pt x="115797" y="21"/>
                    <a:pt x="115270" y="21"/>
                  </a:cubicBezTo>
                  <a:lnTo>
                    <a:pt x="105406" y="21"/>
                  </a:lnTo>
                  <a:cubicBezTo>
                    <a:pt x="104922" y="21"/>
                    <a:pt x="104816" y="190"/>
                    <a:pt x="104816" y="633"/>
                  </a:cubicBezTo>
                  <a:cubicBezTo>
                    <a:pt x="104837" y="2129"/>
                    <a:pt x="104795" y="3625"/>
                    <a:pt x="104837" y="5101"/>
                  </a:cubicBezTo>
                  <a:cubicBezTo>
                    <a:pt x="104837" y="5628"/>
                    <a:pt x="104732" y="5838"/>
                    <a:pt x="104142" y="5838"/>
                  </a:cubicBezTo>
                  <a:cubicBezTo>
                    <a:pt x="104121" y="5839"/>
                    <a:pt x="104102" y="5839"/>
                    <a:pt x="104082" y="5839"/>
                  </a:cubicBezTo>
                  <a:cubicBezTo>
                    <a:pt x="103528" y="5839"/>
                    <a:pt x="103489" y="5548"/>
                    <a:pt x="103489" y="5080"/>
                  </a:cubicBezTo>
                  <a:cubicBezTo>
                    <a:pt x="103510" y="3604"/>
                    <a:pt x="103489" y="2150"/>
                    <a:pt x="103510" y="675"/>
                  </a:cubicBezTo>
                  <a:cubicBezTo>
                    <a:pt x="103531" y="211"/>
                    <a:pt x="103425" y="21"/>
                    <a:pt x="102898" y="21"/>
                  </a:cubicBezTo>
                  <a:lnTo>
                    <a:pt x="90906" y="21"/>
                  </a:lnTo>
                  <a:cubicBezTo>
                    <a:pt x="90442" y="21"/>
                    <a:pt x="90316" y="190"/>
                    <a:pt x="90316" y="633"/>
                  </a:cubicBezTo>
                  <a:cubicBezTo>
                    <a:pt x="90337" y="2129"/>
                    <a:pt x="90316" y="3604"/>
                    <a:pt x="90337" y="5101"/>
                  </a:cubicBezTo>
                  <a:cubicBezTo>
                    <a:pt x="90358" y="5628"/>
                    <a:pt x="90232" y="5838"/>
                    <a:pt x="89663" y="5838"/>
                  </a:cubicBezTo>
                  <a:cubicBezTo>
                    <a:pt x="89641" y="5839"/>
                    <a:pt x="89621" y="5839"/>
                    <a:pt x="89601" y="5839"/>
                  </a:cubicBezTo>
                  <a:cubicBezTo>
                    <a:pt x="89029" y="5839"/>
                    <a:pt x="89009" y="5548"/>
                    <a:pt x="89009" y="5080"/>
                  </a:cubicBezTo>
                  <a:cubicBezTo>
                    <a:pt x="89030" y="3625"/>
                    <a:pt x="88988" y="2171"/>
                    <a:pt x="89030" y="738"/>
                  </a:cubicBezTo>
                  <a:cubicBezTo>
                    <a:pt x="89030" y="211"/>
                    <a:pt x="88904" y="21"/>
                    <a:pt x="88335" y="21"/>
                  </a:cubicBezTo>
                  <a:cubicBezTo>
                    <a:pt x="86733" y="32"/>
                    <a:pt x="85131" y="37"/>
                    <a:pt x="83529" y="37"/>
                  </a:cubicBezTo>
                  <a:cubicBezTo>
                    <a:pt x="81928" y="37"/>
                    <a:pt x="80326" y="32"/>
                    <a:pt x="78724" y="21"/>
                  </a:cubicBezTo>
                  <a:cubicBezTo>
                    <a:pt x="78699" y="20"/>
                    <a:pt x="78675" y="20"/>
                    <a:pt x="78652" y="20"/>
                  </a:cubicBezTo>
                  <a:cubicBezTo>
                    <a:pt x="78167" y="20"/>
                    <a:pt x="78071" y="233"/>
                    <a:pt x="78071" y="696"/>
                  </a:cubicBezTo>
                  <a:cubicBezTo>
                    <a:pt x="78092" y="2108"/>
                    <a:pt x="78071" y="3520"/>
                    <a:pt x="78071" y="4911"/>
                  </a:cubicBezTo>
                  <a:cubicBezTo>
                    <a:pt x="78071" y="5375"/>
                    <a:pt x="78218" y="5859"/>
                    <a:pt x="77396" y="5859"/>
                  </a:cubicBezTo>
                  <a:cubicBezTo>
                    <a:pt x="76638" y="5838"/>
                    <a:pt x="76764" y="5396"/>
                    <a:pt x="76764" y="4953"/>
                  </a:cubicBezTo>
                  <a:cubicBezTo>
                    <a:pt x="76764" y="3541"/>
                    <a:pt x="76722" y="2129"/>
                    <a:pt x="76764" y="738"/>
                  </a:cubicBezTo>
                  <a:cubicBezTo>
                    <a:pt x="76785" y="211"/>
                    <a:pt x="76638" y="21"/>
                    <a:pt x="76069" y="21"/>
                  </a:cubicBezTo>
                  <a:cubicBezTo>
                    <a:pt x="74098" y="32"/>
                    <a:pt x="72122" y="37"/>
                    <a:pt x="70146" y="37"/>
                  </a:cubicBezTo>
                  <a:cubicBezTo>
                    <a:pt x="68170" y="37"/>
                    <a:pt x="66194" y="32"/>
                    <a:pt x="64224" y="21"/>
                  </a:cubicBezTo>
                  <a:cubicBezTo>
                    <a:pt x="64197" y="20"/>
                    <a:pt x="64171" y="20"/>
                    <a:pt x="64146" y="20"/>
                  </a:cubicBezTo>
                  <a:cubicBezTo>
                    <a:pt x="63666" y="20"/>
                    <a:pt x="63570" y="215"/>
                    <a:pt x="63570" y="696"/>
                  </a:cubicBezTo>
                  <a:cubicBezTo>
                    <a:pt x="63570" y="2129"/>
                    <a:pt x="63570" y="3541"/>
                    <a:pt x="63570" y="4974"/>
                  </a:cubicBezTo>
                  <a:cubicBezTo>
                    <a:pt x="63570" y="5447"/>
                    <a:pt x="63630" y="5839"/>
                    <a:pt x="62950" y="5839"/>
                  </a:cubicBezTo>
                  <a:cubicBezTo>
                    <a:pt x="62933" y="5839"/>
                    <a:pt x="62915" y="5839"/>
                    <a:pt x="62896" y="5838"/>
                  </a:cubicBezTo>
                  <a:cubicBezTo>
                    <a:pt x="62200" y="5838"/>
                    <a:pt x="62264" y="5459"/>
                    <a:pt x="62264" y="5016"/>
                  </a:cubicBezTo>
                  <a:cubicBezTo>
                    <a:pt x="62264" y="3583"/>
                    <a:pt x="62222" y="2150"/>
                    <a:pt x="62264" y="738"/>
                  </a:cubicBezTo>
                  <a:cubicBezTo>
                    <a:pt x="62264" y="211"/>
                    <a:pt x="62137" y="21"/>
                    <a:pt x="61568" y="21"/>
                  </a:cubicBezTo>
                  <a:cubicBezTo>
                    <a:pt x="59882" y="32"/>
                    <a:pt x="58191" y="37"/>
                    <a:pt x="56499" y="37"/>
                  </a:cubicBezTo>
                  <a:cubicBezTo>
                    <a:pt x="54808" y="37"/>
                    <a:pt x="53117" y="32"/>
                    <a:pt x="51431" y="21"/>
                  </a:cubicBezTo>
                  <a:cubicBezTo>
                    <a:pt x="51406" y="20"/>
                    <a:pt x="51382" y="20"/>
                    <a:pt x="51359" y="20"/>
                  </a:cubicBezTo>
                  <a:cubicBezTo>
                    <a:pt x="50873" y="20"/>
                    <a:pt x="50777" y="233"/>
                    <a:pt x="50777" y="696"/>
                  </a:cubicBezTo>
                  <a:cubicBezTo>
                    <a:pt x="50777" y="2108"/>
                    <a:pt x="50777" y="3520"/>
                    <a:pt x="50777" y="4911"/>
                  </a:cubicBezTo>
                  <a:cubicBezTo>
                    <a:pt x="50777" y="5375"/>
                    <a:pt x="50925" y="5859"/>
                    <a:pt x="50103" y="5859"/>
                  </a:cubicBezTo>
                  <a:cubicBezTo>
                    <a:pt x="49323" y="5838"/>
                    <a:pt x="49449" y="5396"/>
                    <a:pt x="49449" y="4953"/>
                  </a:cubicBezTo>
                  <a:cubicBezTo>
                    <a:pt x="49449" y="3562"/>
                    <a:pt x="49428" y="2192"/>
                    <a:pt x="49449" y="801"/>
                  </a:cubicBezTo>
                  <a:cubicBezTo>
                    <a:pt x="49470" y="211"/>
                    <a:pt x="49344" y="0"/>
                    <a:pt x="48712" y="0"/>
                  </a:cubicBezTo>
                  <a:cubicBezTo>
                    <a:pt x="46741" y="21"/>
                    <a:pt x="44776" y="32"/>
                    <a:pt x="42810" y="32"/>
                  </a:cubicBezTo>
                  <a:cubicBezTo>
                    <a:pt x="40845" y="32"/>
                    <a:pt x="38880" y="21"/>
                    <a:pt x="36909" y="0"/>
                  </a:cubicBezTo>
                  <a:cubicBezTo>
                    <a:pt x="36256" y="0"/>
                    <a:pt x="36108" y="211"/>
                    <a:pt x="36129" y="843"/>
                  </a:cubicBezTo>
                  <a:cubicBezTo>
                    <a:pt x="36171" y="2255"/>
                    <a:pt x="36129" y="3689"/>
                    <a:pt x="36150" y="5122"/>
                  </a:cubicBezTo>
                  <a:cubicBezTo>
                    <a:pt x="36171" y="5628"/>
                    <a:pt x="36024" y="5838"/>
                    <a:pt x="35455" y="5838"/>
                  </a:cubicBezTo>
                  <a:cubicBezTo>
                    <a:pt x="34907" y="5838"/>
                    <a:pt x="34823" y="5628"/>
                    <a:pt x="34823" y="5143"/>
                  </a:cubicBezTo>
                  <a:cubicBezTo>
                    <a:pt x="34844" y="3646"/>
                    <a:pt x="34801" y="2150"/>
                    <a:pt x="34844" y="654"/>
                  </a:cubicBezTo>
                  <a:cubicBezTo>
                    <a:pt x="34844" y="190"/>
                    <a:pt x="34717" y="0"/>
                    <a:pt x="34211" y="0"/>
                  </a:cubicBezTo>
                  <a:cubicBezTo>
                    <a:pt x="32620" y="11"/>
                    <a:pt x="31029" y="16"/>
                    <a:pt x="29438" y="16"/>
                  </a:cubicBezTo>
                  <a:cubicBezTo>
                    <a:pt x="27846" y="16"/>
                    <a:pt x="26255" y="11"/>
                    <a:pt x="24664" y="0"/>
                  </a:cubicBezTo>
                  <a:cubicBezTo>
                    <a:pt x="24116" y="0"/>
                    <a:pt x="24011" y="190"/>
                    <a:pt x="24011" y="696"/>
                  </a:cubicBezTo>
                  <a:cubicBezTo>
                    <a:pt x="24032" y="2150"/>
                    <a:pt x="24011" y="3583"/>
                    <a:pt x="24032" y="5037"/>
                  </a:cubicBezTo>
                  <a:cubicBezTo>
                    <a:pt x="24032" y="5543"/>
                    <a:pt x="23968" y="5838"/>
                    <a:pt x="23336" y="5838"/>
                  </a:cubicBezTo>
                  <a:cubicBezTo>
                    <a:pt x="22704" y="5817"/>
                    <a:pt x="22704" y="5543"/>
                    <a:pt x="22704" y="5059"/>
                  </a:cubicBezTo>
                  <a:cubicBezTo>
                    <a:pt x="22704" y="3583"/>
                    <a:pt x="22683" y="2129"/>
                    <a:pt x="22704" y="654"/>
                  </a:cubicBezTo>
                  <a:cubicBezTo>
                    <a:pt x="22725" y="169"/>
                    <a:pt x="22598" y="0"/>
                    <a:pt x="22093" y="0"/>
                  </a:cubicBezTo>
                  <a:cubicBezTo>
                    <a:pt x="20080" y="11"/>
                    <a:pt x="18072" y="16"/>
                    <a:pt x="16065" y="16"/>
                  </a:cubicBezTo>
                  <a:cubicBezTo>
                    <a:pt x="14057" y="16"/>
                    <a:pt x="12050" y="11"/>
                    <a:pt x="10037" y="0"/>
                  </a:cubicBezTo>
                  <a:cubicBezTo>
                    <a:pt x="9489" y="0"/>
                    <a:pt x="9405" y="211"/>
                    <a:pt x="9405" y="696"/>
                  </a:cubicBezTo>
                  <a:cubicBezTo>
                    <a:pt x="9405" y="2192"/>
                    <a:pt x="9384" y="3689"/>
                    <a:pt x="9405" y="5164"/>
                  </a:cubicBezTo>
                  <a:cubicBezTo>
                    <a:pt x="9426" y="5649"/>
                    <a:pt x="9278" y="5838"/>
                    <a:pt x="8794" y="5838"/>
                  </a:cubicBezTo>
                  <a:cubicBezTo>
                    <a:pt x="8309" y="5817"/>
                    <a:pt x="8203" y="5628"/>
                    <a:pt x="8203" y="5206"/>
                  </a:cubicBezTo>
                  <a:cubicBezTo>
                    <a:pt x="8224" y="3710"/>
                    <a:pt x="8203" y="2213"/>
                    <a:pt x="8224" y="717"/>
                  </a:cubicBezTo>
                  <a:cubicBezTo>
                    <a:pt x="8246" y="190"/>
                    <a:pt x="8098" y="0"/>
                    <a:pt x="752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9"/>
            <p:cNvSpPr/>
            <p:nvPr/>
          </p:nvSpPr>
          <p:spPr>
            <a:xfrm rot="-970049">
              <a:off x="7726880" y="3725119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1" y="0"/>
                  </a:moveTo>
                  <a:cubicBezTo>
                    <a:pt x="1" y="1770"/>
                    <a:pt x="22" y="3562"/>
                    <a:pt x="1" y="5332"/>
                  </a:cubicBezTo>
                  <a:cubicBezTo>
                    <a:pt x="1" y="5796"/>
                    <a:pt x="148" y="5944"/>
                    <a:pt x="612" y="5944"/>
                  </a:cubicBezTo>
                  <a:cubicBezTo>
                    <a:pt x="2625" y="5933"/>
                    <a:pt x="4643" y="5928"/>
                    <a:pt x="6663" y="5928"/>
                  </a:cubicBezTo>
                  <a:cubicBezTo>
                    <a:pt x="8684" y="5928"/>
                    <a:pt x="10707" y="5933"/>
                    <a:pt x="12731" y="5944"/>
                  </a:cubicBezTo>
                  <a:cubicBezTo>
                    <a:pt x="13194" y="5944"/>
                    <a:pt x="13321" y="5796"/>
                    <a:pt x="13321" y="5332"/>
                  </a:cubicBezTo>
                  <a:lnTo>
                    <a:pt x="133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9"/>
            <p:cNvSpPr/>
            <p:nvPr/>
          </p:nvSpPr>
          <p:spPr>
            <a:xfrm rot="-970049">
              <a:off x="8225258" y="3580598"/>
              <a:ext cx="258458" cy="115327"/>
            </a:xfrm>
            <a:custGeom>
              <a:avLst/>
              <a:gdLst/>
              <a:ahLst/>
              <a:cxnLst/>
              <a:rect l="l" t="t" r="r" b="b"/>
              <a:pathLst>
                <a:path w="13321" h="5944" extrusionOk="0">
                  <a:moveTo>
                    <a:pt x="0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56" y="5933"/>
                    <a:pt x="4658" y="5928"/>
                    <a:pt x="6660" y="5928"/>
                  </a:cubicBezTo>
                  <a:cubicBezTo>
                    <a:pt x="8663" y="5928"/>
                    <a:pt x="10665" y="5933"/>
                    <a:pt x="12667" y="5944"/>
                  </a:cubicBezTo>
                  <a:cubicBezTo>
                    <a:pt x="13215" y="5944"/>
                    <a:pt x="13320" y="5733"/>
                    <a:pt x="13320" y="5248"/>
                  </a:cubicBezTo>
                  <a:cubicBezTo>
                    <a:pt x="13299" y="3499"/>
                    <a:pt x="13320" y="1749"/>
                    <a:pt x="1332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9"/>
            <p:cNvSpPr/>
            <p:nvPr/>
          </p:nvSpPr>
          <p:spPr>
            <a:xfrm rot="-970049">
              <a:off x="8735460" y="3433005"/>
              <a:ext cx="255994" cy="115327"/>
            </a:xfrm>
            <a:custGeom>
              <a:avLst/>
              <a:gdLst/>
              <a:ahLst/>
              <a:cxnLst/>
              <a:rect l="l" t="t" r="r" b="b"/>
              <a:pathLst>
                <a:path w="13194" h="5944" extrusionOk="0">
                  <a:moveTo>
                    <a:pt x="21" y="0"/>
                  </a:moveTo>
                  <a:cubicBezTo>
                    <a:pt x="0" y="1749"/>
                    <a:pt x="21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635" y="5933"/>
                    <a:pt x="4616" y="5928"/>
                    <a:pt x="6597" y="5928"/>
                  </a:cubicBezTo>
                  <a:cubicBezTo>
                    <a:pt x="8578" y="5928"/>
                    <a:pt x="10559" y="5933"/>
                    <a:pt x="12540" y="5944"/>
                  </a:cubicBezTo>
                  <a:cubicBezTo>
                    <a:pt x="13088" y="5944"/>
                    <a:pt x="13194" y="5754"/>
                    <a:pt x="13194" y="5248"/>
                  </a:cubicBezTo>
                  <a:lnTo>
                    <a:pt x="1319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9"/>
            <p:cNvSpPr/>
            <p:nvPr/>
          </p:nvSpPr>
          <p:spPr>
            <a:xfrm rot="-970049">
              <a:off x="9233818" y="3288487"/>
              <a:ext cx="256014" cy="115327"/>
            </a:xfrm>
            <a:custGeom>
              <a:avLst/>
              <a:gdLst/>
              <a:ahLst/>
              <a:cxnLst/>
              <a:rect l="l" t="t" r="r" b="b"/>
              <a:pathLst>
                <a:path w="13195" h="5944" extrusionOk="0">
                  <a:moveTo>
                    <a:pt x="22" y="0"/>
                  </a:moveTo>
                  <a:cubicBezTo>
                    <a:pt x="1" y="1749"/>
                    <a:pt x="43" y="3499"/>
                    <a:pt x="1" y="5248"/>
                  </a:cubicBezTo>
                  <a:cubicBezTo>
                    <a:pt x="1" y="5754"/>
                    <a:pt x="106" y="5944"/>
                    <a:pt x="654" y="5944"/>
                  </a:cubicBezTo>
                  <a:cubicBezTo>
                    <a:pt x="2635" y="5933"/>
                    <a:pt x="4622" y="5928"/>
                    <a:pt x="6608" y="5928"/>
                  </a:cubicBezTo>
                  <a:cubicBezTo>
                    <a:pt x="8595" y="5928"/>
                    <a:pt x="10581" y="5933"/>
                    <a:pt x="12562" y="5944"/>
                  </a:cubicBezTo>
                  <a:cubicBezTo>
                    <a:pt x="13110" y="5944"/>
                    <a:pt x="13194" y="5754"/>
                    <a:pt x="13194" y="5248"/>
                  </a:cubicBezTo>
                  <a:cubicBezTo>
                    <a:pt x="13194" y="3499"/>
                    <a:pt x="13194" y="1749"/>
                    <a:pt x="1319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9"/>
            <p:cNvSpPr/>
            <p:nvPr/>
          </p:nvSpPr>
          <p:spPr>
            <a:xfrm rot="-970049">
              <a:off x="8498125" y="3506629"/>
              <a:ext cx="222875" cy="115327"/>
            </a:xfrm>
            <a:custGeom>
              <a:avLst/>
              <a:gdLst/>
              <a:ahLst/>
              <a:cxnLst/>
              <a:rect l="l" t="t" r="r" b="b"/>
              <a:pathLst>
                <a:path w="11487" h="5944" extrusionOk="0">
                  <a:moveTo>
                    <a:pt x="21" y="0"/>
                  </a:moveTo>
                  <a:cubicBezTo>
                    <a:pt x="21" y="1749"/>
                    <a:pt x="21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350" y="5933"/>
                    <a:pt x="4047" y="5928"/>
                    <a:pt x="5743" y="5928"/>
                  </a:cubicBezTo>
                  <a:cubicBezTo>
                    <a:pt x="7440" y="5928"/>
                    <a:pt x="9137" y="5933"/>
                    <a:pt x="10833" y="5944"/>
                  </a:cubicBezTo>
                  <a:cubicBezTo>
                    <a:pt x="11381" y="5944"/>
                    <a:pt x="11487" y="5733"/>
                    <a:pt x="11487" y="5248"/>
                  </a:cubicBezTo>
                  <a:cubicBezTo>
                    <a:pt x="11465" y="3499"/>
                    <a:pt x="11487" y="1749"/>
                    <a:pt x="11487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9"/>
            <p:cNvSpPr/>
            <p:nvPr/>
          </p:nvSpPr>
          <p:spPr>
            <a:xfrm rot="-970049">
              <a:off x="9504826" y="3215769"/>
              <a:ext cx="215521" cy="115327"/>
            </a:xfrm>
            <a:custGeom>
              <a:avLst/>
              <a:gdLst/>
              <a:ahLst/>
              <a:cxnLst/>
              <a:rect l="l" t="t" r="r" b="b"/>
              <a:pathLst>
                <a:path w="11108" h="5944" extrusionOk="0">
                  <a:moveTo>
                    <a:pt x="21" y="0"/>
                  </a:moveTo>
                  <a:cubicBezTo>
                    <a:pt x="0" y="1749"/>
                    <a:pt x="42" y="3499"/>
                    <a:pt x="0" y="5248"/>
                  </a:cubicBezTo>
                  <a:cubicBezTo>
                    <a:pt x="0" y="5754"/>
                    <a:pt x="105" y="5944"/>
                    <a:pt x="653" y="5944"/>
                  </a:cubicBezTo>
                  <a:cubicBezTo>
                    <a:pt x="2287" y="5933"/>
                    <a:pt x="3920" y="5928"/>
                    <a:pt x="5554" y="5928"/>
                  </a:cubicBezTo>
                  <a:cubicBezTo>
                    <a:pt x="7187" y="5928"/>
                    <a:pt x="8820" y="5933"/>
                    <a:pt x="10454" y="5944"/>
                  </a:cubicBezTo>
                  <a:cubicBezTo>
                    <a:pt x="11002" y="5944"/>
                    <a:pt x="11107" y="5754"/>
                    <a:pt x="11107" y="5248"/>
                  </a:cubicBezTo>
                  <a:cubicBezTo>
                    <a:pt x="11086" y="3499"/>
                    <a:pt x="11086" y="1749"/>
                    <a:pt x="1108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9"/>
            <p:cNvSpPr/>
            <p:nvPr/>
          </p:nvSpPr>
          <p:spPr>
            <a:xfrm rot="-970049">
              <a:off x="9006505" y="3360687"/>
              <a:ext cx="212669" cy="115327"/>
            </a:xfrm>
            <a:custGeom>
              <a:avLst/>
              <a:gdLst/>
              <a:ahLst/>
              <a:cxnLst/>
              <a:rect l="l" t="t" r="r" b="b"/>
              <a:pathLst>
                <a:path w="10961" h="5944" extrusionOk="0">
                  <a:moveTo>
                    <a:pt x="1" y="0"/>
                  </a:moveTo>
                  <a:cubicBezTo>
                    <a:pt x="1" y="1749"/>
                    <a:pt x="22" y="3499"/>
                    <a:pt x="1" y="5248"/>
                  </a:cubicBezTo>
                  <a:cubicBezTo>
                    <a:pt x="1" y="5733"/>
                    <a:pt x="106" y="5944"/>
                    <a:pt x="654" y="5944"/>
                  </a:cubicBezTo>
                  <a:cubicBezTo>
                    <a:pt x="2266" y="5933"/>
                    <a:pt x="3879" y="5928"/>
                    <a:pt x="5488" y="5928"/>
                  </a:cubicBezTo>
                  <a:cubicBezTo>
                    <a:pt x="7098" y="5928"/>
                    <a:pt x="8705" y="5933"/>
                    <a:pt x="10307" y="5944"/>
                  </a:cubicBezTo>
                  <a:cubicBezTo>
                    <a:pt x="10855" y="5944"/>
                    <a:pt x="10960" y="5733"/>
                    <a:pt x="10960" y="5248"/>
                  </a:cubicBezTo>
                  <a:cubicBezTo>
                    <a:pt x="10939" y="3499"/>
                    <a:pt x="10960" y="1749"/>
                    <a:pt x="109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9"/>
            <p:cNvSpPr/>
            <p:nvPr/>
          </p:nvSpPr>
          <p:spPr>
            <a:xfrm rot="-970049">
              <a:off x="7999999" y="3652914"/>
              <a:ext cx="210205" cy="115327"/>
            </a:xfrm>
            <a:custGeom>
              <a:avLst/>
              <a:gdLst/>
              <a:ahLst/>
              <a:cxnLst/>
              <a:rect l="l" t="t" r="r" b="b"/>
              <a:pathLst>
                <a:path w="10834" h="5944" extrusionOk="0">
                  <a:moveTo>
                    <a:pt x="0" y="0"/>
                  </a:moveTo>
                  <a:cubicBezTo>
                    <a:pt x="0" y="1749"/>
                    <a:pt x="22" y="3499"/>
                    <a:pt x="0" y="5248"/>
                  </a:cubicBezTo>
                  <a:cubicBezTo>
                    <a:pt x="0" y="5754"/>
                    <a:pt x="106" y="5944"/>
                    <a:pt x="654" y="5944"/>
                  </a:cubicBezTo>
                  <a:cubicBezTo>
                    <a:pt x="2245" y="5933"/>
                    <a:pt x="3831" y="5928"/>
                    <a:pt x="5417" y="5928"/>
                  </a:cubicBezTo>
                  <a:cubicBezTo>
                    <a:pt x="7003" y="5928"/>
                    <a:pt x="8589" y="5933"/>
                    <a:pt x="10180" y="5944"/>
                  </a:cubicBezTo>
                  <a:cubicBezTo>
                    <a:pt x="10728" y="5944"/>
                    <a:pt x="10834" y="5754"/>
                    <a:pt x="10834" y="5248"/>
                  </a:cubicBezTo>
                  <a:lnTo>
                    <a:pt x="10834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9"/>
            <p:cNvSpPr/>
            <p:nvPr/>
          </p:nvSpPr>
          <p:spPr>
            <a:xfrm rot="-970049">
              <a:off x="7598541" y="3925954"/>
              <a:ext cx="159099" cy="146410"/>
            </a:xfrm>
            <a:custGeom>
              <a:avLst/>
              <a:gdLst/>
              <a:ahLst/>
              <a:cxnLst/>
              <a:rect l="l" t="t" r="r" b="b"/>
              <a:pathLst>
                <a:path w="8200" h="7546" extrusionOk="0">
                  <a:moveTo>
                    <a:pt x="7504" y="1"/>
                  </a:moveTo>
                  <a:cubicBezTo>
                    <a:pt x="6260" y="22"/>
                    <a:pt x="5012" y="27"/>
                    <a:pt x="3760" y="27"/>
                  </a:cubicBezTo>
                  <a:cubicBezTo>
                    <a:pt x="2509" y="27"/>
                    <a:pt x="1255" y="22"/>
                    <a:pt x="1" y="22"/>
                  </a:cubicBezTo>
                  <a:lnTo>
                    <a:pt x="1" y="7525"/>
                  </a:lnTo>
                  <a:cubicBezTo>
                    <a:pt x="1244" y="7525"/>
                    <a:pt x="2493" y="7519"/>
                    <a:pt x="3745" y="7519"/>
                  </a:cubicBezTo>
                  <a:cubicBezTo>
                    <a:pt x="4996" y="7519"/>
                    <a:pt x="6250" y="7525"/>
                    <a:pt x="7504" y="7546"/>
                  </a:cubicBezTo>
                  <a:cubicBezTo>
                    <a:pt x="8052" y="7546"/>
                    <a:pt x="8199" y="7356"/>
                    <a:pt x="8199" y="6829"/>
                  </a:cubicBezTo>
                  <a:cubicBezTo>
                    <a:pt x="8178" y="4785"/>
                    <a:pt x="8178" y="2762"/>
                    <a:pt x="8199" y="717"/>
                  </a:cubicBezTo>
                  <a:cubicBezTo>
                    <a:pt x="8199" y="169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9"/>
            <p:cNvSpPr/>
            <p:nvPr/>
          </p:nvSpPr>
          <p:spPr>
            <a:xfrm rot="-970049">
              <a:off x="7645519" y="4093058"/>
              <a:ext cx="159099" cy="136204"/>
            </a:xfrm>
            <a:custGeom>
              <a:avLst/>
              <a:gdLst/>
              <a:ahLst/>
              <a:cxnLst/>
              <a:rect l="l" t="t" r="r" b="b"/>
              <a:pathLst>
                <a:path w="8200" h="7020" extrusionOk="0">
                  <a:moveTo>
                    <a:pt x="7504" y="1"/>
                  </a:moveTo>
                  <a:cubicBezTo>
                    <a:pt x="5017" y="22"/>
                    <a:pt x="2509" y="22"/>
                    <a:pt x="1" y="22"/>
                  </a:cubicBezTo>
                  <a:lnTo>
                    <a:pt x="1" y="6998"/>
                  </a:lnTo>
                  <a:cubicBezTo>
                    <a:pt x="1244" y="6998"/>
                    <a:pt x="2493" y="6993"/>
                    <a:pt x="3745" y="6993"/>
                  </a:cubicBezTo>
                  <a:cubicBezTo>
                    <a:pt x="4996" y="6993"/>
                    <a:pt x="6250" y="6998"/>
                    <a:pt x="7504" y="7019"/>
                  </a:cubicBezTo>
                  <a:cubicBezTo>
                    <a:pt x="8052" y="7019"/>
                    <a:pt x="8199" y="6830"/>
                    <a:pt x="8199" y="6303"/>
                  </a:cubicBezTo>
                  <a:cubicBezTo>
                    <a:pt x="8178" y="4448"/>
                    <a:pt x="8178" y="2572"/>
                    <a:pt x="8199" y="717"/>
                  </a:cubicBezTo>
                  <a:cubicBezTo>
                    <a:pt x="8199" y="170"/>
                    <a:pt x="8052" y="1"/>
                    <a:pt x="750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9"/>
            <p:cNvSpPr/>
            <p:nvPr/>
          </p:nvSpPr>
          <p:spPr>
            <a:xfrm rot="-970049">
              <a:off x="7554414" y="3789119"/>
              <a:ext cx="159099" cy="115735"/>
            </a:xfrm>
            <a:custGeom>
              <a:avLst/>
              <a:gdLst/>
              <a:ahLst/>
              <a:cxnLst/>
              <a:rect l="l" t="t" r="r" b="b"/>
              <a:pathLst>
                <a:path w="8200" h="5965" extrusionOk="0">
                  <a:moveTo>
                    <a:pt x="696" y="0"/>
                  </a:moveTo>
                  <a:cubicBezTo>
                    <a:pt x="169" y="0"/>
                    <a:pt x="1" y="126"/>
                    <a:pt x="1" y="696"/>
                  </a:cubicBezTo>
                  <a:cubicBezTo>
                    <a:pt x="22" y="2445"/>
                    <a:pt x="1" y="4194"/>
                    <a:pt x="1" y="5943"/>
                  </a:cubicBezTo>
                  <a:cubicBezTo>
                    <a:pt x="1244" y="5943"/>
                    <a:pt x="2488" y="5938"/>
                    <a:pt x="3734" y="5938"/>
                  </a:cubicBezTo>
                  <a:cubicBezTo>
                    <a:pt x="4980" y="5938"/>
                    <a:pt x="6229" y="5943"/>
                    <a:pt x="7483" y="5965"/>
                  </a:cubicBezTo>
                  <a:cubicBezTo>
                    <a:pt x="8094" y="5965"/>
                    <a:pt x="8199" y="5754"/>
                    <a:pt x="8199" y="5206"/>
                  </a:cubicBezTo>
                  <a:cubicBezTo>
                    <a:pt x="8178" y="3478"/>
                    <a:pt x="8199" y="1749"/>
                    <a:pt x="8199" y="21"/>
                  </a:cubicBezTo>
                  <a:cubicBezTo>
                    <a:pt x="6945" y="21"/>
                    <a:pt x="5697" y="26"/>
                    <a:pt x="4448" y="26"/>
                  </a:cubicBezTo>
                  <a:cubicBezTo>
                    <a:pt x="3199" y="26"/>
                    <a:pt x="1950" y="21"/>
                    <a:pt x="69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9"/>
            <p:cNvSpPr/>
            <p:nvPr/>
          </p:nvSpPr>
          <p:spPr>
            <a:xfrm rot="-970049">
              <a:off x="9781589" y="3301079"/>
              <a:ext cx="105122" cy="145653"/>
            </a:xfrm>
            <a:custGeom>
              <a:avLst/>
              <a:gdLst/>
              <a:ahLst/>
              <a:cxnLst/>
              <a:rect l="l" t="t" r="r" b="b"/>
              <a:pathLst>
                <a:path w="5418" h="7507" extrusionOk="0">
                  <a:moveTo>
                    <a:pt x="509" y="1"/>
                  </a:moveTo>
                  <a:cubicBezTo>
                    <a:pt x="179" y="1"/>
                    <a:pt x="22" y="108"/>
                    <a:pt x="22" y="531"/>
                  </a:cubicBezTo>
                  <a:cubicBezTo>
                    <a:pt x="22" y="2680"/>
                    <a:pt x="22" y="4830"/>
                    <a:pt x="22" y="6980"/>
                  </a:cubicBezTo>
                  <a:cubicBezTo>
                    <a:pt x="1" y="7422"/>
                    <a:pt x="212" y="7507"/>
                    <a:pt x="612" y="7507"/>
                  </a:cubicBezTo>
                  <a:cubicBezTo>
                    <a:pt x="2214" y="7486"/>
                    <a:pt x="3794" y="7486"/>
                    <a:pt x="5396" y="7486"/>
                  </a:cubicBezTo>
                  <a:cubicBezTo>
                    <a:pt x="5396" y="4999"/>
                    <a:pt x="5417" y="2512"/>
                    <a:pt x="5417" y="25"/>
                  </a:cubicBezTo>
                  <a:cubicBezTo>
                    <a:pt x="3816" y="25"/>
                    <a:pt x="2214" y="25"/>
                    <a:pt x="612" y="4"/>
                  </a:cubicBezTo>
                  <a:cubicBezTo>
                    <a:pt x="576" y="2"/>
                    <a:pt x="542" y="1"/>
                    <a:pt x="50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9"/>
            <p:cNvSpPr/>
            <p:nvPr/>
          </p:nvSpPr>
          <p:spPr>
            <a:xfrm rot="-970049">
              <a:off x="9828515" y="3467822"/>
              <a:ext cx="105122" cy="135816"/>
            </a:xfrm>
            <a:custGeom>
              <a:avLst/>
              <a:gdLst/>
              <a:ahLst/>
              <a:cxnLst/>
              <a:rect l="l" t="t" r="r" b="b"/>
              <a:pathLst>
                <a:path w="5418" h="7000" extrusionOk="0">
                  <a:moveTo>
                    <a:pt x="536" y="0"/>
                  </a:moveTo>
                  <a:cubicBezTo>
                    <a:pt x="116" y="0"/>
                    <a:pt x="22" y="175"/>
                    <a:pt x="22" y="613"/>
                  </a:cubicBezTo>
                  <a:cubicBezTo>
                    <a:pt x="22" y="2531"/>
                    <a:pt x="22" y="4470"/>
                    <a:pt x="22" y="6409"/>
                  </a:cubicBezTo>
                  <a:cubicBezTo>
                    <a:pt x="1" y="6852"/>
                    <a:pt x="148" y="6999"/>
                    <a:pt x="612" y="6999"/>
                  </a:cubicBezTo>
                  <a:lnTo>
                    <a:pt x="5417" y="6999"/>
                  </a:lnTo>
                  <a:cubicBezTo>
                    <a:pt x="5396" y="4681"/>
                    <a:pt x="5396" y="2341"/>
                    <a:pt x="5396" y="23"/>
                  </a:cubicBezTo>
                  <a:cubicBezTo>
                    <a:pt x="3794" y="23"/>
                    <a:pt x="2214" y="23"/>
                    <a:pt x="612" y="2"/>
                  </a:cubicBezTo>
                  <a:cubicBezTo>
                    <a:pt x="585" y="1"/>
                    <a:pt x="560" y="0"/>
                    <a:pt x="536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9"/>
            <p:cNvSpPr/>
            <p:nvPr/>
          </p:nvSpPr>
          <p:spPr>
            <a:xfrm rot="-970049">
              <a:off x="9737527" y="3164293"/>
              <a:ext cx="105122" cy="115327"/>
            </a:xfrm>
            <a:custGeom>
              <a:avLst/>
              <a:gdLst/>
              <a:ahLst/>
              <a:cxnLst/>
              <a:rect l="l" t="t" r="r" b="b"/>
              <a:pathLst>
                <a:path w="5418" h="5944" extrusionOk="0">
                  <a:moveTo>
                    <a:pt x="22" y="0"/>
                  </a:moveTo>
                  <a:cubicBezTo>
                    <a:pt x="22" y="1770"/>
                    <a:pt x="43" y="3541"/>
                    <a:pt x="22" y="5332"/>
                  </a:cubicBezTo>
                  <a:cubicBezTo>
                    <a:pt x="1" y="5775"/>
                    <a:pt x="127" y="5944"/>
                    <a:pt x="612" y="5944"/>
                  </a:cubicBezTo>
                  <a:cubicBezTo>
                    <a:pt x="2214" y="5922"/>
                    <a:pt x="3794" y="5922"/>
                    <a:pt x="5417" y="5922"/>
                  </a:cubicBezTo>
                  <a:cubicBezTo>
                    <a:pt x="5417" y="4152"/>
                    <a:pt x="5396" y="2361"/>
                    <a:pt x="5417" y="590"/>
                  </a:cubicBezTo>
                  <a:cubicBezTo>
                    <a:pt x="5417" y="127"/>
                    <a:pt x="5270" y="0"/>
                    <a:pt x="4806" y="0"/>
                  </a:cubicBezTo>
                  <a:cubicBezTo>
                    <a:pt x="4272" y="7"/>
                    <a:pt x="3741" y="9"/>
                    <a:pt x="3210" y="9"/>
                  </a:cubicBezTo>
                  <a:cubicBezTo>
                    <a:pt x="2148" y="9"/>
                    <a:pt x="1090" y="0"/>
                    <a:pt x="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9"/>
            <p:cNvSpPr/>
            <p:nvPr/>
          </p:nvSpPr>
          <p:spPr>
            <a:xfrm rot="-970049">
              <a:off x="7770942" y="3861499"/>
              <a:ext cx="258866" cy="146410"/>
            </a:xfrm>
            <a:custGeom>
              <a:avLst/>
              <a:gdLst/>
              <a:ahLst/>
              <a:cxnLst/>
              <a:rect l="l" t="t" r="r" b="b"/>
              <a:pathLst>
                <a:path w="13342" h="7546" extrusionOk="0">
                  <a:moveTo>
                    <a:pt x="675" y="1"/>
                  </a:moveTo>
                  <a:cubicBezTo>
                    <a:pt x="169" y="1"/>
                    <a:pt x="22" y="148"/>
                    <a:pt x="22" y="675"/>
                  </a:cubicBezTo>
                  <a:cubicBezTo>
                    <a:pt x="43" y="2740"/>
                    <a:pt x="43" y="4806"/>
                    <a:pt x="22" y="6871"/>
                  </a:cubicBezTo>
                  <a:cubicBezTo>
                    <a:pt x="1" y="7377"/>
                    <a:pt x="148" y="7546"/>
                    <a:pt x="675" y="7546"/>
                  </a:cubicBezTo>
                  <a:cubicBezTo>
                    <a:pt x="1666" y="7525"/>
                    <a:pt x="2656" y="7519"/>
                    <a:pt x="3644" y="7519"/>
                  </a:cubicBezTo>
                  <a:cubicBezTo>
                    <a:pt x="4632" y="7519"/>
                    <a:pt x="5617" y="7525"/>
                    <a:pt x="6598" y="7525"/>
                  </a:cubicBezTo>
                  <a:cubicBezTo>
                    <a:pt x="7609" y="7525"/>
                    <a:pt x="8621" y="7519"/>
                    <a:pt x="9632" y="7519"/>
                  </a:cubicBezTo>
                  <a:cubicBezTo>
                    <a:pt x="10644" y="7519"/>
                    <a:pt x="11656" y="7525"/>
                    <a:pt x="12667" y="7546"/>
                  </a:cubicBezTo>
                  <a:cubicBezTo>
                    <a:pt x="13194" y="7546"/>
                    <a:pt x="13342" y="7398"/>
                    <a:pt x="13342" y="6871"/>
                  </a:cubicBezTo>
                  <a:cubicBezTo>
                    <a:pt x="13300" y="4806"/>
                    <a:pt x="13300" y="2740"/>
                    <a:pt x="13342" y="675"/>
                  </a:cubicBezTo>
                  <a:cubicBezTo>
                    <a:pt x="13342" y="169"/>
                    <a:pt x="13194" y="1"/>
                    <a:pt x="12667" y="1"/>
                  </a:cubicBezTo>
                  <a:cubicBezTo>
                    <a:pt x="10665" y="11"/>
                    <a:pt x="8668" y="16"/>
                    <a:pt x="6671" y="16"/>
                  </a:cubicBezTo>
                  <a:cubicBezTo>
                    <a:pt x="4674" y="16"/>
                    <a:pt x="2677" y="11"/>
                    <a:pt x="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9"/>
            <p:cNvSpPr/>
            <p:nvPr/>
          </p:nvSpPr>
          <p:spPr>
            <a:xfrm rot="-970049">
              <a:off x="8269271" y="3717043"/>
              <a:ext cx="258458" cy="146002"/>
            </a:xfrm>
            <a:custGeom>
              <a:avLst/>
              <a:gdLst/>
              <a:ahLst/>
              <a:cxnLst/>
              <a:rect l="l" t="t" r="r" b="b"/>
              <a:pathLst>
                <a:path w="13321" h="7525" extrusionOk="0">
                  <a:moveTo>
                    <a:pt x="590" y="1"/>
                  </a:moveTo>
                  <a:cubicBezTo>
                    <a:pt x="106" y="1"/>
                    <a:pt x="0" y="169"/>
                    <a:pt x="0" y="612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398"/>
                    <a:pt x="169" y="7525"/>
                    <a:pt x="675" y="7525"/>
                  </a:cubicBezTo>
                  <a:cubicBezTo>
                    <a:pt x="1342" y="7518"/>
                    <a:pt x="2010" y="7515"/>
                    <a:pt x="2677" y="7515"/>
                  </a:cubicBezTo>
                  <a:cubicBezTo>
                    <a:pt x="4012" y="7515"/>
                    <a:pt x="5347" y="7525"/>
                    <a:pt x="6681" y="7525"/>
                  </a:cubicBezTo>
                  <a:lnTo>
                    <a:pt x="12667" y="7525"/>
                  </a:lnTo>
                  <a:cubicBezTo>
                    <a:pt x="13131" y="7525"/>
                    <a:pt x="13320" y="7440"/>
                    <a:pt x="13320" y="6914"/>
                  </a:cubicBezTo>
                  <a:cubicBezTo>
                    <a:pt x="13299" y="4806"/>
                    <a:pt x="13299" y="2698"/>
                    <a:pt x="13320" y="591"/>
                  </a:cubicBezTo>
                  <a:cubicBezTo>
                    <a:pt x="13320" y="106"/>
                    <a:pt x="13152" y="1"/>
                    <a:pt x="12709" y="1"/>
                  </a:cubicBezTo>
                  <a:cubicBezTo>
                    <a:pt x="10686" y="11"/>
                    <a:pt x="8668" y="16"/>
                    <a:pt x="6650" y="16"/>
                  </a:cubicBezTo>
                  <a:cubicBezTo>
                    <a:pt x="4632" y="16"/>
                    <a:pt x="2614" y="11"/>
                    <a:pt x="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9"/>
            <p:cNvSpPr/>
            <p:nvPr/>
          </p:nvSpPr>
          <p:spPr>
            <a:xfrm rot="-970049">
              <a:off x="9277888" y="3424923"/>
              <a:ext cx="256014" cy="146410"/>
            </a:xfrm>
            <a:custGeom>
              <a:avLst/>
              <a:gdLst/>
              <a:ahLst/>
              <a:cxnLst/>
              <a:rect l="l" t="t" r="r" b="b"/>
              <a:pathLst>
                <a:path w="13195" h="7546" extrusionOk="0">
                  <a:moveTo>
                    <a:pt x="633" y="1"/>
                  </a:moveTo>
                  <a:cubicBezTo>
                    <a:pt x="127" y="1"/>
                    <a:pt x="1" y="169"/>
                    <a:pt x="1" y="633"/>
                  </a:cubicBezTo>
                  <a:cubicBezTo>
                    <a:pt x="22" y="2719"/>
                    <a:pt x="22" y="4806"/>
                    <a:pt x="1" y="6892"/>
                  </a:cubicBezTo>
                  <a:cubicBezTo>
                    <a:pt x="1" y="7377"/>
                    <a:pt x="148" y="7525"/>
                    <a:pt x="633" y="7525"/>
                  </a:cubicBezTo>
                  <a:cubicBezTo>
                    <a:pt x="1300" y="7518"/>
                    <a:pt x="1966" y="7515"/>
                    <a:pt x="2630" y="7515"/>
                  </a:cubicBezTo>
                  <a:cubicBezTo>
                    <a:pt x="3958" y="7515"/>
                    <a:pt x="5284" y="7525"/>
                    <a:pt x="6619" y="7525"/>
                  </a:cubicBezTo>
                  <a:cubicBezTo>
                    <a:pt x="8600" y="7525"/>
                    <a:pt x="10560" y="7525"/>
                    <a:pt x="12541" y="7546"/>
                  </a:cubicBezTo>
                  <a:cubicBezTo>
                    <a:pt x="12984" y="7546"/>
                    <a:pt x="13194" y="7462"/>
                    <a:pt x="13194" y="6935"/>
                  </a:cubicBezTo>
                  <a:cubicBezTo>
                    <a:pt x="13173" y="4827"/>
                    <a:pt x="13173" y="2719"/>
                    <a:pt x="13194" y="612"/>
                  </a:cubicBezTo>
                  <a:cubicBezTo>
                    <a:pt x="13194" y="148"/>
                    <a:pt x="13068" y="1"/>
                    <a:pt x="12604" y="1"/>
                  </a:cubicBezTo>
                  <a:cubicBezTo>
                    <a:pt x="10602" y="11"/>
                    <a:pt x="8605" y="16"/>
                    <a:pt x="6611" y="16"/>
                  </a:cubicBezTo>
                  <a:cubicBezTo>
                    <a:pt x="4616" y="16"/>
                    <a:pt x="2625" y="11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9"/>
            <p:cNvSpPr/>
            <p:nvPr/>
          </p:nvSpPr>
          <p:spPr>
            <a:xfrm rot="-970049">
              <a:off x="8779522" y="3569385"/>
              <a:ext cx="256402" cy="146410"/>
            </a:xfrm>
            <a:custGeom>
              <a:avLst/>
              <a:gdLst/>
              <a:ahLst/>
              <a:cxnLst/>
              <a:rect l="l" t="t" r="r" b="b"/>
              <a:pathLst>
                <a:path w="13215" h="7546" extrusionOk="0">
                  <a:moveTo>
                    <a:pt x="654" y="1"/>
                  </a:moveTo>
                  <a:cubicBezTo>
                    <a:pt x="148" y="1"/>
                    <a:pt x="21" y="148"/>
                    <a:pt x="21" y="633"/>
                  </a:cubicBezTo>
                  <a:cubicBezTo>
                    <a:pt x="42" y="2719"/>
                    <a:pt x="42" y="4806"/>
                    <a:pt x="21" y="6892"/>
                  </a:cubicBezTo>
                  <a:cubicBezTo>
                    <a:pt x="0" y="7440"/>
                    <a:pt x="232" y="7525"/>
                    <a:pt x="717" y="7525"/>
                  </a:cubicBezTo>
                  <a:lnTo>
                    <a:pt x="6639" y="7525"/>
                  </a:lnTo>
                  <a:cubicBezTo>
                    <a:pt x="8599" y="7525"/>
                    <a:pt x="10580" y="7525"/>
                    <a:pt x="12540" y="7546"/>
                  </a:cubicBezTo>
                  <a:cubicBezTo>
                    <a:pt x="13004" y="7546"/>
                    <a:pt x="13215" y="7462"/>
                    <a:pt x="13215" y="6935"/>
                  </a:cubicBezTo>
                  <a:cubicBezTo>
                    <a:pt x="13173" y="4827"/>
                    <a:pt x="13194" y="2719"/>
                    <a:pt x="13215" y="612"/>
                  </a:cubicBezTo>
                  <a:cubicBezTo>
                    <a:pt x="13215" y="169"/>
                    <a:pt x="13088" y="1"/>
                    <a:pt x="12604" y="1"/>
                  </a:cubicBezTo>
                  <a:cubicBezTo>
                    <a:pt x="10612" y="11"/>
                    <a:pt x="8620" y="16"/>
                    <a:pt x="6629" y="16"/>
                  </a:cubicBezTo>
                  <a:cubicBezTo>
                    <a:pt x="4637" y="16"/>
                    <a:pt x="26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9"/>
            <p:cNvSpPr/>
            <p:nvPr/>
          </p:nvSpPr>
          <p:spPr>
            <a:xfrm rot="-970049">
              <a:off x="8316354" y="3884481"/>
              <a:ext cx="258866" cy="135797"/>
            </a:xfrm>
            <a:custGeom>
              <a:avLst/>
              <a:gdLst/>
              <a:ahLst/>
              <a:cxnLst/>
              <a:rect l="l" t="t" r="r" b="b"/>
              <a:pathLst>
                <a:path w="13342" h="6999" extrusionOk="0">
                  <a:moveTo>
                    <a:pt x="611" y="1"/>
                  </a:moveTo>
                  <a:cubicBezTo>
                    <a:pt x="148" y="1"/>
                    <a:pt x="0" y="149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51"/>
                    <a:pt x="148" y="6998"/>
                    <a:pt x="611" y="6998"/>
                  </a:cubicBezTo>
                  <a:cubicBezTo>
                    <a:pt x="2624" y="6988"/>
                    <a:pt x="4642" y="6982"/>
                    <a:pt x="6663" y="6982"/>
                  </a:cubicBezTo>
                  <a:cubicBezTo>
                    <a:pt x="8684" y="6982"/>
                    <a:pt x="10707" y="6988"/>
                    <a:pt x="12730" y="6998"/>
                  </a:cubicBezTo>
                  <a:cubicBezTo>
                    <a:pt x="13194" y="6998"/>
                    <a:pt x="13320" y="6851"/>
                    <a:pt x="13320" y="6387"/>
                  </a:cubicBezTo>
                  <a:cubicBezTo>
                    <a:pt x="13299" y="4490"/>
                    <a:pt x="13299" y="2572"/>
                    <a:pt x="13320" y="675"/>
                  </a:cubicBezTo>
                  <a:cubicBezTo>
                    <a:pt x="13341" y="149"/>
                    <a:pt x="13173" y="1"/>
                    <a:pt x="12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9"/>
            <p:cNvSpPr/>
            <p:nvPr/>
          </p:nvSpPr>
          <p:spPr>
            <a:xfrm rot="-970049">
              <a:off x="7817920" y="4028603"/>
              <a:ext cx="258866" cy="136204"/>
            </a:xfrm>
            <a:custGeom>
              <a:avLst/>
              <a:gdLst/>
              <a:ahLst/>
              <a:cxnLst/>
              <a:rect l="l" t="t" r="r" b="b"/>
              <a:pathLst>
                <a:path w="13342" h="7020" extrusionOk="0">
                  <a:moveTo>
                    <a:pt x="696" y="1"/>
                  </a:moveTo>
                  <a:cubicBezTo>
                    <a:pt x="169" y="1"/>
                    <a:pt x="1" y="148"/>
                    <a:pt x="1" y="675"/>
                  </a:cubicBezTo>
                  <a:cubicBezTo>
                    <a:pt x="43" y="2551"/>
                    <a:pt x="43" y="4448"/>
                    <a:pt x="1" y="6324"/>
                  </a:cubicBezTo>
                  <a:cubicBezTo>
                    <a:pt x="1" y="6830"/>
                    <a:pt x="148" y="7019"/>
                    <a:pt x="675" y="7019"/>
                  </a:cubicBezTo>
                  <a:cubicBezTo>
                    <a:pt x="2667" y="7009"/>
                    <a:pt x="4664" y="7003"/>
                    <a:pt x="6661" y="7003"/>
                  </a:cubicBezTo>
                  <a:cubicBezTo>
                    <a:pt x="8658" y="7003"/>
                    <a:pt x="10655" y="7009"/>
                    <a:pt x="12646" y="7019"/>
                  </a:cubicBezTo>
                  <a:cubicBezTo>
                    <a:pt x="13173" y="7019"/>
                    <a:pt x="13342" y="6872"/>
                    <a:pt x="13342" y="6345"/>
                  </a:cubicBezTo>
                  <a:cubicBezTo>
                    <a:pt x="13300" y="4490"/>
                    <a:pt x="13300" y="2614"/>
                    <a:pt x="13342" y="760"/>
                  </a:cubicBezTo>
                  <a:cubicBezTo>
                    <a:pt x="13342" y="191"/>
                    <a:pt x="13194" y="1"/>
                    <a:pt x="12604" y="1"/>
                  </a:cubicBezTo>
                  <a:cubicBezTo>
                    <a:pt x="11614" y="22"/>
                    <a:pt x="10628" y="27"/>
                    <a:pt x="9643" y="27"/>
                  </a:cubicBezTo>
                  <a:cubicBezTo>
                    <a:pt x="8658" y="27"/>
                    <a:pt x="7672" y="22"/>
                    <a:pt x="6682" y="22"/>
                  </a:cubicBezTo>
                  <a:cubicBezTo>
                    <a:pt x="4680" y="22"/>
                    <a:pt x="2677" y="22"/>
                    <a:pt x="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9"/>
            <p:cNvSpPr/>
            <p:nvPr/>
          </p:nvSpPr>
          <p:spPr>
            <a:xfrm rot="-970049">
              <a:off x="9324798" y="3591959"/>
              <a:ext cx="256421" cy="135816"/>
            </a:xfrm>
            <a:custGeom>
              <a:avLst/>
              <a:gdLst/>
              <a:ahLst/>
              <a:cxnLst/>
              <a:rect l="l" t="t" r="r" b="b"/>
              <a:pathLst>
                <a:path w="13216" h="7000" extrusionOk="0">
                  <a:moveTo>
                    <a:pt x="582" y="0"/>
                  </a:moveTo>
                  <a:cubicBezTo>
                    <a:pt x="97" y="0"/>
                    <a:pt x="1" y="214"/>
                    <a:pt x="1" y="676"/>
                  </a:cubicBezTo>
                  <a:cubicBezTo>
                    <a:pt x="22" y="2573"/>
                    <a:pt x="43" y="4449"/>
                    <a:pt x="1" y="6346"/>
                  </a:cubicBezTo>
                  <a:cubicBezTo>
                    <a:pt x="1" y="6873"/>
                    <a:pt x="169" y="6999"/>
                    <a:pt x="675" y="6999"/>
                  </a:cubicBezTo>
                  <a:cubicBezTo>
                    <a:pt x="1329" y="6992"/>
                    <a:pt x="1982" y="6990"/>
                    <a:pt x="2634" y="6990"/>
                  </a:cubicBezTo>
                  <a:cubicBezTo>
                    <a:pt x="3940" y="6990"/>
                    <a:pt x="5242" y="6999"/>
                    <a:pt x="6534" y="6999"/>
                  </a:cubicBezTo>
                  <a:lnTo>
                    <a:pt x="12520" y="6999"/>
                  </a:lnTo>
                  <a:cubicBezTo>
                    <a:pt x="13005" y="6999"/>
                    <a:pt x="13194" y="6894"/>
                    <a:pt x="13194" y="6346"/>
                  </a:cubicBezTo>
                  <a:cubicBezTo>
                    <a:pt x="13173" y="4428"/>
                    <a:pt x="13173" y="2531"/>
                    <a:pt x="13194" y="634"/>
                  </a:cubicBezTo>
                  <a:cubicBezTo>
                    <a:pt x="13215" y="128"/>
                    <a:pt x="13047" y="2"/>
                    <a:pt x="12562" y="2"/>
                  </a:cubicBezTo>
                  <a:cubicBezTo>
                    <a:pt x="10581" y="12"/>
                    <a:pt x="8595" y="18"/>
                    <a:pt x="6608" y="18"/>
                  </a:cubicBezTo>
                  <a:cubicBezTo>
                    <a:pt x="4622" y="18"/>
                    <a:pt x="2635" y="12"/>
                    <a:pt x="654" y="2"/>
                  </a:cubicBezTo>
                  <a:cubicBezTo>
                    <a:pt x="629" y="1"/>
                    <a:pt x="605" y="0"/>
                    <a:pt x="5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9"/>
            <p:cNvSpPr/>
            <p:nvPr/>
          </p:nvSpPr>
          <p:spPr>
            <a:xfrm rot="-970049">
              <a:off x="8826899" y="3736432"/>
              <a:ext cx="255994" cy="136204"/>
            </a:xfrm>
            <a:custGeom>
              <a:avLst/>
              <a:gdLst/>
              <a:ahLst/>
              <a:cxnLst/>
              <a:rect l="l" t="t" r="r" b="b"/>
              <a:pathLst>
                <a:path w="13194" h="7020" extrusionOk="0">
                  <a:moveTo>
                    <a:pt x="611" y="1"/>
                  </a:moveTo>
                  <a:cubicBezTo>
                    <a:pt x="169" y="1"/>
                    <a:pt x="0" y="127"/>
                    <a:pt x="0" y="591"/>
                  </a:cubicBezTo>
                  <a:cubicBezTo>
                    <a:pt x="21" y="2530"/>
                    <a:pt x="21" y="4469"/>
                    <a:pt x="0" y="6387"/>
                  </a:cubicBezTo>
                  <a:cubicBezTo>
                    <a:pt x="0" y="6893"/>
                    <a:pt x="169" y="7019"/>
                    <a:pt x="654" y="7019"/>
                  </a:cubicBezTo>
                  <a:cubicBezTo>
                    <a:pt x="2635" y="7009"/>
                    <a:pt x="4616" y="7003"/>
                    <a:pt x="6597" y="7003"/>
                  </a:cubicBezTo>
                  <a:cubicBezTo>
                    <a:pt x="8578" y="7003"/>
                    <a:pt x="10559" y="7009"/>
                    <a:pt x="12541" y="7019"/>
                  </a:cubicBezTo>
                  <a:cubicBezTo>
                    <a:pt x="13025" y="7019"/>
                    <a:pt x="13194" y="6893"/>
                    <a:pt x="13194" y="6387"/>
                  </a:cubicBezTo>
                  <a:cubicBezTo>
                    <a:pt x="13173" y="4490"/>
                    <a:pt x="13173" y="2572"/>
                    <a:pt x="13194" y="675"/>
                  </a:cubicBezTo>
                  <a:cubicBezTo>
                    <a:pt x="13194" y="127"/>
                    <a:pt x="13025" y="22"/>
                    <a:pt x="12519" y="22"/>
                  </a:cubicBezTo>
                  <a:lnTo>
                    <a:pt x="6597" y="22"/>
                  </a:lnTo>
                  <a:cubicBezTo>
                    <a:pt x="4595" y="22"/>
                    <a:pt x="2614" y="22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9"/>
            <p:cNvSpPr/>
            <p:nvPr/>
          </p:nvSpPr>
          <p:spPr>
            <a:xfrm rot="-970049">
              <a:off x="8542700" y="3643344"/>
              <a:ext cx="222875" cy="146410"/>
            </a:xfrm>
            <a:custGeom>
              <a:avLst/>
              <a:gdLst/>
              <a:ahLst/>
              <a:cxnLst/>
              <a:rect l="l" t="t" r="r" b="b"/>
              <a:pathLst>
                <a:path w="11487" h="7546" extrusionOk="0">
                  <a:moveTo>
                    <a:pt x="5796" y="1"/>
                  </a:moveTo>
                  <a:cubicBezTo>
                    <a:pt x="4068" y="1"/>
                    <a:pt x="2340" y="1"/>
                    <a:pt x="611" y="22"/>
                  </a:cubicBezTo>
                  <a:cubicBezTo>
                    <a:pt x="581" y="20"/>
                    <a:pt x="552" y="20"/>
                    <a:pt x="525" y="20"/>
                  </a:cubicBezTo>
                  <a:cubicBezTo>
                    <a:pt x="147" y="20"/>
                    <a:pt x="0" y="160"/>
                    <a:pt x="0" y="612"/>
                  </a:cubicBezTo>
                  <a:cubicBezTo>
                    <a:pt x="21" y="2719"/>
                    <a:pt x="21" y="4848"/>
                    <a:pt x="0" y="6977"/>
                  </a:cubicBezTo>
                  <a:cubicBezTo>
                    <a:pt x="0" y="7419"/>
                    <a:pt x="148" y="7546"/>
                    <a:pt x="569" y="7546"/>
                  </a:cubicBezTo>
                  <a:cubicBezTo>
                    <a:pt x="2287" y="7535"/>
                    <a:pt x="4010" y="7530"/>
                    <a:pt x="5733" y="7530"/>
                  </a:cubicBezTo>
                  <a:cubicBezTo>
                    <a:pt x="7456" y="7530"/>
                    <a:pt x="9179" y="7535"/>
                    <a:pt x="10896" y="7546"/>
                  </a:cubicBezTo>
                  <a:cubicBezTo>
                    <a:pt x="11381" y="7546"/>
                    <a:pt x="11487" y="7335"/>
                    <a:pt x="11487" y="6914"/>
                  </a:cubicBezTo>
                  <a:cubicBezTo>
                    <a:pt x="11466" y="4806"/>
                    <a:pt x="11466" y="2698"/>
                    <a:pt x="11487" y="591"/>
                  </a:cubicBezTo>
                  <a:cubicBezTo>
                    <a:pt x="11487" y="127"/>
                    <a:pt x="11318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9"/>
            <p:cNvSpPr/>
            <p:nvPr/>
          </p:nvSpPr>
          <p:spPr>
            <a:xfrm rot="-970049">
              <a:off x="9548896" y="3352205"/>
              <a:ext cx="215521" cy="146410"/>
            </a:xfrm>
            <a:custGeom>
              <a:avLst/>
              <a:gdLst/>
              <a:ahLst/>
              <a:cxnLst/>
              <a:rect l="l" t="t" r="r" b="b"/>
              <a:pathLst>
                <a:path w="11108" h="7546" extrusionOk="0">
                  <a:moveTo>
                    <a:pt x="653" y="1"/>
                  </a:moveTo>
                  <a:cubicBezTo>
                    <a:pt x="169" y="1"/>
                    <a:pt x="0" y="127"/>
                    <a:pt x="0" y="633"/>
                  </a:cubicBezTo>
                  <a:cubicBezTo>
                    <a:pt x="21" y="2698"/>
                    <a:pt x="21" y="4785"/>
                    <a:pt x="0" y="6871"/>
                  </a:cubicBezTo>
                  <a:cubicBezTo>
                    <a:pt x="0" y="7419"/>
                    <a:pt x="190" y="7525"/>
                    <a:pt x="696" y="7525"/>
                  </a:cubicBezTo>
                  <a:cubicBezTo>
                    <a:pt x="1237" y="7518"/>
                    <a:pt x="1778" y="7515"/>
                    <a:pt x="2318" y="7515"/>
                  </a:cubicBezTo>
                  <a:cubicBezTo>
                    <a:pt x="3398" y="7515"/>
                    <a:pt x="4475" y="7525"/>
                    <a:pt x="5543" y="7525"/>
                  </a:cubicBezTo>
                  <a:cubicBezTo>
                    <a:pt x="6365" y="7525"/>
                    <a:pt x="7187" y="7519"/>
                    <a:pt x="8009" y="7519"/>
                  </a:cubicBezTo>
                  <a:cubicBezTo>
                    <a:pt x="8831" y="7519"/>
                    <a:pt x="9653" y="7525"/>
                    <a:pt x="10475" y="7546"/>
                  </a:cubicBezTo>
                  <a:cubicBezTo>
                    <a:pt x="10939" y="7546"/>
                    <a:pt x="11086" y="7419"/>
                    <a:pt x="11086" y="6935"/>
                  </a:cubicBezTo>
                  <a:cubicBezTo>
                    <a:pt x="11065" y="4827"/>
                    <a:pt x="11065" y="2719"/>
                    <a:pt x="11086" y="612"/>
                  </a:cubicBezTo>
                  <a:cubicBezTo>
                    <a:pt x="11107" y="106"/>
                    <a:pt x="10918" y="1"/>
                    <a:pt x="10433" y="1"/>
                  </a:cubicBezTo>
                  <a:cubicBezTo>
                    <a:pt x="8799" y="11"/>
                    <a:pt x="7166" y="16"/>
                    <a:pt x="5535" y="16"/>
                  </a:cubicBezTo>
                  <a:cubicBezTo>
                    <a:pt x="3904" y="16"/>
                    <a:pt x="2276" y="11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9"/>
            <p:cNvSpPr/>
            <p:nvPr/>
          </p:nvSpPr>
          <p:spPr>
            <a:xfrm rot="-970049">
              <a:off x="9050524" y="3497131"/>
              <a:ext cx="212669" cy="146041"/>
            </a:xfrm>
            <a:custGeom>
              <a:avLst/>
              <a:gdLst/>
              <a:ahLst/>
              <a:cxnLst/>
              <a:rect l="l" t="t" r="r" b="b"/>
              <a:pathLst>
                <a:path w="10961" h="7527" extrusionOk="0">
                  <a:moveTo>
                    <a:pt x="612" y="1"/>
                  </a:moveTo>
                  <a:cubicBezTo>
                    <a:pt x="169" y="1"/>
                    <a:pt x="1" y="127"/>
                    <a:pt x="1" y="591"/>
                  </a:cubicBezTo>
                  <a:cubicBezTo>
                    <a:pt x="22" y="2698"/>
                    <a:pt x="22" y="4806"/>
                    <a:pt x="1" y="6914"/>
                  </a:cubicBezTo>
                  <a:cubicBezTo>
                    <a:pt x="1" y="7377"/>
                    <a:pt x="148" y="7525"/>
                    <a:pt x="612" y="7525"/>
                  </a:cubicBezTo>
                  <a:cubicBezTo>
                    <a:pt x="1153" y="7518"/>
                    <a:pt x="1694" y="7515"/>
                    <a:pt x="2235" y="7515"/>
                  </a:cubicBezTo>
                  <a:cubicBezTo>
                    <a:pt x="3316" y="7515"/>
                    <a:pt x="4398" y="7525"/>
                    <a:pt x="5480" y="7525"/>
                  </a:cubicBezTo>
                  <a:cubicBezTo>
                    <a:pt x="6562" y="7525"/>
                    <a:pt x="7644" y="7515"/>
                    <a:pt x="8726" y="7515"/>
                  </a:cubicBezTo>
                  <a:cubicBezTo>
                    <a:pt x="9267" y="7515"/>
                    <a:pt x="9808" y="7518"/>
                    <a:pt x="10349" y="7525"/>
                  </a:cubicBezTo>
                  <a:cubicBezTo>
                    <a:pt x="10377" y="7526"/>
                    <a:pt x="10404" y="7527"/>
                    <a:pt x="10430" y="7527"/>
                  </a:cubicBezTo>
                  <a:cubicBezTo>
                    <a:pt x="10830" y="7527"/>
                    <a:pt x="10960" y="7370"/>
                    <a:pt x="10960" y="6935"/>
                  </a:cubicBezTo>
                  <a:cubicBezTo>
                    <a:pt x="10939" y="4827"/>
                    <a:pt x="10939" y="2719"/>
                    <a:pt x="10960" y="612"/>
                  </a:cubicBezTo>
                  <a:cubicBezTo>
                    <a:pt x="10960" y="148"/>
                    <a:pt x="10834" y="1"/>
                    <a:pt x="10370" y="1"/>
                  </a:cubicBezTo>
                  <a:cubicBezTo>
                    <a:pt x="8747" y="11"/>
                    <a:pt x="7119" y="16"/>
                    <a:pt x="5491" y="16"/>
                  </a:cubicBezTo>
                  <a:cubicBezTo>
                    <a:pt x="3863" y="16"/>
                    <a:pt x="2235" y="1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9"/>
            <p:cNvSpPr/>
            <p:nvPr/>
          </p:nvSpPr>
          <p:spPr>
            <a:xfrm rot="-970049">
              <a:off x="8044452" y="3789180"/>
              <a:ext cx="210612" cy="146410"/>
            </a:xfrm>
            <a:custGeom>
              <a:avLst/>
              <a:gdLst/>
              <a:ahLst/>
              <a:cxnLst/>
              <a:rect l="l" t="t" r="r" b="b"/>
              <a:pathLst>
                <a:path w="10855" h="7546" extrusionOk="0">
                  <a:moveTo>
                    <a:pt x="633" y="1"/>
                  </a:moveTo>
                  <a:cubicBezTo>
                    <a:pt x="169" y="1"/>
                    <a:pt x="22" y="127"/>
                    <a:pt x="22" y="612"/>
                  </a:cubicBezTo>
                  <a:cubicBezTo>
                    <a:pt x="43" y="2719"/>
                    <a:pt x="43" y="4827"/>
                    <a:pt x="22" y="6935"/>
                  </a:cubicBezTo>
                  <a:cubicBezTo>
                    <a:pt x="1" y="7440"/>
                    <a:pt x="190" y="7546"/>
                    <a:pt x="675" y="7546"/>
                  </a:cubicBezTo>
                  <a:cubicBezTo>
                    <a:pt x="2256" y="7535"/>
                    <a:pt x="3842" y="7530"/>
                    <a:pt x="5430" y="7530"/>
                  </a:cubicBezTo>
                  <a:cubicBezTo>
                    <a:pt x="7019" y="7530"/>
                    <a:pt x="8610" y="7535"/>
                    <a:pt x="10201" y="7546"/>
                  </a:cubicBezTo>
                  <a:cubicBezTo>
                    <a:pt x="10686" y="7546"/>
                    <a:pt x="10855" y="7419"/>
                    <a:pt x="10855" y="6914"/>
                  </a:cubicBezTo>
                  <a:cubicBezTo>
                    <a:pt x="10813" y="4827"/>
                    <a:pt x="10813" y="2762"/>
                    <a:pt x="10855" y="675"/>
                  </a:cubicBezTo>
                  <a:cubicBezTo>
                    <a:pt x="10855" y="127"/>
                    <a:pt x="10665" y="22"/>
                    <a:pt x="10159" y="22"/>
                  </a:cubicBezTo>
                  <a:cubicBezTo>
                    <a:pt x="9632" y="29"/>
                    <a:pt x="9105" y="31"/>
                    <a:pt x="8578" y="31"/>
                  </a:cubicBezTo>
                  <a:cubicBezTo>
                    <a:pt x="7525" y="31"/>
                    <a:pt x="6471" y="22"/>
                    <a:pt x="5417" y="22"/>
                  </a:cubicBezTo>
                  <a:cubicBezTo>
                    <a:pt x="3815" y="22"/>
                    <a:pt x="2213" y="22"/>
                    <a:pt x="6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9"/>
            <p:cNvSpPr/>
            <p:nvPr/>
          </p:nvSpPr>
          <p:spPr>
            <a:xfrm rot="-970049">
              <a:off x="8589616" y="3810417"/>
              <a:ext cx="222875" cy="135836"/>
            </a:xfrm>
            <a:custGeom>
              <a:avLst/>
              <a:gdLst/>
              <a:ahLst/>
              <a:cxnLst/>
              <a:rect l="l" t="t" r="r" b="b"/>
              <a:pathLst>
                <a:path w="11487" h="7001" extrusionOk="0">
                  <a:moveTo>
                    <a:pt x="525" y="1"/>
                  </a:moveTo>
                  <a:cubicBezTo>
                    <a:pt x="147" y="1"/>
                    <a:pt x="0" y="141"/>
                    <a:pt x="0" y="593"/>
                  </a:cubicBezTo>
                  <a:cubicBezTo>
                    <a:pt x="21" y="2532"/>
                    <a:pt x="21" y="4492"/>
                    <a:pt x="0" y="6431"/>
                  </a:cubicBezTo>
                  <a:cubicBezTo>
                    <a:pt x="0" y="6874"/>
                    <a:pt x="148" y="7000"/>
                    <a:pt x="569" y="7000"/>
                  </a:cubicBezTo>
                  <a:cubicBezTo>
                    <a:pt x="2287" y="6990"/>
                    <a:pt x="4005" y="6984"/>
                    <a:pt x="5725" y="6984"/>
                  </a:cubicBezTo>
                  <a:cubicBezTo>
                    <a:pt x="7445" y="6984"/>
                    <a:pt x="9168" y="6990"/>
                    <a:pt x="10896" y="7000"/>
                  </a:cubicBezTo>
                  <a:cubicBezTo>
                    <a:pt x="11318" y="7000"/>
                    <a:pt x="11466" y="6874"/>
                    <a:pt x="11466" y="6431"/>
                  </a:cubicBezTo>
                  <a:cubicBezTo>
                    <a:pt x="11444" y="4492"/>
                    <a:pt x="11444" y="2532"/>
                    <a:pt x="11466" y="593"/>
                  </a:cubicBezTo>
                  <a:cubicBezTo>
                    <a:pt x="11487" y="129"/>
                    <a:pt x="11318" y="3"/>
                    <a:pt x="10854" y="3"/>
                  </a:cubicBezTo>
                  <a:lnTo>
                    <a:pt x="611" y="3"/>
                  </a:lnTo>
                  <a:cubicBezTo>
                    <a:pt x="581" y="2"/>
                    <a:pt x="552" y="1"/>
                    <a:pt x="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9"/>
            <p:cNvSpPr/>
            <p:nvPr/>
          </p:nvSpPr>
          <p:spPr>
            <a:xfrm rot="-970049">
              <a:off x="9595882" y="3519366"/>
              <a:ext cx="215114" cy="136204"/>
            </a:xfrm>
            <a:custGeom>
              <a:avLst/>
              <a:gdLst/>
              <a:ahLst/>
              <a:cxnLst/>
              <a:rect l="l" t="t" r="r" b="b"/>
              <a:pathLst>
                <a:path w="11087" h="7020" extrusionOk="0">
                  <a:moveTo>
                    <a:pt x="653" y="1"/>
                  </a:moveTo>
                  <a:cubicBezTo>
                    <a:pt x="190" y="1"/>
                    <a:pt x="0" y="106"/>
                    <a:pt x="0" y="633"/>
                  </a:cubicBezTo>
                  <a:cubicBezTo>
                    <a:pt x="21" y="2572"/>
                    <a:pt x="21" y="4490"/>
                    <a:pt x="0" y="6429"/>
                  </a:cubicBezTo>
                  <a:cubicBezTo>
                    <a:pt x="0" y="6893"/>
                    <a:pt x="148" y="7019"/>
                    <a:pt x="611" y="7019"/>
                  </a:cubicBezTo>
                  <a:cubicBezTo>
                    <a:pt x="2255" y="7009"/>
                    <a:pt x="3899" y="7003"/>
                    <a:pt x="5543" y="7003"/>
                  </a:cubicBezTo>
                  <a:cubicBezTo>
                    <a:pt x="7187" y="7003"/>
                    <a:pt x="8831" y="7009"/>
                    <a:pt x="10475" y="7019"/>
                  </a:cubicBezTo>
                  <a:cubicBezTo>
                    <a:pt x="10981" y="7019"/>
                    <a:pt x="11086" y="6851"/>
                    <a:pt x="11086" y="6366"/>
                  </a:cubicBezTo>
                  <a:cubicBezTo>
                    <a:pt x="11065" y="4469"/>
                    <a:pt x="11065" y="2551"/>
                    <a:pt x="11086" y="654"/>
                  </a:cubicBezTo>
                  <a:cubicBezTo>
                    <a:pt x="11086" y="148"/>
                    <a:pt x="10939" y="22"/>
                    <a:pt x="10454" y="22"/>
                  </a:cubicBezTo>
                  <a:lnTo>
                    <a:pt x="5585" y="22"/>
                  </a:lnTo>
                  <a:cubicBezTo>
                    <a:pt x="3941" y="22"/>
                    <a:pt x="2297" y="22"/>
                    <a:pt x="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9"/>
            <p:cNvSpPr/>
            <p:nvPr/>
          </p:nvSpPr>
          <p:spPr>
            <a:xfrm rot="-970049">
              <a:off x="9097607" y="3664608"/>
              <a:ext cx="212669" cy="135816"/>
            </a:xfrm>
            <a:custGeom>
              <a:avLst/>
              <a:gdLst/>
              <a:ahLst/>
              <a:cxnLst/>
              <a:rect l="l" t="t" r="r" b="b"/>
              <a:pathLst>
                <a:path w="10961" h="7000" extrusionOk="0">
                  <a:moveTo>
                    <a:pt x="534" y="0"/>
                  </a:moveTo>
                  <a:cubicBezTo>
                    <a:pt x="149" y="0"/>
                    <a:pt x="1" y="157"/>
                    <a:pt x="1" y="592"/>
                  </a:cubicBezTo>
                  <a:cubicBezTo>
                    <a:pt x="22" y="2531"/>
                    <a:pt x="22" y="4491"/>
                    <a:pt x="1" y="6430"/>
                  </a:cubicBezTo>
                  <a:cubicBezTo>
                    <a:pt x="1" y="6873"/>
                    <a:pt x="169" y="6999"/>
                    <a:pt x="591" y="6999"/>
                  </a:cubicBezTo>
                  <a:cubicBezTo>
                    <a:pt x="2224" y="6989"/>
                    <a:pt x="3857" y="6983"/>
                    <a:pt x="5491" y="6983"/>
                  </a:cubicBezTo>
                  <a:cubicBezTo>
                    <a:pt x="7124" y="6983"/>
                    <a:pt x="8758" y="6989"/>
                    <a:pt x="10391" y="6999"/>
                  </a:cubicBezTo>
                  <a:cubicBezTo>
                    <a:pt x="10791" y="6999"/>
                    <a:pt x="10960" y="6873"/>
                    <a:pt x="10960" y="6430"/>
                  </a:cubicBezTo>
                  <a:cubicBezTo>
                    <a:pt x="10939" y="4491"/>
                    <a:pt x="10939" y="2531"/>
                    <a:pt x="10960" y="592"/>
                  </a:cubicBezTo>
                  <a:cubicBezTo>
                    <a:pt x="10960" y="107"/>
                    <a:pt x="10791" y="2"/>
                    <a:pt x="10349" y="2"/>
                  </a:cubicBezTo>
                  <a:lnTo>
                    <a:pt x="612" y="2"/>
                  </a:lnTo>
                  <a:cubicBezTo>
                    <a:pt x="585" y="1"/>
                    <a:pt x="559" y="0"/>
                    <a:pt x="5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9"/>
            <p:cNvSpPr/>
            <p:nvPr/>
          </p:nvSpPr>
          <p:spPr>
            <a:xfrm rot="-970049">
              <a:off x="8090987" y="3956405"/>
              <a:ext cx="210612" cy="135836"/>
            </a:xfrm>
            <a:custGeom>
              <a:avLst/>
              <a:gdLst/>
              <a:ahLst/>
              <a:cxnLst/>
              <a:rect l="l" t="t" r="r" b="b"/>
              <a:pathLst>
                <a:path w="10855" h="7001" extrusionOk="0">
                  <a:moveTo>
                    <a:pt x="654" y="1"/>
                  </a:moveTo>
                  <a:cubicBezTo>
                    <a:pt x="169" y="1"/>
                    <a:pt x="22" y="127"/>
                    <a:pt x="22" y="633"/>
                  </a:cubicBezTo>
                  <a:cubicBezTo>
                    <a:pt x="43" y="2530"/>
                    <a:pt x="43" y="4448"/>
                    <a:pt x="22" y="6345"/>
                  </a:cubicBezTo>
                  <a:cubicBezTo>
                    <a:pt x="0" y="6893"/>
                    <a:pt x="211" y="6998"/>
                    <a:pt x="717" y="6998"/>
                  </a:cubicBezTo>
                  <a:cubicBezTo>
                    <a:pt x="1230" y="6991"/>
                    <a:pt x="1745" y="6989"/>
                    <a:pt x="2262" y="6989"/>
                  </a:cubicBezTo>
                  <a:cubicBezTo>
                    <a:pt x="3295" y="6989"/>
                    <a:pt x="4335" y="6998"/>
                    <a:pt x="5375" y="6998"/>
                  </a:cubicBezTo>
                  <a:cubicBezTo>
                    <a:pt x="6443" y="6998"/>
                    <a:pt x="7511" y="6989"/>
                    <a:pt x="8572" y="6989"/>
                  </a:cubicBezTo>
                  <a:cubicBezTo>
                    <a:pt x="9103" y="6989"/>
                    <a:pt x="9632" y="6991"/>
                    <a:pt x="10159" y="6998"/>
                  </a:cubicBezTo>
                  <a:cubicBezTo>
                    <a:pt x="10191" y="6999"/>
                    <a:pt x="10221" y="7000"/>
                    <a:pt x="10250" y="7000"/>
                  </a:cubicBezTo>
                  <a:cubicBezTo>
                    <a:pt x="10706" y="7000"/>
                    <a:pt x="10855" y="6840"/>
                    <a:pt x="10855" y="6345"/>
                  </a:cubicBezTo>
                  <a:cubicBezTo>
                    <a:pt x="10812" y="4448"/>
                    <a:pt x="10812" y="2572"/>
                    <a:pt x="10855" y="675"/>
                  </a:cubicBezTo>
                  <a:cubicBezTo>
                    <a:pt x="10855" y="191"/>
                    <a:pt x="10728" y="1"/>
                    <a:pt x="10180" y="1"/>
                  </a:cubicBezTo>
                  <a:cubicBezTo>
                    <a:pt x="8599" y="11"/>
                    <a:pt x="7014" y="17"/>
                    <a:pt x="5425" y="17"/>
                  </a:cubicBezTo>
                  <a:cubicBezTo>
                    <a:pt x="3836" y="17"/>
                    <a:pt x="2245" y="11"/>
                    <a:pt x="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9"/>
            <p:cNvSpPr/>
            <p:nvPr/>
          </p:nvSpPr>
          <p:spPr>
            <a:xfrm rot="-970049">
              <a:off x="7574270" y="3471541"/>
              <a:ext cx="2381597" cy="596854"/>
            </a:xfrm>
            <a:custGeom>
              <a:avLst/>
              <a:gdLst/>
              <a:ahLst/>
              <a:cxnLst/>
              <a:rect l="l" t="t" r="r" b="b"/>
              <a:pathLst>
                <a:path w="122748" h="30762" extrusionOk="0">
                  <a:moveTo>
                    <a:pt x="22318" y="7534"/>
                  </a:moveTo>
                  <a:cubicBezTo>
                    <a:pt x="22778" y="7534"/>
                    <a:pt x="22910" y="7712"/>
                    <a:pt x="22910" y="8210"/>
                  </a:cubicBezTo>
                  <a:cubicBezTo>
                    <a:pt x="22868" y="10254"/>
                    <a:pt x="22868" y="12320"/>
                    <a:pt x="22910" y="14385"/>
                  </a:cubicBezTo>
                  <a:cubicBezTo>
                    <a:pt x="22910" y="14912"/>
                    <a:pt x="22762" y="15060"/>
                    <a:pt x="22235" y="15060"/>
                  </a:cubicBezTo>
                  <a:cubicBezTo>
                    <a:pt x="21561" y="15053"/>
                    <a:pt x="20887" y="15050"/>
                    <a:pt x="20212" y="15050"/>
                  </a:cubicBezTo>
                  <a:cubicBezTo>
                    <a:pt x="18863" y="15050"/>
                    <a:pt x="17514" y="15060"/>
                    <a:pt x="16166" y="15060"/>
                  </a:cubicBezTo>
                  <a:cubicBezTo>
                    <a:pt x="14859" y="15060"/>
                    <a:pt x="13543" y="15050"/>
                    <a:pt x="12223" y="15050"/>
                  </a:cubicBezTo>
                  <a:cubicBezTo>
                    <a:pt x="11564" y="15050"/>
                    <a:pt x="10903" y="15053"/>
                    <a:pt x="10243" y="15060"/>
                  </a:cubicBezTo>
                  <a:cubicBezTo>
                    <a:pt x="9716" y="15060"/>
                    <a:pt x="9590" y="14912"/>
                    <a:pt x="9590" y="14385"/>
                  </a:cubicBezTo>
                  <a:cubicBezTo>
                    <a:pt x="9611" y="12320"/>
                    <a:pt x="9611" y="10254"/>
                    <a:pt x="9590" y="8189"/>
                  </a:cubicBezTo>
                  <a:cubicBezTo>
                    <a:pt x="9569" y="7683"/>
                    <a:pt x="9737" y="7536"/>
                    <a:pt x="10264" y="7536"/>
                  </a:cubicBezTo>
                  <a:cubicBezTo>
                    <a:pt x="12256" y="7546"/>
                    <a:pt x="14253" y="7551"/>
                    <a:pt x="16250" y="7551"/>
                  </a:cubicBezTo>
                  <a:cubicBezTo>
                    <a:pt x="18247" y="7551"/>
                    <a:pt x="20244" y="7546"/>
                    <a:pt x="22235" y="7536"/>
                  </a:cubicBezTo>
                  <a:cubicBezTo>
                    <a:pt x="22264" y="7534"/>
                    <a:pt x="22291" y="7534"/>
                    <a:pt x="22318" y="7534"/>
                  </a:cubicBezTo>
                  <a:close/>
                  <a:moveTo>
                    <a:pt x="49023" y="7536"/>
                  </a:moveTo>
                  <a:cubicBezTo>
                    <a:pt x="49466" y="7536"/>
                    <a:pt x="49634" y="7641"/>
                    <a:pt x="49634" y="8126"/>
                  </a:cubicBezTo>
                  <a:cubicBezTo>
                    <a:pt x="49613" y="10233"/>
                    <a:pt x="49613" y="12341"/>
                    <a:pt x="49634" y="14449"/>
                  </a:cubicBezTo>
                  <a:cubicBezTo>
                    <a:pt x="49655" y="14954"/>
                    <a:pt x="49445" y="15060"/>
                    <a:pt x="48981" y="15060"/>
                  </a:cubicBezTo>
                  <a:lnTo>
                    <a:pt x="42995" y="15060"/>
                  </a:lnTo>
                  <a:cubicBezTo>
                    <a:pt x="41661" y="15060"/>
                    <a:pt x="40326" y="15050"/>
                    <a:pt x="38997" y="15050"/>
                  </a:cubicBezTo>
                  <a:cubicBezTo>
                    <a:pt x="38333" y="15050"/>
                    <a:pt x="37670" y="15053"/>
                    <a:pt x="37010" y="15060"/>
                  </a:cubicBezTo>
                  <a:cubicBezTo>
                    <a:pt x="36504" y="15060"/>
                    <a:pt x="36314" y="14933"/>
                    <a:pt x="36314" y="14406"/>
                  </a:cubicBezTo>
                  <a:cubicBezTo>
                    <a:pt x="36335" y="12320"/>
                    <a:pt x="36335" y="10233"/>
                    <a:pt x="36314" y="8147"/>
                  </a:cubicBezTo>
                  <a:cubicBezTo>
                    <a:pt x="36314" y="7704"/>
                    <a:pt x="36441" y="7536"/>
                    <a:pt x="36904" y="7536"/>
                  </a:cubicBezTo>
                  <a:close/>
                  <a:moveTo>
                    <a:pt x="76317" y="7515"/>
                  </a:moveTo>
                  <a:cubicBezTo>
                    <a:pt x="76780" y="7515"/>
                    <a:pt x="76907" y="7683"/>
                    <a:pt x="76907" y="8126"/>
                  </a:cubicBezTo>
                  <a:cubicBezTo>
                    <a:pt x="76886" y="10233"/>
                    <a:pt x="76886" y="12341"/>
                    <a:pt x="76907" y="14449"/>
                  </a:cubicBezTo>
                  <a:cubicBezTo>
                    <a:pt x="76907" y="14975"/>
                    <a:pt x="76696" y="15060"/>
                    <a:pt x="76254" y="15060"/>
                  </a:cubicBezTo>
                  <a:lnTo>
                    <a:pt x="64409" y="15060"/>
                  </a:lnTo>
                  <a:cubicBezTo>
                    <a:pt x="63924" y="15060"/>
                    <a:pt x="63713" y="14975"/>
                    <a:pt x="63713" y="14406"/>
                  </a:cubicBezTo>
                  <a:cubicBezTo>
                    <a:pt x="63734" y="12320"/>
                    <a:pt x="63734" y="10254"/>
                    <a:pt x="63713" y="8168"/>
                  </a:cubicBezTo>
                  <a:cubicBezTo>
                    <a:pt x="63713" y="7683"/>
                    <a:pt x="63840" y="7515"/>
                    <a:pt x="64346" y="7515"/>
                  </a:cubicBezTo>
                  <a:cubicBezTo>
                    <a:pt x="66337" y="7525"/>
                    <a:pt x="68334" y="7530"/>
                    <a:pt x="70331" y="7530"/>
                  </a:cubicBezTo>
                  <a:cubicBezTo>
                    <a:pt x="72328" y="7530"/>
                    <a:pt x="74325" y="7525"/>
                    <a:pt x="76317" y="7515"/>
                  </a:cubicBezTo>
                  <a:close/>
                  <a:moveTo>
                    <a:pt x="88562" y="7515"/>
                  </a:moveTo>
                  <a:cubicBezTo>
                    <a:pt x="89026" y="7515"/>
                    <a:pt x="89152" y="7683"/>
                    <a:pt x="89152" y="8126"/>
                  </a:cubicBezTo>
                  <a:cubicBezTo>
                    <a:pt x="89131" y="10233"/>
                    <a:pt x="89131" y="12341"/>
                    <a:pt x="89152" y="14449"/>
                  </a:cubicBezTo>
                  <a:cubicBezTo>
                    <a:pt x="89152" y="14912"/>
                    <a:pt x="89005" y="15060"/>
                    <a:pt x="88541" y="15060"/>
                  </a:cubicBezTo>
                  <a:cubicBezTo>
                    <a:pt x="88000" y="15053"/>
                    <a:pt x="87459" y="15050"/>
                    <a:pt x="86918" y="15050"/>
                  </a:cubicBezTo>
                  <a:cubicBezTo>
                    <a:pt x="85836" y="15050"/>
                    <a:pt x="84754" y="15060"/>
                    <a:pt x="83672" y="15060"/>
                  </a:cubicBezTo>
                  <a:cubicBezTo>
                    <a:pt x="82576" y="15060"/>
                    <a:pt x="81499" y="15050"/>
                    <a:pt x="80422" y="15050"/>
                  </a:cubicBezTo>
                  <a:cubicBezTo>
                    <a:pt x="79883" y="15050"/>
                    <a:pt x="79345" y="15053"/>
                    <a:pt x="78804" y="15060"/>
                  </a:cubicBezTo>
                  <a:cubicBezTo>
                    <a:pt x="78340" y="15060"/>
                    <a:pt x="78193" y="14891"/>
                    <a:pt x="78193" y="14449"/>
                  </a:cubicBezTo>
                  <a:cubicBezTo>
                    <a:pt x="78214" y="12341"/>
                    <a:pt x="78214" y="10233"/>
                    <a:pt x="78193" y="8126"/>
                  </a:cubicBezTo>
                  <a:cubicBezTo>
                    <a:pt x="78193" y="7662"/>
                    <a:pt x="78340" y="7515"/>
                    <a:pt x="78804" y="7515"/>
                  </a:cubicBezTo>
                  <a:cubicBezTo>
                    <a:pt x="80427" y="7525"/>
                    <a:pt x="82049" y="7530"/>
                    <a:pt x="83675" y="7530"/>
                  </a:cubicBezTo>
                  <a:cubicBezTo>
                    <a:pt x="85300" y="7530"/>
                    <a:pt x="86929" y="7525"/>
                    <a:pt x="88562" y="7515"/>
                  </a:cubicBezTo>
                  <a:close/>
                  <a:moveTo>
                    <a:pt x="103041" y="7515"/>
                  </a:moveTo>
                  <a:cubicBezTo>
                    <a:pt x="103505" y="7515"/>
                    <a:pt x="103652" y="7683"/>
                    <a:pt x="103652" y="8126"/>
                  </a:cubicBezTo>
                  <a:cubicBezTo>
                    <a:pt x="103631" y="10233"/>
                    <a:pt x="103610" y="12341"/>
                    <a:pt x="103652" y="14449"/>
                  </a:cubicBezTo>
                  <a:cubicBezTo>
                    <a:pt x="103652" y="14975"/>
                    <a:pt x="103442" y="15060"/>
                    <a:pt x="102978" y="15060"/>
                  </a:cubicBezTo>
                  <a:lnTo>
                    <a:pt x="97056" y="15060"/>
                  </a:lnTo>
                  <a:cubicBezTo>
                    <a:pt x="95735" y="15060"/>
                    <a:pt x="94405" y="15050"/>
                    <a:pt x="93078" y="15050"/>
                  </a:cubicBezTo>
                  <a:cubicBezTo>
                    <a:pt x="92414" y="15050"/>
                    <a:pt x="91751" y="15053"/>
                    <a:pt x="91091" y="15060"/>
                  </a:cubicBezTo>
                  <a:cubicBezTo>
                    <a:pt x="90585" y="15060"/>
                    <a:pt x="90459" y="14891"/>
                    <a:pt x="90459" y="14406"/>
                  </a:cubicBezTo>
                  <a:cubicBezTo>
                    <a:pt x="90480" y="12341"/>
                    <a:pt x="90480" y="10254"/>
                    <a:pt x="90459" y="8168"/>
                  </a:cubicBezTo>
                  <a:cubicBezTo>
                    <a:pt x="90438" y="7683"/>
                    <a:pt x="90585" y="7515"/>
                    <a:pt x="91070" y="7515"/>
                  </a:cubicBezTo>
                  <a:cubicBezTo>
                    <a:pt x="93072" y="7525"/>
                    <a:pt x="95069" y="7530"/>
                    <a:pt x="97064" y="7530"/>
                  </a:cubicBezTo>
                  <a:cubicBezTo>
                    <a:pt x="99058" y="7530"/>
                    <a:pt x="101050" y="7525"/>
                    <a:pt x="103041" y="7515"/>
                  </a:cubicBezTo>
                  <a:close/>
                  <a:moveTo>
                    <a:pt x="115371" y="7515"/>
                  </a:moveTo>
                  <a:cubicBezTo>
                    <a:pt x="115856" y="7515"/>
                    <a:pt x="116024" y="7641"/>
                    <a:pt x="116024" y="8147"/>
                  </a:cubicBezTo>
                  <a:cubicBezTo>
                    <a:pt x="116003" y="10254"/>
                    <a:pt x="116003" y="12362"/>
                    <a:pt x="116024" y="14470"/>
                  </a:cubicBezTo>
                  <a:cubicBezTo>
                    <a:pt x="116024" y="14933"/>
                    <a:pt x="115877" y="15060"/>
                    <a:pt x="115413" y="15060"/>
                  </a:cubicBezTo>
                  <a:cubicBezTo>
                    <a:pt x="114865" y="15053"/>
                    <a:pt x="114317" y="15050"/>
                    <a:pt x="113769" y="15050"/>
                  </a:cubicBezTo>
                  <a:cubicBezTo>
                    <a:pt x="112673" y="15050"/>
                    <a:pt x="111577" y="15060"/>
                    <a:pt x="110481" y="15060"/>
                  </a:cubicBezTo>
                  <a:cubicBezTo>
                    <a:pt x="109399" y="15060"/>
                    <a:pt x="108317" y="15050"/>
                    <a:pt x="107235" y="15050"/>
                  </a:cubicBezTo>
                  <a:cubicBezTo>
                    <a:pt x="106694" y="15050"/>
                    <a:pt x="106154" y="15053"/>
                    <a:pt x="105613" y="15060"/>
                  </a:cubicBezTo>
                  <a:cubicBezTo>
                    <a:pt x="105128" y="15060"/>
                    <a:pt x="104938" y="14933"/>
                    <a:pt x="104938" y="14385"/>
                  </a:cubicBezTo>
                  <a:cubicBezTo>
                    <a:pt x="104959" y="12320"/>
                    <a:pt x="104959" y="10233"/>
                    <a:pt x="104938" y="8147"/>
                  </a:cubicBezTo>
                  <a:cubicBezTo>
                    <a:pt x="104917" y="7662"/>
                    <a:pt x="105086" y="7515"/>
                    <a:pt x="105570" y="7515"/>
                  </a:cubicBezTo>
                  <a:cubicBezTo>
                    <a:pt x="107204" y="7525"/>
                    <a:pt x="108837" y="7530"/>
                    <a:pt x="110471" y="7530"/>
                  </a:cubicBezTo>
                  <a:cubicBezTo>
                    <a:pt x="112104" y="7530"/>
                    <a:pt x="113737" y="7525"/>
                    <a:pt x="115371" y="7515"/>
                  </a:cubicBezTo>
                  <a:close/>
                  <a:moveTo>
                    <a:pt x="61795" y="7536"/>
                  </a:moveTo>
                  <a:cubicBezTo>
                    <a:pt x="62259" y="7536"/>
                    <a:pt x="62407" y="7662"/>
                    <a:pt x="62407" y="8126"/>
                  </a:cubicBezTo>
                  <a:cubicBezTo>
                    <a:pt x="62385" y="10233"/>
                    <a:pt x="62385" y="12341"/>
                    <a:pt x="62407" y="14449"/>
                  </a:cubicBezTo>
                  <a:cubicBezTo>
                    <a:pt x="62407" y="14891"/>
                    <a:pt x="62322" y="15081"/>
                    <a:pt x="61837" y="15081"/>
                  </a:cubicBezTo>
                  <a:cubicBezTo>
                    <a:pt x="60109" y="15070"/>
                    <a:pt x="58386" y="15065"/>
                    <a:pt x="56666" y="15065"/>
                  </a:cubicBezTo>
                  <a:cubicBezTo>
                    <a:pt x="54946" y="15065"/>
                    <a:pt x="53228" y="15070"/>
                    <a:pt x="51510" y="15081"/>
                  </a:cubicBezTo>
                  <a:cubicBezTo>
                    <a:pt x="51089" y="15081"/>
                    <a:pt x="50941" y="14954"/>
                    <a:pt x="50941" y="14512"/>
                  </a:cubicBezTo>
                  <a:cubicBezTo>
                    <a:pt x="50941" y="12383"/>
                    <a:pt x="50941" y="10254"/>
                    <a:pt x="50941" y="8147"/>
                  </a:cubicBezTo>
                  <a:cubicBezTo>
                    <a:pt x="50920" y="7662"/>
                    <a:pt x="51110" y="7557"/>
                    <a:pt x="51552" y="7557"/>
                  </a:cubicBezTo>
                  <a:lnTo>
                    <a:pt x="56737" y="7557"/>
                  </a:lnTo>
                  <a:cubicBezTo>
                    <a:pt x="58423" y="7557"/>
                    <a:pt x="60109" y="7557"/>
                    <a:pt x="61795" y="7536"/>
                  </a:cubicBezTo>
                  <a:close/>
                  <a:moveTo>
                    <a:pt x="34354" y="7557"/>
                  </a:moveTo>
                  <a:cubicBezTo>
                    <a:pt x="34839" y="7557"/>
                    <a:pt x="35029" y="7683"/>
                    <a:pt x="35029" y="8210"/>
                  </a:cubicBezTo>
                  <a:cubicBezTo>
                    <a:pt x="35008" y="10297"/>
                    <a:pt x="35008" y="12383"/>
                    <a:pt x="35029" y="14470"/>
                  </a:cubicBezTo>
                  <a:cubicBezTo>
                    <a:pt x="35029" y="14954"/>
                    <a:pt x="34881" y="15102"/>
                    <a:pt x="34396" y="15102"/>
                  </a:cubicBezTo>
                  <a:cubicBezTo>
                    <a:pt x="32805" y="15091"/>
                    <a:pt x="31214" y="15086"/>
                    <a:pt x="29623" y="15086"/>
                  </a:cubicBezTo>
                  <a:cubicBezTo>
                    <a:pt x="28031" y="15086"/>
                    <a:pt x="26440" y="15091"/>
                    <a:pt x="24849" y="15102"/>
                  </a:cubicBezTo>
                  <a:cubicBezTo>
                    <a:pt x="24385" y="15102"/>
                    <a:pt x="24196" y="14975"/>
                    <a:pt x="24196" y="14470"/>
                  </a:cubicBezTo>
                  <a:cubicBezTo>
                    <a:pt x="24217" y="12362"/>
                    <a:pt x="24217" y="10254"/>
                    <a:pt x="24196" y="8147"/>
                  </a:cubicBezTo>
                  <a:cubicBezTo>
                    <a:pt x="24196" y="7683"/>
                    <a:pt x="24364" y="7557"/>
                    <a:pt x="24807" y="7557"/>
                  </a:cubicBezTo>
                  <a:lnTo>
                    <a:pt x="29612" y="7557"/>
                  </a:lnTo>
                  <a:cubicBezTo>
                    <a:pt x="30666" y="7557"/>
                    <a:pt x="31720" y="7566"/>
                    <a:pt x="32773" y="7566"/>
                  </a:cubicBezTo>
                  <a:cubicBezTo>
                    <a:pt x="33300" y="7566"/>
                    <a:pt x="33827" y="7564"/>
                    <a:pt x="34354" y="7557"/>
                  </a:cubicBezTo>
                  <a:close/>
                  <a:moveTo>
                    <a:pt x="34375" y="16472"/>
                  </a:moveTo>
                  <a:cubicBezTo>
                    <a:pt x="34923" y="16472"/>
                    <a:pt x="35029" y="16683"/>
                    <a:pt x="35029" y="17167"/>
                  </a:cubicBezTo>
                  <a:cubicBezTo>
                    <a:pt x="35008" y="19043"/>
                    <a:pt x="34986" y="20940"/>
                    <a:pt x="35029" y="22816"/>
                  </a:cubicBezTo>
                  <a:cubicBezTo>
                    <a:pt x="35029" y="23343"/>
                    <a:pt x="34881" y="23490"/>
                    <a:pt x="34354" y="23490"/>
                  </a:cubicBezTo>
                  <a:cubicBezTo>
                    <a:pt x="33820" y="23483"/>
                    <a:pt x="33286" y="23481"/>
                    <a:pt x="32752" y="23481"/>
                  </a:cubicBezTo>
                  <a:cubicBezTo>
                    <a:pt x="31685" y="23481"/>
                    <a:pt x="30617" y="23490"/>
                    <a:pt x="29549" y="23490"/>
                  </a:cubicBezTo>
                  <a:cubicBezTo>
                    <a:pt x="28509" y="23490"/>
                    <a:pt x="27479" y="23481"/>
                    <a:pt x="26445" y="23481"/>
                  </a:cubicBezTo>
                  <a:cubicBezTo>
                    <a:pt x="25928" y="23481"/>
                    <a:pt x="25411" y="23483"/>
                    <a:pt x="24891" y="23490"/>
                  </a:cubicBezTo>
                  <a:cubicBezTo>
                    <a:pt x="24385" y="23490"/>
                    <a:pt x="24196" y="23385"/>
                    <a:pt x="24196" y="22837"/>
                  </a:cubicBezTo>
                  <a:cubicBezTo>
                    <a:pt x="24217" y="20940"/>
                    <a:pt x="24217" y="19022"/>
                    <a:pt x="24196" y="17125"/>
                  </a:cubicBezTo>
                  <a:cubicBezTo>
                    <a:pt x="24196" y="16619"/>
                    <a:pt x="24343" y="16472"/>
                    <a:pt x="24828" y="16472"/>
                  </a:cubicBezTo>
                  <a:cubicBezTo>
                    <a:pt x="26665" y="16484"/>
                    <a:pt x="28503" y="16496"/>
                    <a:pt x="30340" y="16496"/>
                  </a:cubicBezTo>
                  <a:cubicBezTo>
                    <a:pt x="31685" y="16496"/>
                    <a:pt x="33030" y="16490"/>
                    <a:pt x="34375" y="16472"/>
                  </a:cubicBezTo>
                  <a:close/>
                  <a:moveTo>
                    <a:pt x="102999" y="16493"/>
                  </a:moveTo>
                  <a:cubicBezTo>
                    <a:pt x="103484" y="16493"/>
                    <a:pt x="103652" y="16619"/>
                    <a:pt x="103652" y="17125"/>
                  </a:cubicBezTo>
                  <a:cubicBezTo>
                    <a:pt x="103610" y="19022"/>
                    <a:pt x="103610" y="20940"/>
                    <a:pt x="103652" y="22837"/>
                  </a:cubicBezTo>
                  <a:cubicBezTo>
                    <a:pt x="103652" y="23385"/>
                    <a:pt x="103463" y="23490"/>
                    <a:pt x="102957" y="23490"/>
                  </a:cubicBezTo>
                  <a:lnTo>
                    <a:pt x="96971" y="23490"/>
                  </a:lnTo>
                  <a:cubicBezTo>
                    <a:pt x="95679" y="23490"/>
                    <a:pt x="94377" y="23481"/>
                    <a:pt x="93078" y="23481"/>
                  </a:cubicBezTo>
                  <a:cubicBezTo>
                    <a:pt x="92428" y="23481"/>
                    <a:pt x="91780" y="23483"/>
                    <a:pt x="91133" y="23490"/>
                  </a:cubicBezTo>
                  <a:cubicBezTo>
                    <a:pt x="91103" y="23491"/>
                    <a:pt x="91074" y="23492"/>
                    <a:pt x="91045" y="23492"/>
                  </a:cubicBezTo>
                  <a:cubicBezTo>
                    <a:pt x="90608" y="23492"/>
                    <a:pt x="90459" y="23332"/>
                    <a:pt x="90459" y="22837"/>
                  </a:cubicBezTo>
                  <a:cubicBezTo>
                    <a:pt x="90480" y="20940"/>
                    <a:pt x="90480" y="19064"/>
                    <a:pt x="90459" y="17188"/>
                  </a:cubicBezTo>
                  <a:cubicBezTo>
                    <a:pt x="90438" y="16683"/>
                    <a:pt x="90543" y="16493"/>
                    <a:pt x="91091" y="16493"/>
                  </a:cubicBezTo>
                  <a:cubicBezTo>
                    <a:pt x="93083" y="16503"/>
                    <a:pt x="95069" y="16509"/>
                    <a:pt x="97053" y="16509"/>
                  </a:cubicBezTo>
                  <a:cubicBezTo>
                    <a:pt x="99037" y="16509"/>
                    <a:pt x="101018" y="16503"/>
                    <a:pt x="102999" y="16493"/>
                  </a:cubicBezTo>
                  <a:close/>
                  <a:moveTo>
                    <a:pt x="22172" y="16493"/>
                  </a:moveTo>
                  <a:cubicBezTo>
                    <a:pt x="22762" y="16493"/>
                    <a:pt x="22910" y="16683"/>
                    <a:pt x="22910" y="17252"/>
                  </a:cubicBezTo>
                  <a:cubicBezTo>
                    <a:pt x="22868" y="19127"/>
                    <a:pt x="22868" y="20982"/>
                    <a:pt x="22910" y="22858"/>
                  </a:cubicBezTo>
                  <a:cubicBezTo>
                    <a:pt x="22910" y="23385"/>
                    <a:pt x="22741" y="23511"/>
                    <a:pt x="22214" y="23511"/>
                  </a:cubicBezTo>
                  <a:cubicBezTo>
                    <a:pt x="20223" y="23501"/>
                    <a:pt x="18226" y="23495"/>
                    <a:pt x="16229" y="23495"/>
                  </a:cubicBezTo>
                  <a:cubicBezTo>
                    <a:pt x="14232" y="23495"/>
                    <a:pt x="12235" y="23501"/>
                    <a:pt x="10243" y="23511"/>
                  </a:cubicBezTo>
                  <a:cubicBezTo>
                    <a:pt x="9716" y="23511"/>
                    <a:pt x="9590" y="23343"/>
                    <a:pt x="9590" y="22837"/>
                  </a:cubicBezTo>
                  <a:cubicBezTo>
                    <a:pt x="9611" y="20940"/>
                    <a:pt x="9611" y="19064"/>
                    <a:pt x="9590" y="17167"/>
                  </a:cubicBezTo>
                  <a:cubicBezTo>
                    <a:pt x="9569" y="16640"/>
                    <a:pt x="9737" y="16514"/>
                    <a:pt x="10264" y="16514"/>
                  </a:cubicBezTo>
                  <a:lnTo>
                    <a:pt x="16250" y="16514"/>
                  </a:lnTo>
                  <a:cubicBezTo>
                    <a:pt x="17240" y="16514"/>
                    <a:pt x="18226" y="16519"/>
                    <a:pt x="19211" y="16519"/>
                  </a:cubicBezTo>
                  <a:cubicBezTo>
                    <a:pt x="20196" y="16519"/>
                    <a:pt x="21182" y="16514"/>
                    <a:pt x="22172" y="16493"/>
                  </a:cubicBezTo>
                  <a:close/>
                  <a:moveTo>
                    <a:pt x="49051" y="16512"/>
                  </a:moveTo>
                  <a:cubicBezTo>
                    <a:pt x="49504" y="16512"/>
                    <a:pt x="49634" y="16672"/>
                    <a:pt x="49634" y="17167"/>
                  </a:cubicBezTo>
                  <a:cubicBezTo>
                    <a:pt x="49613" y="19085"/>
                    <a:pt x="49613" y="21003"/>
                    <a:pt x="49634" y="22900"/>
                  </a:cubicBezTo>
                  <a:cubicBezTo>
                    <a:pt x="49634" y="23364"/>
                    <a:pt x="49508" y="23511"/>
                    <a:pt x="49044" y="23511"/>
                  </a:cubicBezTo>
                  <a:cubicBezTo>
                    <a:pt x="47021" y="23501"/>
                    <a:pt x="44998" y="23495"/>
                    <a:pt x="42977" y="23495"/>
                  </a:cubicBezTo>
                  <a:cubicBezTo>
                    <a:pt x="40956" y="23495"/>
                    <a:pt x="38938" y="23501"/>
                    <a:pt x="36925" y="23511"/>
                  </a:cubicBezTo>
                  <a:cubicBezTo>
                    <a:pt x="36462" y="23511"/>
                    <a:pt x="36314" y="23364"/>
                    <a:pt x="36314" y="22900"/>
                  </a:cubicBezTo>
                  <a:cubicBezTo>
                    <a:pt x="36335" y="20982"/>
                    <a:pt x="36335" y="19043"/>
                    <a:pt x="36314" y="17104"/>
                  </a:cubicBezTo>
                  <a:cubicBezTo>
                    <a:pt x="36314" y="16662"/>
                    <a:pt x="36462" y="16514"/>
                    <a:pt x="36925" y="16514"/>
                  </a:cubicBezTo>
                  <a:lnTo>
                    <a:pt x="48960" y="16514"/>
                  </a:lnTo>
                  <a:cubicBezTo>
                    <a:pt x="48992" y="16513"/>
                    <a:pt x="49022" y="16512"/>
                    <a:pt x="49051" y="16512"/>
                  </a:cubicBezTo>
                  <a:close/>
                  <a:moveTo>
                    <a:pt x="61816" y="16514"/>
                  </a:moveTo>
                  <a:cubicBezTo>
                    <a:pt x="62259" y="16514"/>
                    <a:pt x="62428" y="16640"/>
                    <a:pt x="62428" y="17104"/>
                  </a:cubicBezTo>
                  <a:cubicBezTo>
                    <a:pt x="62407" y="19043"/>
                    <a:pt x="62407" y="21003"/>
                    <a:pt x="62428" y="22963"/>
                  </a:cubicBezTo>
                  <a:cubicBezTo>
                    <a:pt x="62428" y="23385"/>
                    <a:pt x="62259" y="23511"/>
                    <a:pt x="61837" y="23511"/>
                  </a:cubicBezTo>
                  <a:cubicBezTo>
                    <a:pt x="60120" y="23501"/>
                    <a:pt x="58397" y="23495"/>
                    <a:pt x="56674" y="23495"/>
                  </a:cubicBezTo>
                  <a:cubicBezTo>
                    <a:pt x="54951" y="23495"/>
                    <a:pt x="53228" y="23501"/>
                    <a:pt x="51510" y="23511"/>
                  </a:cubicBezTo>
                  <a:cubicBezTo>
                    <a:pt x="51089" y="23511"/>
                    <a:pt x="50941" y="23385"/>
                    <a:pt x="50941" y="22942"/>
                  </a:cubicBezTo>
                  <a:cubicBezTo>
                    <a:pt x="50962" y="21003"/>
                    <a:pt x="50962" y="19043"/>
                    <a:pt x="50941" y="17104"/>
                  </a:cubicBezTo>
                  <a:cubicBezTo>
                    <a:pt x="50941" y="16619"/>
                    <a:pt x="51110" y="16514"/>
                    <a:pt x="51552" y="16514"/>
                  </a:cubicBezTo>
                  <a:close/>
                  <a:moveTo>
                    <a:pt x="76232" y="16514"/>
                  </a:moveTo>
                  <a:cubicBezTo>
                    <a:pt x="76717" y="16514"/>
                    <a:pt x="76907" y="16640"/>
                    <a:pt x="76907" y="17167"/>
                  </a:cubicBezTo>
                  <a:cubicBezTo>
                    <a:pt x="76886" y="19085"/>
                    <a:pt x="76886" y="20982"/>
                    <a:pt x="76907" y="22900"/>
                  </a:cubicBezTo>
                  <a:cubicBezTo>
                    <a:pt x="76907" y="23406"/>
                    <a:pt x="76738" y="23511"/>
                    <a:pt x="76254" y="23511"/>
                  </a:cubicBezTo>
                  <a:lnTo>
                    <a:pt x="64367" y="23511"/>
                  </a:lnTo>
                  <a:cubicBezTo>
                    <a:pt x="63882" y="23511"/>
                    <a:pt x="63713" y="23406"/>
                    <a:pt x="63713" y="22900"/>
                  </a:cubicBezTo>
                  <a:cubicBezTo>
                    <a:pt x="63734" y="20961"/>
                    <a:pt x="63734" y="19022"/>
                    <a:pt x="63713" y="17104"/>
                  </a:cubicBezTo>
                  <a:cubicBezTo>
                    <a:pt x="63713" y="16619"/>
                    <a:pt x="63882" y="16514"/>
                    <a:pt x="64324" y="16514"/>
                  </a:cubicBezTo>
                  <a:close/>
                  <a:moveTo>
                    <a:pt x="88541" y="16514"/>
                  </a:moveTo>
                  <a:cubicBezTo>
                    <a:pt x="88983" y="16514"/>
                    <a:pt x="89152" y="16619"/>
                    <a:pt x="89152" y="17104"/>
                  </a:cubicBezTo>
                  <a:cubicBezTo>
                    <a:pt x="89131" y="19043"/>
                    <a:pt x="89131" y="21003"/>
                    <a:pt x="89152" y="22942"/>
                  </a:cubicBezTo>
                  <a:cubicBezTo>
                    <a:pt x="89152" y="23385"/>
                    <a:pt x="89005" y="23511"/>
                    <a:pt x="88583" y="23511"/>
                  </a:cubicBezTo>
                  <a:cubicBezTo>
                    <a:pt x="86950" y="23501"/>
                    <a:pt x="85316" y="23495"/>
                    <a:pt x="83683" y="23495"/>
                  </a:cubicBezTo>
                  <a:cubicBezTo>
                    <a:pt x="82049" y="23495"/>
                    <a:pt x="80416" y="23501"/>
                    <a:pt x="78783" y="23511"/>
                  </a:cubicBezTo>
                  <a:cubicBezTo>
                    <a:pt x="78361" y="23511"/>
                    <a:pt x="78214" y="23385"/>
                    <a:pt x="78214" y="22942"/>
                  </a:cubicBezTo>
                  <a:cubicBezTo>
                    <a:pt x="78235" y="21003"/>
                    <a:pt x="78235" y="19043"/>
                    <a:pt x="78214" y="17104"/>
                  </a:cubicBezTo>
                  <a:cubicBezTo>
                    <a:pt x="78193" y="16640"/>
                    <a:pt x="78361" y="16514"/>
                    <a:pt x="78825" y="16514"/>
                  </a:cubicBezTo>
                  <a:close/>
                  <a:moveTo>
                    <a:pt x="115392" y="16514"/>
                  </a:moveTo>
                  <a:cubicBezTo>
                    <a:pt x="115877" y="16514"/>
                    <a:pt x="116024" y="16662"/>
                    <a:pt x="116024" y="17146"/>
                  </a:cubicBezTo>
                  <a:cubicBezTo>
                    <a:pt x="116003" y="19064"/>
                    <a:pt x="116003" y="20961"/>
                    <a:pt x="116024" y="22879"/>
                  </a:cubicBezTo>
                  <a:cubicBezTo>
                    <a:pt x="116045" y="23343"/>
                    <a:pt x="115919" y="23532"/>
                    <a:pt x="115413" y="23532"/>
                  </a:cubicBezTo>
                  <a:cubicBezTo>
                    <a:pt x="113769" y="23522"/>
                    <a:pt x="112125" y="23516"/>
                    <a:pt x="110481" y="23516"/>
                  </a:cubicBezTo>
                  <a:cubicBezTo>
                    <a:pt x="108837" y="23516"/>
                    <a:pt x="107193" y="23522"/>
                    <a:pt x="105549" y="23532"/>
                  </a:cubicBezTo>
                  <a:cubicBezTo>
                    <a:pt x="105086" y="23532"/>
                    <a:pt x="104938" y="23385"/>
                    <a:pt x="104938" y="22921"/>
                  </a:cubicBezTo>
                  <a:cubicBezTo>
                    <a:pt x="104959" y="20982"/>
                    <a:pt x="104959" y="19064"/>
                    <a:pt x="104938" y="17125"/>
                  </a:cubicBezTo>
                  <a:cubicBezTo>
                    <a:pt x="104938" y="16619"/>
                    <a:pt x="105128" y="16514"/>
                    <a:pt x="105591" y="16514"/>
                  </a:cubicBezTo>
                  <a:close/>
                  <a:moveTo>
                    <a:pt x="8968" y="1"/>
                  </a:moveTo>
                  <a:cubicBezTo>
                    <a:pt x="8763" y="1"/>
                    <a:pt x="8557" y="54"/>
                    <a:pt x="8367" y="159"/>
                  </a:cubicBezTo>
                  <a:cubicBezTo>
                    <a:pt x="8367" y="1887"/>
                    <a:pt x="8346" y="3615"/>
                    <a:pt x="8367" y="5344"/>
                  </a:cubicBezTo>
                  <a:cubicBezTo>
                    <a:pt x="8388" y="5892"/>
                    <a:pt x="8283" y="6102"/>
                    <a:pt x="7672" y="6102"/>
                  </a:cubicBezTo>
                  <a:cubicBezTo>
                    <a:pt x="5164" y="6081"/>
                    <a:pt x="2677" y="6081"/>
                    <a:pt x="190" y="6081"/>
                  </a:cubicBezTo>
                  <a:cubicBezTo>
                    <a:pt x="0" y="6566"/>
                    <a:pt x="0" y="7072"/>
                    <a:pt x="190" y="7536"/>
                  </a:cubicBezTo>
                  <a:cubicBezTo>
                    <a:pt x="1848" y="7536"/>
                    <a:pt x="3515" y="7545"/>
                    <a:pt x="5179" y="7545"/>
                  </a:cubicBezTo>
                  <a:cubicBezTo>
                    <a:pt x="6011" y="7545"/>
                    <a:pt x="6843" y="7543"/>
                    <a:pt x="7672" y="7536"/>
                  </a:cubicBezTo>
                  <a:cubicBezTo>
                    <a:pt x="7700" y="7535"/>
                    <a:pt x="7727" y="7534"/>
                    <a:pt x="7753" y="7534"/>
                  </a:cubicBezTo>
                  <a:cubicBezTo>
                    <a:pt x="8253" y="7534"/>
                    <a:pt x="8367" y="7730"/>
                    <a:pt x="8367" y="8231"/>
                  </a:cubicBezTo>
                  <a:cubicBezTo>
                    <a:pt x="8346" y="10275"/>
                    <a:pt x="8346" y="12320"/>
                    <a:pt x="8367" y="14343"/>
                  </a:cubicBezTo>
                  <a:cubicBezTo>
                    <a:pt x="8388" y="14891"/>
                    <a:pt x="8241" y="15060"/>
                    <a:pt x="7672" y="15060"/>
                  </a:cubicBezTo>
                  <a:cubicBezTo>
                    <a:pt x="5185" y="15039"/>
                    <a:pt x="2677" y="15039"/>
                    <a:pt x="190" y="15039"/>
                  </a:cubicBezTo>
                  <a:cubicBezTo>
                    <a:pt x="0" y="15523"/>
                    <a:pt x="0" y="16029"/>
                    <a:pt x="190" y="16493"/>
                  </a:cubicBezTo>
                  <a:cubicBezTo>
                    <a:pt x="1433" y="16493"/>
                    <a:pt x="2682" y="16498"/>
                    <a:pt x="3931" y="16498"/>
                  </a:cubicBezTo>
                  <a:cubicBezTo>
                    <a:pt x="5180" y="16498"/>
                    <a:pt x="6428" y="16493"/>
                    <a:pt x="7672" y="16472"/>
                  </a:cubicBezTo>
                  <a:cubicBezTo>
                    <a:pt x="8241" y="16472"/>
                    <a:pt x="8367" y="16640"/>
                    <a:pt x="8367" y="17188"/>
                  </a:cubicBezTo>
                  <a:cubicBezTo>
                    <a:pt x="8346" y="19043"/>
                    <a:pt x="8346" y="20919"/>
                    <a:pt x="8367" y="22774"/>
                  </a:cubicBezTo>
                  <a:cubicBezTo>
                    <a:pt x="8388" y="23322"/>
                    <a:pt x="8241" y="23490"/>
                    <a:pt x="7672" y="23490"/>
                  </a:cubicBezTo>
                  <a:cubicBezTo>
                    <a:pt x="5185" y="23469"/>
                    <a:pt x="2677" y="23469"/>
                    <a:pt x="190" y="23469"/>
                  </a:cubicBezTo>
                  <a:cubicBezTo>
                    <a:pt x="0" y="23933"/>
                    <a:pt x="0" y="24460"/>
                    <a:pt x="190" y="24923"/>
                  </a:cubicBezTo>
                  <a:cubicBezTo>
                    <a:pt x="1433" y="24923"/>
                    <a:pt x="2682" y="24929"/>
                    <a:pt x="3933" y="24929"/>
                  </a:cubicBezTo>
                  <a:cubicBezTo>
                    <a:pt x="5185" y="24929"/>
                    <a:pt x="6439" y="24923"/>
                    <a:pt x="7693" y="24902"/>
                  </a:cubicBezTo>
                  <a:cubicBezTo>
                    <a:pt x="8262" y="24902"/>
                    <a:pt x="8367" y="25092"/>
                    <a:pt x="8367" y="25619"/>
                  </a:cubicBezTo>
                  <a:cubicBezTo>
                    <a:pt x="8346" y="27115"/>
                    <a:pt x="8367" y="28612"/>
                    <a:pt x="8346" y="30108"/>
                  </a:cubicBezTo>
                  <a:cubicBezTo>
                    <a:pt x="8346" y="30551"/>
                    <a:pt x="8431" y="30740"/>
                    <a:pt x="8936" y="30740"/>
                  </a:cubicBezTo>
                  <a:cubicBezTo>
                    <a:pt x="9442" y="30740"/>
                    <a:pt x="9569" y="30551"/>
                    <a:pt x="9569" y="30087"/>
                  </a:cubicBezTo>
                  <a:cubicBezTo>
                    <a:pt x="9548" y="28591"/>
                    <a:pt x="9569" y="27094"/>
                    <a:pt x="9548" y="25598"/>
                  </a:cubicBezTo>
                  <a:cubicBezTo>
                    <a:pt x="9527" y="25113"/>
                    <a:pt x="9632" y="24902"/>
                    <a:pt x="10180" y="24902"/>
                  </a:cubicBezTo>
                  <a:cubicBezTo>
                    <a:pt x="12193" y="24913"/>
                    <a:pt x="14205" y="24918"/>
                    <a:pt x="16216" y="24918"/>
                  </a:cubicBezTo>
                  <a:cubicBezTo>
                    <a:pt x="18226" y="24918"/>
                    <a:pt x="20233" y="24913"/>
                    <a:pt x="22235" y="24902"/>
                  </a:cubicBezTo>
                  <a:cubicBezTo>
                    <a:pt x="22741" y="24902"/>
                    <a:pt x="22868" y="25092"/>
                    <a:pt x="22868" y="25556"/>
                  </a:cubicBezTo>
                  <a:cubicBezTo>
                    <a:pt x="22847" y="27031"/>
                    <a:pt x="22868" y="28506"/>
                    <a:pt x="22847" y="29960"/>
                  </a:cubicBezTo>
                  <a:cubicBezTo>
                    <a:pt x="22847" y="30445"/>
                    <a:pt x="22847" y="30719"/>
                    <a:pt x="23500" y="30740"/>
                  </a:cubicBezTo>
                  <a:cubicBezTo>
                    <a:pt x="23521" y="30741"/>
                    <a:pt x="23541" y="30741"/>
                    <a:pt x="23560" y="30741"/>
                  </a:cubicBezTo>
                  <a:cubicBezTo>
                    <a:pt x="24155" y="30741"/>
                    <a:pt x="24174" y="30430"/>
                    <a:pt x="24174" y="29960"/>
                  </a:cubicBezTo>
                  <a:cubicBezTo>
                    <a:pt x="24153" y="28506"/>
                    <a:pt x="24174" y="27052"/>
                    <a:pt x="24153" y="25598"/>
                  </a:cubicBezTo>
                  <a:cubicBezTo>
                    <a:pt x="24153" y="25113"/>
                    <a:pt x="24259" y="24923"/>
                    <a:pt x="24807" y="24923"/>
                  </a:cubicBezTo>
                  <a:cubicBezTo>
                    <a:pt x="26398" y="24934"/>
                    <a:pt x="27989" y="24939"/>
                    <a:pt x="29580" y="24939"/>
                  </a:cubicBezTo>
                  <a:cubicBezTo>
                    <a:pt x="31172" y="24939"/>
                    <a:pt x="32763" y="24934"/>
                    <a:pt x="34354" y="24923"/>
                  </a:cubicBezTo>
                  <a:cubicBezTo>
                    <a:pt x="34860" y="24923"/>
                    <a:pt x="34986" y="25092"/>
                    <a:pt x="34986" y="25577"/>
                  </a:cubicBezTo>
                  <a:cubicBezTo>
                    <a:pt x="34965" y="27073"/>
                    <a:pt x="34986" y="28548"/>
                    <a:pt x="34965" y="30045"/>
                  </a:cubicBezTo>
                  <a:cubicBezTo>
                    <a:pt x="34965" y="30529"/>
                    <a:pt x="35050" y="30761"/>
                    <a:pt x="35619" y="30761"/>
                  </a:cubicBezTo>
                  <a:cubicBezTo>
                    <a:pt x="36188" y="30761"/>
                    <a:pt x="36293" y="30551"/>
                    <a:pt x="36293" y="30024"/>
                  </a:cubicBezTo>
                  <a:cubicBezTo>
                    <a:pt x="36272" y="28591"/>
                    <a:pt x="36314" y="27178"/>
                    <a:pt x="36272" y="25745"/>
                  </a:cubicBezTo>
                  <a:cubicBezTo>
                    <a:pt x="36272" y="25134"/>
                    <a:pt x="36420" y="24923"/>
                    <a:pt x="37073" y="24923"/>
                  </a:cubicBezTo>
                  <a:cubicBezTo>
                    <a:pt x="39033" y="24934"/>
                    <a:pt x="40998" y="24939"/>
                    <a:pt x="42964" y="24939"/>
                  </a:cubicBezTo>
                  <a:cubicBezTo>
                    <a:pt x="44929" y="24939"/>
                    <a:pt x="46894" y="24934"/>
                    <a:pt x="48855" y="24923"/>
                  </a:cubicBezTo>
                  <a:cubicBezTo>
                    <a:pt x="49487" y="24923"/>
                    <a:pt x="49634" y="25134"/>
                    <a:pt x="49613" y="25703"/>
                  </a:cubicBezTo>
                  <a:cubicBezTo>
                    <a:pt x="49592" y="27094"/>
                    <a:pt x="49613" y="28485"/>
                    <a:pt x="49613" y="29855"/>
                  </a:cubicBezTo>
                  <a:cubicBezTo>
                    <a:pt x="49613" y="30298"/>
                    <a:pt x="49466" y="30740"/>
                    <a:pt x="50246" y="30761"/>
                  </a:cubicBezTo>
                  <a:cubicBezTo>
                    <a:pt x="50263" y="30762"/>
                    <a:pt x="50280" y="30762"/>
                    <a:pt x="50296" y="30762"/>
                  </a:cubicBezTo>
                  <a:cubicBezTo>
                    <a:pt x="51061" y="30762"/>
                    <a:pt x="50920" y="30288"/>
                    <a:pt x="50920" y="29834"/>
                  </a:cubicBezTo>
                  <a:cubicBezTo>
                    <a:pt x="50920" y="28422"/>
                    <a:pt x="50941" y="27010"/>
                    <a:pt x="50920" y="25619"/>
                  </a:cubicBezTo>
                  <a:cubicBezTo>
                    <a:pt x="50920" y="25113"/>
                    <a:pt x="51025" y="24923"/>
                    <a:pt x="51573" y="24923"/>
                  </a:cubicBezTo>
                  <a:cubicBezTo>
                    <a:pt x="53270" y="24934"/>
                    <a:pt x="54961" y="24939"/>
                    <a:pt x="56650" y="24939"/>
                  </a:cubicBezTo>
                  <a:cubicBezTo>
                    <a:pt x="58339" y="24939"/>
                    <a:pt x="60025" y="24934"/>
                    <a:pt x="61711" y="24923"/>
                  </a:cubicBezTo>
                  <a:cubicBezTo>
                    <a:pt x="62280" y="24923"/>
                    <a:pt x="62407" y="25113"/>
                    <a:pt x="62407" y="25640"/>
                  </a:cubicBezTo>
                  <a:cubicBezTo>
                    <a:pt x="62385" y="27073"/>
                    <a:pt x="62407" y="28485"/>
                    <a:pt x="62407" y="29918"/>
                  </a:cubicBezTo>
                  <a:cubicBezTo>
                    <a:pt x="62407" y="30382"/>
                    <a:pt x="62343" y="30761"/>
                    <a:pt x="63039" y="30761"/>
                  </a:cubicBezTo>
                  <a:cubicBezTo>
                    <a:pt x="63798" y="30761"/>
                    <a:pt x="63734" y="30361"/>
                    <a:pt x="63734" y="29897"/>
                  </a:cubicBezTo>
                  <a:cubicBezTo>
                    <a:pt x="63713" y="28464"/>
                    <a:pt x="63734" y="27031"/>
                    <a:pt x="63713" y="25598"/>
                  </a:cubicBezTo>
                  <a:cubicBezTo>
                    <a:pt x="63713" y="25113"/>
                    <a:pt x="63819" y="24923"/>
                    <a:pt x="64367" y="24923"/>
                  </a:cubicBezTo>
                  <a:cubicBezTo>
                    <a:pt x="66348" y="24934"/>
                    <a:pt x="68324" y="24939"/>
                    <a:pt x="70300" y="24939"/>
                  </a:cubicBezTo>
                  <a:cubicBezTo>
                    <a:pt x="72275" y="24939"/>
                    <a:pt x="74251" y="24934"/>
                    <a:pt x="76232" y="24923"/>
                  </a:cubicBezTo>
                  <a:cubicBezTo>
                    <a:pt x="76801" y="24923"/>
                    <a:pt x="76928" y="25113"/>
                    <a:pt x="76907" y="25640"/>
                  </a:cubicBezTo>
                  <a:cubicBezTo>
                    <a:pt x="76886" y="27052"/>
                    <a:pt x="76907" y="28443"/>
                    <a:pt x="76907" y="29855"/>
                  </a:cubicBezTo>
                  <a:cubicBezTo>
                    <a:pt x="76907" y="30298"/>
                    <a:pt x="76780" y="30740"/>
                    <a:pt x="77560" y="30761"/>
                  </a:cubicBezTo>
                  <a:cubicBezTo>
                    <a:pt x="77578" y="30762"/>
                    <a:pt x="77594" y="30762"/>
                    <a:pt x="77611" y="30762"/>
                  </a:cubicBezTo>
                  <a:cubicBezTo>
                    <a:pt x="78375" y="30762"/>
                    <a:pt x="78214" y="30288"/>
                    <a:pt x="78214" y="29834"/>
                  </a:cubicBezTo>
                  <a:cubicBezTo>
                    <a:pt x="78214" y="28422"/>
                    <a:pt x="78256" y="27010"/>
                    <a:pt x="78214" y="25619"/>
                  </a:cubicBezTo>
                  <a:cubicBezTo>
                    <a:pt x="78214" y="25113"/>
                    <a:pt x="78340" y="24923"/>
                    <a:pt x="78888" y="24923"/>
                  </a:cubicBezTo>
                  <a:cubicBezTo>
                    <a:pt x="80490" y="24934"/>
                    <a:pt x="82092" y="24939"/>
                    <a:pt x="83693" y="24939"/>
                  </a:cubicBezTo>
                  <a:cubicBezTo>
                    <a:pt x="85295" y="24939"/>
                    <a:pt x="86897" y="24934"/>
                    <a:pt x="88499" y="24923"/>
                  </a:cubicBezTo>
                  <a:cubicBezTo>
                    <a:pt x="89068" y="24923"/>
                    <a:pt x="89173" y="25113"/>
                    <a:pt x="89173" y="25640"/>
                  </a:cubicBezTo>
                  <a:cubicBezTo>
                    <a:pt x="89152" y="27094"/>
                    <a:pt x="89173" y="28548"/>
                    <a:pt x="89152" y="29982"/>
                  </a:cubicBezTo>
                  <a:cubicBezTo>
                    <a:pt x="89152" y="30466"/>
                    <a:pt x="89194" y="30761"/>
                    <a:pt x="89805" y="30761"/>
                  </a:cubicBezTo>
                  <a:cubicBezTo>
                    <a:pt x="90396" y="30740"/>
                    <a:pt x="90480" y="30551"/>
                    <a:pt x="90480" y="30024"/>
                  </a:cubicBezTo>
                  <a:cubicBezTo>
                    <a:pt x="90480" y="28527"/>
                    <a:pt x="90501" y="27031"/>
                    <a:pt x="90480" y="25534"/>
                  </a:cubicBezTo>
                  <a:cubicBezTo>
                    <a:pt x="90459" y="25092"/>
                    <a:pt x="90585" y="24923"/>
                    <a:pt x="91070" y="24923"/>
                  </a:cubicBezTo>
                  <a:cubicBezTo>
                    <a:pt x="93062" y="24934"/>
                    <a:pt x="95059" y="24939"/>
                    <a:pt x="97056" y="24939"/>
                  </a:cubicBezTo>
                  <a:cubicBezTo>
                    <a:pt x="99053" y="24939"/>
                    <a:pt x="101050" y="24934"/>
                    <a:pt x="103041" y="24923"/>
                  </a:cubicBezTo>
                  <a:cubicBezTo>
                    <a:pt x="103568" y="24923"/>
                    <a:pt x="103674" y="25113"/>
                    <a:pt x="103674" y="25577"/>
                  </a:cubicBezTo>
                  <a:cubicBezTo>
                    <a:pt x="103652" y="27052"/>
                    <a:pt x="103674" y="28527"/>
                    <a:pt x="103652" y="29982"/>
                  </a:cubicBezTo>
                  <a:cubicBezTo>
                    <a:pt x="103631" y="30466"/>
                    <a:pt x="103674" y="30761"/>
                    <a:pt x="104306" y="30761"/>
                  </a:cubicBezTo>
                  <a:cubicBezTo>
                    <a:pt x="104875" y="30740"/>
                    <a:pt x="104980" y="30551"/>
                    <a:pt x="104980" y="30024"/>
                  </a:cubicBezTo>
                  <a:cubicBezTo>
                    <a:pt x="104959" y="28527"/>
                    <a:pt x="104980" y="27031"/>
                    <a:pt x="104959" y="25534"/>
                  </a:cubicBezTo>
                  <a:cubicBezTo>
                    <a:pt x="104959" y="25092"/>
                    <a:pt x="105086" y="24923"/>
                    <a:pt x="105549" y="24923"/>
                  </a:cubicBezTo>
                  <a:cubicBezTo>
                    <a:pt x="107193" y="24934"/>
                    <a:pt x="108837" y="24939"/>
                    <a:pt x="110484" y="24939"/>
                  </a:cubicBezTo>
                  <a:cubicBezTo>
                    <a:pt x="112130" y="24939"/>
                    <a:pt x="113780" y="24934"/>
                    <a:pt x="115434" y="24923"/>
                  </a:cubicBezTo>
                  <a:cubicBezTo>
                    <a:pt x="115940" y="24923"/>
                    <a:pt x="116045" y="25113"/>
                    <a:pt x="116045" y="25577"/>
                  </a:cubicBezTo>
                  <a:cubicBezTo>
                    <a:pt x="116024" y="27052"/>
                    <a:pt x="116045" y="28527"/>
                    <a:pt x="116024" y="29982"/>
                  </a:cubicBezTo>
                  <a:cubicBezTo>
                    <a:pt x="116024" y="30466"/>
                    <a:pt x="116066" y="30761"/>
                    <a:pt x="116678" y="30761"/>
                  </a:cubicBezTo>
                  <a:cubicBezTo>
                    <a:pt x="117268" y="30740"/>
                    <a:pt x="117373" y="30551"/>
                    <a:pt x="117373" y="30024"/>
                  </a:cubicBezTo>
                  <a:cubicBezTo>
                    <a:pt x="117352" y="28527"/>
                    <a:pt x="117373" y="27031"/>
                    <a:pt x="117352" y="25534"/>
                  </a:cubicBezTo>
                  <a:cubicBezTo>
                    <a:pt x="117331" y="25092"/>
                    <a:pt x="117457" y="24923"/>
                    <a:pt x="117942" y="24923"/>
                  </a:cubicBezTo>
                  <a:cubicBezTo>
                    <a:pt x="119544" y="24944"/>
                    <a:pt x="121146" y="24944"/>
                    <a:pt x="122747" y="24944"/>
                  </a:cubicBezTo>
                  <a:lnTo>
                    <a:pt x="122747" y="23469"/>
                  </a:lnTo>
                  <a:cubicBezTo>
                    <a:pt x="121947" y="23480"/>
                    <a:pt x="121146" y="23480"/>
                    <a:pt x="120345" y="23480"/>
                  </a:cubicBezTo>
                  <a:cubicBezTo>
                    <a:pt x="119544" y="23480"/>
                    <a:pt x="118743" y="23480"/>
                    <a:pt x="117942" y="23490"/>
                  </a:cubicBezTo>
                  <a:cubicBezTo>
                    <a:pt x="117917" y="23491"/>
                    <a:pt x="117892" y="23492"/>
                    <a:pt x="117869" y="23492"/>
                  </a:cubicBezTo>
                  <a:cubicBezTo>
                    <a:pt x="117465" y="23492"/>
                    <a:pt x="117352" y="23318"/>
                    <a:pt x="117352" y="22900"/>
                  </a:cubicBezTo>
                  <a:cubicBezTo>
                    <a:pt x="117373" y="20961"/>
                    <a:pt x="117373" y="19022"/>
                    <a:pt x="117352" y="17104"/>
                  </a:cubicBezTo>
                  <a:cubicBezTo>
                    <a:pt x="117331" y="16640"/>
                    <a:pt x="117478" y="16493"/>
                    <a:pt x="117942" y="16493"/>
                  </a:cubicBezTo>
                  <a:cubicBezTo>
                    <a:pt x="119544" y="16514"/>
                    <a:pt x="121146" y="16514"/>
                    <a:pt x="122747" y="16514"/>
                  </a:cubicBezTo>
                  <a:lnTo>
                    <a:pt x="122747" y="15039"/>
                  </a:lnTo>
                  <a:cubicBezTo>
                    <a:pt x="121146" y="15039"/>
                    <a:pt x="119544" y="15039"/>
                    <a:pt x="117942" y="15060"/>
                  </a:cubicBezTo>
                  <a:cubicBezTo>
                    <a:pt x="117542" y="15060"/>
                    <a:pt x="117352" y="14975"/>
                    <a:pt x="117352" y="14512"/>
                  </a:cubicBezTo>
                  <a:cubicBezTo>
                    <a:pt x="117373" y="12362"/>
                    <a:pt x="117373" y="10212"/>
                    <a:pt x="117352" y="8063"/>
                  </a:cubicBezTo>
                  <a:cubicBezTo>
                    <a:pt x="117352" y="7620"/>
                    <a:pt x="117542" y="7536"/>
                    <a:pt x="117942" y="7536"/>
                  </a:cubicBezTo>
                  <a:cubicBezTo>
                    <a:pt x="119544" y="7557"/>
                    <a:pt x="121146" y="7557"/>
                    <a:pt x="122747" y="7557"/>
                  </a:cubicBezTo>
                  <a:lnTo>
                    <a:pt x="122747" y="6102"/>
                  </a:lnTo>
                  <a:cubicBezTo>
                    <a:pt x="121947" y="6102"/>
                    <a:pt x="121146" y="6097"/>
                    <a:pt x="120345" y="6097"/>
                  </a:cubicBezTo>
                  <a:cubicBezTo>
                    <a:pt x="119544" y="6097"/>
                    <a:pt x="118743" y="6102"/>
                    <a:pt x="117942" y="6124"/>
                  </a:cubicBezTo>
                  <a:cubicBezTo>
                    <a:pt x="117478" y="6124"/>
                    <a:pt x="117352" y="5955"/>
                    <a:pt x="117352" y="5512"/>
                  </a:cubicBezTo>
                  <a:lnTo>
                    <a:pt x="117352" y="180"/>
                  </a:lnTo>
                  <a:cubicBezTo>
                    <a:pt x="117141" y="75"/>
                    <a:pt x="116915" y="22"/>
                    <a:pt x="116688" y="22"/>
                  </a:cubicBezTo>
                  <a:cubicBezTo>
                    <a:pt x="116461" y="22"/>
                    <a:pt x="116235" y="75"/>
                    <a:pt x="116024" y="180"/>
                  </a:cubicBezTo>
                  <a:cubicBezTo>
                    <a:pt x="116045" y="1929"/>
                    <a:pt x="116024" y="3679"/>
                    <a:pt x="116045" y="5428"/>
                  </a:cubicBezTo>
                  <a:cubicBezTo>
                    <a:pt x="116045" y="5934"/>
                    <a:pt x="115940" y="6124"/>
                    <a:pt x="115392" y="6124"/>
                  </a:cubicBezTo>
                  <a:cubicBezTo>
                    <a:pt x="113758" y="6113"/>
                    <a:pt x="112125" y="6108"/>
                    <a:pt x="110494" y="6108"/>
                  </a:cubicBezTo>
                  <a:cubicBezTo>
                    <a:pt x="108864" y="6108"/>
                    <a:pt x="107235" y="6113"/>
                    <a:pt x="105613" y="6124"/>
                  </a:cubicBezTo>
                  <a:cubicBezTo>
                    <a:pt x="105065" y="6124"/>
                    <a:pt x="104959" y="5934"/>
                    <a:pt x="104959" y="5428"/>
                  </a:cubicBezTo>
                  <a:cubicBezTo>
                    <a:pt x="104959" y="3679"/>
                    <a:pt x="104959" y="1929"/>
                    <a:pt x="104959" y="180"/>
                  </a:cubicBezTo>
                  <a:cubicBezTo>
                    <a:pt x="104759" y="75"/>
                    <a:pt x="104532" y="22"/>
                    <a:pt x="104306" y="22"/>
                  </a:cubicBezTo>
                  <a:cubicBezTo>
                    <a:pt x="104079" y="22"/>
                    <a:pt x="103853" y="75"/>
                    <a:pt x="103652" y="180"/>
                  </a:cubicBezTo>
                  <a:cubicBezTo>
                    <a:pt x="103652" y="1929"/>
                    <a:pt x="103631" y="3679"/>
                    <a:pt x="103652" y="5428"/>
                  </a:cubicBezTo>
                  <a:cubicBezTo>
                    <a:pt x="103652" y="5934"/>
                    <a:pt x="103547" y="6124"/>
                    <a:pt x="102999" y="6124"/>
                  </a:cubicBezTo>
                  <a:cubicBezTo>
                    <a:pt x="101018" y="6113"/>
                    <a:pt x="99037" y="6108"/>
                    <a:pt x="97056" y="6108"/>
                  </a:cubicBezTo>
                  <a:cubicBezTo>
                    <a:pt x="95074" y="6108"/>
                    <a:pt x="93093" y="6113"/>
                    <a:pt x="91112" y="6124"/>
                  </a:cubicBezTo>
                  <a:cubicBezTo>
                    <a:pt x="90564" y="6124"/>
                    <a:pt x="90459" y="5934"/>
                    <a:pt x="90459" y="5428"/>
                  </a:cubicBezTo>
                  <a:cubicBezTo>
                    <a:pt x="90459" y="3679"/>
                    <a:pt x="90459" y="1929"/>
                    <a:pt x="90459" y="180"/>
                  </a:cubicBezTo>
                  <a:cubicBezTo>
                    <a:pt x="90259" y="75"/>
                    <a:pt x="90037" y="22"/>
                    <a:pt x="89813" y="22"/>
                  </a:cubicBezTo>
                  <a:cubicBezTo>
                    <a:pt x="89589" y="22"/>
                    <a:pt x="89363" y="75"/>
                    <a:pt x="89152" y="180"/>
                  </a:cubicBezTo>
                  <a:cubicBezTo>
                    <a:pt x="89152" y="1929"/>
                    <a:pt x="89131" y="3679"/>
                    <a:pt x="89236" y="5428"/>
                  </a:cubicBezTo>
                  <a:cubicBezTo>
                    <a:pt x="89236" y="5913"/>
                    <a:pt x="89131" y="6102"/>
                    <a:pt x="88583" y="6102"/>
                  </a:cubicBezTo>
                  <a:cubicBezTo>
                    <a:pt x="86971" y="6092"/>
                    <a:pt x="85358" y="6087"/>
                    <a:pt x="83749" y="6087"/>
                  </a:cubicBezTo>
                  <a:cubicBezTo>
                    <a:pt x="82139" y="6087"/>
                    <a:pt x="80532" y="6092"/>
                    <a:pt x="78930" y="6102"/>
                  </a:cubicBezTo>
                  <a:cubicBezTo>
                    <a:pt x="78382" y="6102"/>
                    <a:pt x="78277" y="5913"/>
                    <a:pt x="78277" y="5428"/>
                  </a:cubicBezTo>
                  <a:lnTo>
                    <a:pt x="78277" y="159"/>
                  </a:lnTo>
                  <a:cubicBezTo>
                    <a:pt x="78066" y="54"/>
                    <a:pt x="77839" y="1"/>
                    <a:pt x="77613" y="1"/>
                  </a:cubicBezTo>
                  <a:cubicBezTo>
                    <a:pt x="77386" y="1"/>
                    <a:pt x="77160" y="54"/>
                    <a:pt x="76949" y="159"/>
                  </a:cubicBezTo>
                  <a:cubicBezTo>
                    <a:pt x="76949" y="1908"/>
                    <a:pt x="76928" y="3679"/>
                    <a:pt x="76949" y="5428"/>
                  </a:cubicBezTo>
                  <a:cubicBezTo>
                    <a:pt x="76970" y="5913"/>
                    <a:pt x="76844" y="6102"/>
                    <a:pt x="76296" y="6102"/>
                  </a:cubicBezTo>
                  <a:cubicBezTo>
                    <a:pt x="74315" y="6092"/>
                    <a:pt x="72333" y="6087"/>
                    <a:pt x="70352" y="6087"/>
                  </a:cubicBezTo>
                  <a:cubicBezTo>
                    <a:pt x="68371" y="6087"/>
                    <a:pt x="66390" y="6092"/>
                    <a:pt x="64409" y="6102"/>
                  </a:cubicBezTo>
                  <a:cubicBezTo>
                    <a:pt x="63861" y="6102"/>
                    <a:pt x="63755" y="5913"/>
                    <a:pt x="63755" y="5428"/>
                  </a:cubicBezTo>
                  <a:cubicBezTo>
                    <a:pt x="63776" y="3679"/>
                    <a:pt x="63776" y="1908"/>
                    <a:pt x="63776" y="159"/>
                  </a:cubicBezTo>
                  <a:cubicBezTo>
                    <a:pt x="63566" y="54"/>
                    <a:pt x="63339" y="1"/>
                    <a:pt x="63113" y="1"/>
                  </a:cubicBezTo>
                  <a:cubicBezTo>
                    <a:pt x="62886" y="1"/>
                    <a:pt x="62659" y="54"/>
                    <a:pt x="62449" y="159"/>
                  </a:cubicBezTo>
                  <a:cubicBezTo>
                    <a:pt x="62449" y="1908"/>
                    <a:pt x="62428" y="3658"/>
                    <a:pt x="62449" y="5428"/>
                  </a:cubicBezTo>
                  <a:cubicBezTo>
                    <a:pt x="62470" y="5913"/>
                    <a:pt x="62364" y="6102"/>
                    <a:pt x="61816" y="6102"/>
                  </a:cubicBezTo>
                  <a:cubicBezTo>
                    <a:pt x="60120" y="6092"/>
                    <a:pt x="58423" y="6087"/>
                    <a:pt x="56726" y="6087"/>
                  </a:cubicBezTo>
                  <a:cubicBezTo>
                    <a:pt x="55030" y="6087"/>
                    <a:pt x="53333" y="6092"/>
                    <a:pt x="51637" y="6102"/>
                  </a:cubicBezTo>
                  <a:cubicBezTo>
                    <a:pt x="51089" y="6102"/>
                    <a:pt x="50983" y="5913"/>
                    <a:pt x="50983" y="5428"/>
                  </a:cubicBezTo>
                  <a:cubicBezTo>
                    <a:pt x="50983" y="3679"/>
                    <a:pt x="50983" y="1908"/>
                    <a:pt x="50983" y="159"/>
                  </a:cubicBezTo>
                  <a:cubicBezTo>
                    <a:pt x="50783" y="54"/>
                    <a:pt x="50556" y="1"/>
                    <a:pt x="50330" y="1"/>
                  </a:cubicBezTo>
                  <a:cubicBezTo>
                    <a:pt x="50103" y="1"/>
                    <a:pt x="49877" y="54"/>
                    <a:pt x="49677" y="159"/>
                  </a:cubicBezTo>
                  <a:cubicBezTo>
                    <a:pt x="49677" y="1908"/>
                    <a:pt x="49655" y="3679"/>
                    <a:pt x="49677" y="5428"/>
                  </a:cubicBezTo>
                  <a:cubicBezTo>
                    <a:pt x="49677" y="5913"/>
                    <a:pt x="49571" y="6102"/>
                    <a:pt x="49023" y="6102"/>
                  </a:cubicBezTo>
                  <a:cubicBezTo>
                    <a:pt x="47021" y="6092"/>
                    <a:pt x="45019" y="6087"/>
                    <a:pt x="43014" y="6087"/>
                  </a:cubicBezTo>
                  <a:cubicBezTo>
                    <a:pt x="41009" y="6087"/>
                    <a:pt x="39001" y="6092"/>
                    <a:pt x="36989" y="6102"/>
                  </a:cubicBezTo>
                  <a:cubicBezTo>
                    <a:pt x="36441" y="6102"/>
                    <a:pt x="36356" y="5913"/>
                    <a:pt x="36356" y="5428"/>
                  </a:cubicBezTo>
                  <a:lnTo>
                    <a:pt x="36356" y="159"/>
                  </a:lnTo>
                  <a:cubicBezTo>
                    <a:pt x="36146" y="54"/>
                    <a:pt x="35919" y="1"/>
                    <a:pt x="35693" y="1"/>
                  </a:cubicBezTo>
                  <a:cubicBezTo>
                    <a:pt x="35466" y="1"/>
                    <a:pt x="35239" y="54"/>
                    <a:pt x="35029" y="159"/>
                  </a:cubicBezTo>
                  <a:cubicBezTo>
                    <a:pt x="35029" y="1908"/>
                    <a:pt x="35008" y="3679"/>
                    <a:pt x="35029" y="5428"/>
                  </a:cubicBezTo>
                  <a:cubicBezTo>
                    <a:pt x="35029" y="5913"/>
                    <a:pt x="34923" y="6102"/>
                    <a:pt x="34375" y="6102"/>
                  </a:cubicBezTo>
                  <a:cubicBezTo>
                    <a:pt x="32795" y="6092"/>
                    <a:pt x="31209" y="6087"/>
                    <a:pt x="29620" y="6087"/>
                  </a:cubicBezTo>
                  <a:cubicBezTo>
                    <a:pt x="28031" y="6087"/>
                    <a:pt x="26440" y="6092"/>
                    <a:pt x="24849" y="6102"/>
                  </a:cubicBezTo>
                  <a:cubicBezTo>
                    <a:pt x="24301" y="6102"/>
                    <a:pt x="24196" y="5913"/>
                    <a:pt x="24196" y="5428"/>
                  </a:cubicBezTo>
                  <a:lnTo>
                    <a:pt x="24196" y="159"/>
                  </a:lnTo>
                  <a:cubicBezTo>
                    <a:pt x="23995" y="54"/>
                    <a:pt x="23774" y="1"/>
                    <a:pt x="23550" y="1"/>
                  </a:cubicBezTo>
                  <a:cubicBezTo>
                    <a:pt x="23326" y="1"/>
                    <a:pt x="23100" y="54"/>
                    <a:pt x="22889" y="159"/>
                  </a:cubicBezTo>
                  <a:cubicBezTo>
                    <a:pt x="22889" y="1950"/>
                    <a:pt x="22868" y="3721"/>
                    <a:pt x="22889" y="5491"/>
                  </a:cubicBezTo>
                  <a:cubicBezTo>
                    <a:pt x="22889" y="5955"/>
                    <a:pt x="22741" y="6102"/>
                    <a:pt x="22278" y="6102"/>
                  </a:cubicBezTo>
                  <a:cubicBezTo>
                    <a:pt x="20265" y="6092"/>
                    <a:pt x="18247" y="6087"/>
                    <a:pt x="16226" y="6087"/>
                  </a:cubicBezTo>
                  <a:cubicBezTo>
                    <a:pt x="14205" y="6087"/>
                    <a:pt x="12182" y="6092"/>
                    <a:pt x="10159" y="6102"/>
                  </a:cubicBezTo>
                  <a:cubicBezTo>
                    <a:pt x="9695" y="6102"/>
                    <a:pt x="9569" y="5955"/>
                    <a:pt x="9569" y="5491"/>
                  </a:cubicBezTo>
                  <a:cubicBezTo>
                    <a:pt x="9569" y="3721"/>
                    <a:pt x="9569" y="1950"/>
                    <a:pt x="9569" y="159"/>
                  </a:cubicBezTo>
                  <a:cubicBezTo>
                    <a:pt x="9379" y="54"/>
                    <a:pt x="9173" y="1"/>
                    <a:pt x="896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9" name="Google Shape;2679;p59"/>
          <p:cNvGrpSpPr/>
          <p:nvPr/>
        </p:nvGrpSpPr>
        <p:grpSpPr>
          <a:xfrm>
            <a:off x="1815519" y="2789746"/>
            <a:ext cx="1179374" cy="1205478"/>
            <a:chOff x="6822150" y="3335625"/>
            <a:chExt cx="1512405" cy="1545881"/>
          </a:xfrm>
        </p:grpSpPr>
        <p:sp>
          <p:nvSpPr>
            <p:cNvPr id="2680" name="Google Shape;2680;p59"/>
            <p:cNvSpPr/>
            <p:nvPr/>
          </p:nvSpPr>
          <p:spPr>
            <a:xfrm>
              <a:off x="6822150" y="3335625"/>
              <a:ext cx="1512405" cy="1545881"/>
            </a:xfrm>
            <a:custGeom>
              <a:avLst/>
              <a:gdLst/>
              <a:ahLst/>
              <a:cxnLst/>
              <a:rect l="l" t="t" r="r" b="b"/>
              <a:pathLst>
                <a:path w="28598" h="29231" fill="none" extrusionOk="0">
                  <a:moveTo>
                    <a:pt x="28069" y="5810"/>
                  </a:moveTo>
                  <a:lnTo>
                    <a:pt x="24874" y="1585"/>
                  </a:lnTo>
                  <a:cubicBezTo>
                    <a:pt x="24425" y="951"/>
                    <a:pt x="23712" y="582"/>
                    <a:pt x="22920" y="555"/>
                  </a:cubicBezTo>
                  <a:lnTo>
                    <a:pt x="18933" y="449"/>
                  </a:lnTo>
                  <a:lnTo>
                    <a:pt x="18933" y="449"/>
                  </a:lnTo>
                  <a:lnTo>
                    <a:pt x="7922" y="159"/>
                  </a:lnTo>
                  <a:lnTo>
                    <a:pt x="5097" y="80"/>
                  </a:lnTo>
                  <a:lnTo>
                    <a:pt x="3143" y="27"/>
                  </a:lnTo>
                  <a:cubicBezTo>
                    <a:pt x="1743" y="1"/>
                    <a:pt x="581" y="1110"/>
                    <a:pt x="555" y="2509"/>
                  </a:cubicBezTo>
                  <a:lnTo>
                    <a:pt x="53" y="25719"/>
                  </a:lnTo>
                  <a:cubicBezTo>
                    <a:pt x="1" y="27092"/>
                    <a:pt x="1083" y="28228"/>
                    <a:pt x="2456" y="28280"/>
                  </a:cubicBezTo>
                  <a:lnTo>
                    <a:pt x="4146" y="28360"/>
                  </a:lnTo>
                  <a:lnTo>
                    <a:pt x="4146" y="28360"/>
                  </a:lnTo>
                  <a:lnTo>
                    <a:pt x="13018" y="28703"/>
                  </a:lnTo>
                  <a:lnTo>
                    <a:pt x="24531" y="29178"/>
                  </a:lnTo>
                  <a:cubicBezTo>
                    <a:pt x="25877" y="29231"/>
                    <a:pt x="27039" y="28201"/>
                    <a:pt x="27145" y="26828"/>
                  </a:cubicBezTo>
                  <a:lnTo>
                    <a:pt x="28571" y="7526"/>
                  </a:lnTo>
                  <a:cubicBezTo>
                    <a:pt x="28597" y="6892"/>
                    <a:pt x="28439" y="6311"/>
                    <a:pt x="28069" y="5810"/>
                  </a:cubicBezTo>
                  <a:close/>
                </a:path>
              </a:pathLst>
            </a:custGeom>
            <a:solidFill>
              <a:schemeClr val="accent4"/>
            </a:solidFill>
            <a:ln w="228600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2880000" algn="bl" rotWithShape="0">
                <a:schemeClr val="dk1">
                  <a:alpha val="8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9"/>
            <p:cNvSpPr/>
            <p:nvPr/>
          </p:nvSpPr>
          <p:spPr>
            <a:xfrm>
              <a:off x="6822150" y="3336947"/>
              <a:ext cx="1512405" cy="1541915"/>
            </a:xfrm>
            <a:custGeom>
              <a:avLst/>
              <a:gdLst/>
              <a:ahLst/>
              <a:cxnLst/>
              <a:rect l="l" t="t" r="r" b="b"/>
              <a:pathLst>
                <a:path w="28598" h="29156" extrusionOk="0">
                  <a:moveTo>
                    <a:pt x="3047" y="0"/>
                  </a:moveTo>
                  <a:cubicBezTo>
                    <a:pt x="1691" y="0"/>
                    <a:pt x="581" y="1090"/>
                    <a:pt x="555" y="2458"/>
                  </a:cubicBezTo>
                  <a:lnTo>
                    <a:pt x="53" y="25694"/>
                  </a:lnTo>
                  <a:cubicBezTo>
                    <a:pt x="1" y="27067"/>
                    <a:pt x="1083" y="28203"/>
                    <a:pt x="2456" y="28255"/>
                  </a:cubicBezTo>
                  <a:lnTo>
                    <a:pt x="24531" y="29153"/>
                  </a:lnTo>
                  <a:cubicBezTo>
                    <a:pt x="24564" y="29154"/>
                    <a:pt x="24597" y="29155"/>
                    <a:pt x="24630" y="29155"/>
                  </a:cubicBezTo>
                  <a:cubicBezTo>
                    <a:pt x="25934" y="29155"/>
                    <a:pt x="27042" y="28142"/>
                    <a:pt x="27145" y="26803"/>
                  </a:cubicBezTo>
                  <a:lnTo>
                    <a:pt x="28571" y="7501"/>
                  </a:lnTo>
                  <a:cubicBezTo>
                    <a:pt x="28597" y="6894"/>
                    <a:pt x="28439" y="6286"/>
                    <a:pt x="28069" y="5785"/>
                  </a:cubicBezTo>
                  <a:lnTo>
                    <a:pt x="24874" y="1560"/>
                  </a:lnTo>
                  <a:cubicBezTo>
                    <a:pt x="24425" y="926"/>
                    <a:pt x="23712" y="557"/>
                    <a:pt x="22920" y="530"/>
                  </a:cubicBezTo>
                  <a:lnTo>
                    <a:pt x="3143" y="2"/>
                  </a:lnTo>
                  <a:cubicBezTo>
                    <a:pt x="3111" y="1"/>
                    <a:pt x="3079" y="0"/>
                    <a:pt x="30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9"/>
            <p:cNvSpPr/>
            <p:nvPr/>
          </p:nvSpPr>
          <p:spPr>
            <a:xfrm>
              <a:off x="7225716" y="3344034"/>
              <a:ext cx="597706" cy="627005"/>
            </a:xfrm>
            <a:custGeom>
              <a:avLst/>
              <a:gdLst/>
              <a:ahLst/>
              <a:cxnLst/>
              <a:rect l="l" t="t" r="r" b="b"/>
              <a:pathLst>
                <a:path w="11302" h="11856" extrusionOk="0">
                  <a:moveTo>
                    <a:pt x="317" y="0"/>
                  </a:moveTo>
                  <a:lnTo>
                    <a:pt x="1" y="11856"/>
                  </a:lnTo>
                  <a:lnTo>
                    <a:pt x="8873" y="11777"/>
                  </a:lnTo>
                  <a:cubicBezTo>
                    <a:pt x="10087" y="11777"/>
                    <a:pt x="11091" y="10800"/>
                    <a:pt x="11117" y="9559"/>
                  </a:cubicBezTo>
                  <a:lnTo>
                    <a:pt x="11302" y="290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9"/>
            <p:cNvSpPr/>
            <p:nvPr/>
          </p:nvSpPr>
          <p:spPr>
            <a:xfrm>
              <a:off x="7594379" y="3441712"/>
              <a:ext cx="155059" cy="430219"/>
            </a:xfrm>
            <a:custGeom>
              <a:avLst/>
              <a:gdLst/>
              <a:ahLst/>
              <a:cxnLst/>
              <a:rect l="l" t="t" r="r" b="b"/>
              <a:pathLst>
                <a:path w="2932" h="8135" extrusionOk="0">
                  <a:moveTo>
                    <a:pt x="1589" y="0"/>
                  </a:moveTo>
                  <a:cubicBezTo>
                    <a:pt x="897" y="0"/>
                    <a:pt x="317" y="546"/>
                    <a:pt x="291" y="1242"/>
                  </a:cubicBezTo>
                  <a:lnTo>
                    <a:pt x="27" y="6761"/>
                  </a:lnTo>
                  <a:cubicBezTo>
                    <a:pt x="0" y="7500"/>
                    <a:pt x="581" y="8108"/>
                    <a:pt x="1321" y="8134"/>
                  </a:cubicBezTo>
                  <a:lnTo>
                    <a:pt x="1374" y="8134"/>
                  </a:lnTo>
                  <a:cubicBezTo>
                    <a:pt x="1390" y="8135"/>
                    <a:pt x="1406" y="8135"/>
                    <a:pt x="1422" y="8135"/>
                  </a:cubicBezTo>
                  <a:cubicBezTo>
                    <a:pt x="2138" y="8135"/>
                    <a:pt x="2694" y="7564"/>
                    <a:pt x="2720" y="6867"/>
                  </a:cubicBezTo>
                  <a:lnTo>
                    <a:pt x="2905" y="1348"/>
                  </a:lnTo>
                  <a:cubicBezTo>
                    <a:pt x="2931" y="635"/>
                    <a:pt x="2377" y="28"/>
                    <a:pt x="1638" y="1"/>
                  </a:cubicBezTo>
                  <a:cubicBezTo>
                    <a:pt x="1621" y="1"/>
                    <a:pt x="1605" y="0"/>
                    <a:pt x="1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9"/>
            <p:cNvSpPr/>
            <p:nvPr/>
          </p:nvSpPr>
          <p:spPr>
            <a:xfrm>
              <a:off x="7041412" y="4109228"/>
              <a:ext cx="865833" cy="759746"/>
            </a:xfrm>
            <a:custGeom>
              <a:avLst/>
              <a:gdLst/>
              <a:ahLst/>
              <a:cxnLst/>
              <a:rect l="l" t="t" r="r" b="b"/>
              <a:pathLst>
                <a:path w="16372" h="14366" extrusionOk="0">
                  <a:moveTo>
                    <a:pt x="1749" y="0"/>
                  </a:moveTo>
                  <a:cubicBezTo>
                    <a:pt x="924" y="0"/>
                    <a:pt x="237" y="677"/>
                    <a:pt x="211" y="1532"/>
                  </a:cubicBezTo>
                  <a:lnTo>
                    <a:pt x="0" y="13732"/>
                  </a:lnTo>
                  <a:lnTo>
                    <a:pt x="15949" y="14365"/>
                  </a:lnTo>
                  <a:lnTo>
                    <a:pt x="16345" y="1876"/>
                  </a:lnTo>
                  <a:cubicBezTo>
                    <a:pt x="16371" y="1031"/>
                    <a:pt x="15685" y="318"/>
                    <a:pt x="14813" y="291"/>
                  </a:cubicBezTo>
                  <a:lnTo>
                    <a:pt x="1796" y="1"/>
                  </a:lnTo>
                  <a:cubicBezTo>
                    <a:pt x="1780" y="0"/>
                    <a:pt x="1764" y="0"/>
                    <a:pt x="1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9"/>
            <p:cNvSpPr/>
            <p:nvPr/>
          </p:nvSpPr>
          <p:spPr>
            <a:xfrm>
              <a:off x="7206149" y="4261484"/>
              <a:ext cx="564230" cy="26548"/>
            </a:xfrm>
            <a:custGeom>
              <a:avLst/>
              <a:gdLst/>
              <a:ahLst/>
              <a:cxnLst/>
              <a:rect l="l" t="t" r="r" b="b"/>
              <a:pathLst>
                <a:path w="10669" h="502" fill="none" extrusionOk="0">
                  <a:moveTo>
                    <a:pt x="1" y="0"/>
                  </a:moveTo>
                  <a:lnTo>
                    <a:pt x="10669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9"/>
            <p:cNvSpPr/>
            <p:nvPr/>
          </p:nvSpPr>
          <p:spPr>
            <a:xfrm>
              <a:off x="7203399" y="4412260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3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9"/>
            <p:cNvSpPr/>
            <p:nvPr/>
          </p:nvSpPr>
          <p:spPr>
            <a:xfrm>
              <a:off x="7207577" y="4556107"/>
              <a:ext cx="564177" cy="26601"/>
            </a:xfrm>
            <a:custGeom>
              <a:avLst/>
              <a:gdLst/>
              <a:ahLst/>
              <a:cxnLst/>
              <a:rect l="l" t="t" r="r" b="b"/>
              <a:pathLst>
                <a:path w="10668" h="503" fill="none" extrusionOk="0">
                  <a:moveTo>
                    <a:pt x="0" y="1"/>
                  </a:moveTo>
                  <a:lnTo>
                    <a:pt x="10668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9"/>
            <p:cNvSpPr/>
            <p:nvPr/>
          </p:nvSpPr>
          <p:spPr>
            <a:xfrm>
              <a:off x="7207577" y="4704133"/>
              <a:ext cx="565605" cy="26601"/>
            </a:xfrm>
            <a:custGeom>
              <a:avLst/>
              <a:gdLst/>
              <a:ahLst/>
              <a:cxnLst/>
              <a:rect l="l" t="t" r="r" b="b"/>
              <a:pathLst>
                <a:path w="10695" h="503" fill="none" extrusionOk="0">
                  <a:moveTo>
                    <a:pt x="0" y="1"/>
                  </a:moveTo>
                  <a:lnTo>
                    <a:pt x="10694" y="502"/>
                  </a:lnTo>
                </a:path>
              </a:pathLst>
            </a:custGeom>
            <a:noFill/>
            <a:ln w="11225" cap="flat" cmpd="sng">
              <a:solidFill>
                <a:schemeClr val="dk1"/>
              </a:solidFill>
              <a:prstDash val="solid"/>
              <a:miter lim="264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9"/>
            <p:cNvSpPr/>
            <p:nvPr/>
          </p:nvSpPr>
          <p:spPr>
            <a:xfrm>
              <a:off x="6869694" y="4669123"/>
              <a:ext cx="131261" cy="78376"/>
            </a:xfrm>
            <a:custGeom>
              <a:avLst/>
              <a:gdLst/>
              <a:ahLst/>
              <a:cxnLst/>
              <a:rect l="l" t="t" r="r" b="b"/>
              <a:pathLst>
                <a:path w="2482" h="1482" extrusionOk="0">
                  <a:moveTo>
                    <a:pt x="669" y="1"/>
                  </a:moveTo>
                  <a:cubicBezTo>
                    <a:pt x="316" y="1"/>
                    <a:pt x="0" y="308"/>
                    <a:pt x="26" y="689"/>
                  </a:cubicBezTo>
                  <a:lnTo>
                    <a:pt x="26" y="821"/>
                  </a:lnTo>
                  <a:cubicBezTo>
                    <a:pt x="26" y="1191"/>
                    <a:pt x="343" y="1481"/>
                    <a:pt x="739" y="1481"/>
                  </a:cubicBezTo>
                  <a:lnTo>
                    <a:pt x="1821" y="1455"/>
                  </a:lnTo>
                  <a:cubicBezTo>
                    <a:pt x="2165" y="1428"/>
                    <a:pt x="2455" y="1138"/>
                    <a:pt x="2481" y="795"/>
                  </a:cubicBezTo>
                  <a:lnTo>
                    <a:pt x="2481" y="715"/>
                  </a:lnTo>
                  <a:cubicBezTo>
                    <a:pt x="2481" y="319"/>
                    <a:pt x="2191" y="29"/>
                    <a:pt x="1821" y="29"/>
                  </a:cubicBezTo>
                  <a:lnTo>
                    <a:pt x="712" y="2"/>
                  </a:lnTo>
                  <a:cubicBezTo>
                    <a:pt x="698" y="1"/>
                    <a:pt x="683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9"/>
            <p:cNvSpPr/>
            <p:nvPr/>
          </p:nvSpPr>
          <p:spPr>
            <a:xfrm>
              <a:off x="7997945" y="4699849"/>
              <a:ext cx="139669" cy="88106"/>
            </a:xfrm>
            <a:custGeom>
              <a:avLst/>
              <a:gdLst/>
              <a:ahLst/>
              <a:cxnLst/>
              <a:rect l="l" t="t" r="r" b="b"/>
              <a:pathLst>
                <a:path w="2641" h="1666" extrusionOk="0">
                  <a:moveTo>
                    <a:pt x="747" y="1"/>
                  </a:moveTo>
                  <a:cubicBezTo>
                    <a:pt x="370" y="1"/>
                    <a:pt x="52" y="308"/>
                    <a:pt x="27" y="689"/>
                  </a:cubicBezTo>
                  <a:lnTo>
                    <a:pt x="27" y="821"/>
                  </a:lnTo>
                  <a:cubicBezTo>
                    <a:pt x="1" y="1243"/>
                    <a:pt x="317" y="1587"/>
                    <a:pt x="713" y="1587"/>
                  </a:cubicBezTo>
                  <a:lnTo>
                    <a:pt x="1875" y="1666"/>
                  </a:lnTo>
                  <a:cubicBezTo>
                    <a:pt x="2271" y="1666"/>
                    <a:pt x="2641" y="1349"/>
                    <a:pt x="2641" y="953"/>
                  </a:cubicBezTo>
                  <a:lnTo>
                    <a:pt x="2641" y="821"/>
                  </a:lnTo>
                  <a:cubicBezTo>
                    <a:pt x="2641" y="425"/>
                    <a:pt x="2351" y="108"/>
                    <a:pt x="1954" y="82"/>
                  </a:cubicBezTo>
                  <a:lnTo>
                    <a:pt x="793" y="2"/>
                  </a:lnTo>
                  <a:cubicBezTo>
                    <a:pt x="777" y="1"/>
                    <a:pt x="762" y="1"/>
                    <a:pt x="7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9"/>
            <p:cNvSpPr/>
            <p:nvPr/>
          </p:nvSpPr>
          <p:spPr>
            <a:xfrm>
              <a:off x="7021897" y="3338428"/>
              <a:ext cx="220636" cy="632663"/>
            </a:xfrm>
            <a:custGeom>
              <a:avLst/>
              <a:gdLst/>
              <a:ahLst/>
              <a:cxnLst/>
              <a:rect l="l" t="t" r="r" b="b"/>
              <a:pathLst>
                <a:path w="4172" h="11963" extrusionOk="0">
                  <a:moveTo>
                    <a:pt x="633" y="0"/>
                  </a:moveTo>
                  <a:lnTo>
                    <a:pt x="79" y="9585"/>
                  </a:lnTo>
                  <a:cubicBezTo>
                    <a:pt x="0" y="10864"/>
                    <a:pt x="1031" y="11962"/>
                    <a:pt x="2304" y="11962"/>
                  </a:cubicBezTo>
                  <a:cubicBezTo>
                    <a:pt x="2319" y="11962"/>
                    <a:pt x="2334" y="11962"/>
                    <a:pt x="2350" y="11962"/>
                  </a:cubicBezTo>
                  <a:lnTo>
                    <a:pt x="3855" y="11962"/>
                  </a:lnTo>
                  <a:lnTo>
                    <a:pt x="4171" y="106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2" name="Google Shape;2692;p59"/>
          <p:cNvGrpSpPr/>
          <p:nvPr/>
        </p:nvGrpSpPr>
        <p:grpSpPr>
          <a:xfrm>
            <a:off x="3570788" y="1035792"/>
            <a:ext cx="1439039" cy="1076266"/>
            <a:chOff x="9306403" y="944486"/>
            <a:chExt cx="2293654" cy="1715438"/>
          </a:xfrm>
        </p:grpSpPr>
        <p:sp>
          <p:nvSpPr>
            <p:cNvPr id="2693" name="Google Shape;2693;p59"/>
            <p:cNvSpPr/>
            <p:nvPr/>
          </p:nvSpPr>
          <p:spPr>
            <a:xfrm>
              <a:off x="9306403" y="944486"/>
              <a:ext cx="2293654" cy="1715438"/>
            </a:xfrm>
            <a:custGeom>
              <a:avLst/>
              <a:gdLst/>
              <a:ahLst/>
              <a:cxnLst/>
              <a:rect l="l" t="t" r="r" b="b"/>
              <a:pathLst>
                <a:path w="32770" h="26141" fill="none" extrusionOk="0">
                  <a:moveTo>
                    <a:pt x="32769" y="24134"/>
                  </a:moveTo>
                  <a:lnTo>
                    <a:pt x="32083" y="8714"/>
                  </a:lnTo>
                  <a:cubicBezTo>
                    <a:pt x="31977" y="7446"/>
                    <a:pt x="30894" y="6469"/>
                    <a:pt x="29627" y="6548"/>
                  </a:cubicBezTo>
                  <a:lnTo>
                    <a:pt x="29046" y="6575"/>
                  </a:lnTo>
                  <a:lnTo>
                    <a:pt x="27356" y="1558"/>
                  </a:lnTo>
                  <a:cubicBezTo>
                    <a:pt x="27013" y="607"/>
                    <a:pt x="26115" y="0"/>
                    <a:pt x="25112" y="79"/>
                  </a:cubicBezTo>
                  <a:lnTo>
                    <a:pt x="5202" y="1399"/>
                  </a:lnTo>
                  <a:cubicBezTo>
                    <a:pt x="4146" y="1452"/>
                    <a:pt x="3275" y="2244"/>
                    <a:pt x="3143" y="3301"/>
                  </a:cubicBezTo>
                  <a:lnTo>
                    <a:pt x="2483" y="8291"/>
                  </a:lnTo>
                  <a:lnTo>
                    <a:pt x="2192" y="8318"/>
                  </a:lnTo>
                  <a:cubicBezTo>
                    <a:pt x="951" y="8397"/>
                    <a:pt x="1" y="9479"/>
                    <a:pt x="53" y="10720"/>
                  </a:cubicBezTo>
                  <a:lnTo>
                    <a:pt x="872" y="26141"/>
                  </a:lnTo>
                  <a:close/>
                </a:path>
              </a:pathLst>
            </a:custGeom>
            <a:solidFill>
              <a:schemeClr val="accent4"/>
            </a:solidFill>
            <a:ln w="148525" cap="flat" cmpd="sng">
              <a:solidFill>
                <a:schemeClr val="accent4"/>
              </a:solidFill>
              <a:prstDash val="solid"/>
              <a:miter lim="26404"/>
              <a:headEnd type="none" w="sm" len="sm"/>
              <a:tailEnd type="none" w="sm" len="sm"/>
            </a:ln>
            <a:effectLst>
              <a:outerShdw dist="66675" dir="3060000" algn="bl" rotWithShape="0">
                <a:schemeClr val="dk1">
                  <a:alpha val="8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9"/>
            <p:cNvSpPr/>
            <p:nvPr/>
          </p:nvSpPr>
          <p:spPr>
            <a:xfrm>
              <a:off x="9357025" y="1425474"/>
              <a:ext cx="2195956" cy="1170677"/>
            </a:xfrm>
            <a:custGeom>
              <a:avLst/>
              <a:gdLst/>
              <a:ahLst/>
              <a:cxnLst/>
              <a:rect l="l" t="t" r="r" b="b"/>
              <a:pathLst>
                <a:path w="32849" h="17512" extrusionOk="0">
                  <a:moveTo>
                    <a:pt x="29771" y="1"/>
                  </a:moveTo>
                  <a:cubicBezTo>
                    <a:pt x="29723" y="1"/>
                    <a:pt x="29675" y="2"/>
                    <a:pt x="29627" y="5"/>
                  </a:cubicBezTo>
                  <a:lnTo>
                    <a:pt x="2192" y="1801"/>
                  </a:lnTo>
                  <a:cubicBezTo>
                    <a:pt x="951" y="1880"/>
                    <a:pt x="1" y="2963"/>
                    <a:pt x="53" y="4204"/>
                  </a:cubicBezTo>
                  <a:lnTo>
                    <a:pt x="740" y="17512"/>
                  </a:lnTo>
                  <a:lnTo>
                    <a:pt x="32848" y="15875"/>
                  </a:lnTo>
                  <a:lnTo>
                    <a:pt x="32083" y="2171"/>
                  </a:lnTo>
                  <a:cubicBezTo>
                    <a:pt x="31981" y="951"/>
                    <a:pt x="30975" y="1"/>
                    <a:pt x="29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9"/>
            <p:cNvSpPr/>
            <p:nvPr/>
          </p:nvSpPr>
          <p:spPr>
            <a:xfrm>
              <a:off x="9522946" y="992888"/>
              <a:ext cx="1775870" cy="551245"/>
            </a:xfrm>
            <a:custGeom>
              <a:avLst/>
              <a:gdLst/>
              <a:ahLst/>
              <a:cxnLst/>
              <a:rect l="l" t="t" r="r" b="b"/>
              <a:pathLst>
                <a:path w="26565" h="8246" extrusionOk="0">
                  <a:moveTo>
                    <a:pt x="22799" y="1"/>
                  </a:moveTo>
                  <a:cubicBezTo>
                    <a:pt x="22743" y="1"/>
                    <a:pt x="22686" y="3"/>
                    <a:pt x="22630" y="7"/>
                  </a:cubicBezTo>
                  <a:lnTo>
                    <a:pt x="2720" y="1327"/>
                  </a:lnTo>
                  <a:cubicBezTo>
                    <a:pt x="1664" y="1380"/>
                    <a:pt x="793" y="2199"/>
                    <a:pt x="661" y="3229"/>
                  </a:cubicBezTo>
                  <a:lnTo>
                    <a:pt x="1" y="8246"/>
                  </a:lnTo>
                  <a:lnTo>
                    <a:pt x="26564" y="6529"/>
                  </a:lnTo>
                  <a:lnTo>
                    <a:pt x="24874" y="1512"/>
                  </a:lnTo>
                  <a:cubicBezTo>
                    <a:pt x="24550" y="615"/>
                    <a:pt x="23733" y="1"/>
                    <a:pt x="227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9"/>
            <p:cNvSpPr/>
            <p:nvPr/>
          </p:nvSpPr>
          <p:spPr>
            <a:xfrm>
              <a:off x="9913082" y="1097107"/>
              <a:ext cx="995597" cy="307911"/>
            </a:xfrm>
            <a:custGeom>
              <a:avLst/>
              <a:gdLst/>
              <a:ahLst/>
              <a:cxnLst/>
              <a:rect l="l" t="t" r="r" b="b"/>
              <a:pathLst>
                <a:path w="14893" h="4606" extrusionOk="0">
                  <a:moveTo>
                    <a:pt x="12953" y="1"/>
                  </a:moveTo>
                  <a:cubicBezTo>
                    <a:pt x="12904" y="1"/>
                    <a:pt x="12856" y="2"/>
                    <a:pt x="12807" y="6"/>
                  </a:cubicBezTo>
                  <a:lnTo>
                    <a:pt x="1769" y="693"/>
                  </a:lnTo>
                  <a:cubicBezTo>
                    <a:pt x="766" y="745"/>
                    <a:pt x="0" y="1564"/>
                    <a:pt x="0" y="2567"/>
                  </a:cubicBezTo>
                  <a:lnTo>
                    <a:pt x="0" y="2726"/>
                  </a:lnTo>
                  <a:cubicBezTo>
                    <a:pt x="0" y="3787"/>
                    <a:pt x="846" y="4606"/>
                    <a:pt x="1867" y="4606"/>
                  </a:cubicBezTo>
                  <a:cubicBezTo>
                    <a:pt x="1913" y="4606"/>
                    <a:pt x="1960" y="4604"/>
                    <a:pt x="2007" y="4601"/>
                  </a:cubicBezTo>
                  <a:lnTo>
                    <a:pt x="13071" y="3729"/>
                  </a:lnTo>
                  <a:cubicBezTo>
                    <a:pt x="14100" y="3650"/>
                    <a:pt x="14893" y="2752"/>
                    <a:pt x="14787" y="1696"/>
                  </a:cubicBezTo>
                  <a:cubicBezTo>
                    <a:pt x="14712" y="741"/>
                    <a:pt x="13918" y="1"/>
                    <a:pt x="12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9"/>
            <p:cNvSpPr/>
            <p:nvPr/>
          </p:nvSpPr>
          <p:spPr>
            <a:xfrm>
              <a:off x="9838945" y="1524011"/>
              <a:ext cx="1143870" cy="1007496"/>
            </a:xfrm>
            <a:custGeom>
              <a:avLst/>
              <a:gdLst/>
              <a:ahLst/>
              <a:cxnLst/>
              <a:rect l="l" t="t" r="r" b="b"/>
              <a:pathLst>
                <a:path w="17111" h="15071" extrusionOk="0">
                  <a:moveTo>
                    <a:pt x="8555" y="0"/>
                  </a:moveTo>
                  <a:cubicBezTo>
                    <a:pt x="7578" y="0"/>
                    <a:pt x="6584" y="190"/>
                    <a:pt x="5624" y="591"/>
                  </a:cubicBezTo>
                  <a:cubicBezTo>
                    <a:pt x="1796" y="2202"/>
                    <a:pt x="0" y="6638"/>
                    <a:pt x="1611" y="10467"/>
                  </a:cubicBezTo>
                  <a:cubicBezTo>
                    <a:pt x="2821" y="13342"/>
                    <a:pt x="5624" y="15071"/>
                    <a:pt x="8567" y="15071"/>
                  </a:cubicBezTo>
                  <a:cubicBezTo>
                    <a:pt x="9543" y="15071"/>
                    <a:pt x="10533" y="14881"/>
                    <a:pt x="11486" y="14480"/>
                  </a:cubicBezTo>
                  <a:cubicBezTo>
                    <a:pt x="15315" y="12869"/>
                    <a:pt x="17111" y="8460"/>
                    <a:pt x="15500" y="4605"/>
                  </a:cubicBezTo>
                  <a:cubicBezTo>
                    <a:pt x="14290" y="1729"/>
                    <a:pt x="11501" y="0"/>
                    <a:pt x="8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9"/>
            <p:cNvSpPr/>
            <p:nvPr/>
          </p:nvSpPr>
          <p:spPr>
            <a:xfrm>
              <a:off x="9913082" y="1587652"/>
              <a:ext cx="995597" cy="878409"/>
            </a:xfrm>
            <a:custGeom>
              <a:avLst/>
              <a:gdLst/>
              <a:ahLst/>
              <a:cxnLst/>
              <a:rect l="l" t="t" r="r" b="b"/>
              <a:pathLst>
                <a:path w="14893" h="13140" extrusionOk="0">
                  <a:moveTo>
                    <a:pt x="7431" y="1"/>
                  </a:moveTo>
                  <a:cubicBezTo>
                    <a:pt x="6589" y="1"/>
                    <a:pt x="5734" y="164"/>
                    <a:pt x="4912" y="510"/>
                  </a:cubicBezTo>
                  <a:cubicBezTo>
                    <a:pt x="1558" y="1936"/>
                    <a:pt x="0" y="5765"/>
                    <a:pt x="1400" y="9118"/>
                  </a:cubicBezTo>
                  <a:cubicBezTo>
                    <a:pt x="2453" y="11623"/>
                    <a:pt x="4898" y="13140"/>
                    <a:pt x="7462" y="13140"/>
                  </a:cubicBezTo>
                  <a:cubicBezTo>
                    <a:pt x="8304" y="13140"/>
                    <a:pt x="9159" y="12976"/>
                    <a:pt x="9981" y="12630"/>
                  </a:cubicBezTo>
                  <a:cubicBezTo>
                    <a:pt x="13335" y="11231"/>
                    <a:pt x="14893" y="7376"/>
                    <a:pt x="13493" y="4022"/>
                  </a:cubicBezTo>
                  <a:cubicBezTo>
                    <a:pt x="12440" y="1518"/>
                    <a:pt x="9995" y="1"/>
                    <a:pt x="74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9"/>
            <p:cNvSpPr/>
            <p:nvPr/>
          </p:nvSpPr>
          <p:spPr>
            <a:xfrm>
              <a:off x="10184893" y="1800035"/>
              <a:ext cx="453711" cy="453711"/>
            </a:xfrm>
            <a:custGeom>
              <a:avLst/>
              <a:gdLst/>
              <a:ahLst/>
              <a:cxnLst/>
              <a:rect l="l" t="t" r="r" b="b"/>
              <a:pathLst>
                <a:path w="6787" h="6787" extrusionOk="0">
                  <a:moveTo>
                    <a:pt x="3380" y="0"/>
                  </a:moveTo>
                  <a:cubicBezTo>
                    <a:pt x="1506" y="0"/>
                    <a:pt x="1" y="1532"/>
                    <a:pt x="1" y="3407"/>
                  </a:cubicBezTo>
                  <a:cubicBezTo>
                    <a:pt x="1" y="5281"/>
                    <a:pt x="1506" y="6786"/>
                    <a:pt x="3380" y="6786"/>
                  </a:cubicBezTo>
                  <a:cubicBezTo>
                    <a:pt x="5255" y="6786"/>
                    <a:pt x="6787" y="5281"/>
                    <a:pt x="6787" y="3407"/>
                  </a:cubicBezTo>
                  <a:cubicBezTo>
                    <a:pt x="6787" y="1532"/>
                    <a:pt x="5255" y="0"/>
                    <a:pt x="33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9"/>
            <p:cNvSpPr/>
            <p:nvPr/>
          </p:nvSpPr>
          <p:spPr>
            <a:xfrm>
              <a:off x="11012762" y="1561715"/>
              <a:ext cx="398961" cy="293338"/>
            </a:xfrm>
            <a:custGeom>
              <a:avLst/>
              <a:gdLst/>
              <a:ahLst/>
              <a:cxnLst/>
              <a:rect l="l" t="t" r="r" b="b"/>
              <a:pathLst>
                <a:path w="5968" h="4388" extrusionOk="0">
                  <a:moveTo>
                    <a:pt x="1189" y="1"/>
                  </a:moveTo>
                  <a:cubicBezTo>
                    <a:pt x="529" y="1"/>
                    <a:pt x="0" y="529"/>
                    <a:pt x="27" y="1189"/>
                  </a:cubicBezTo>
                  <a:lnTo>
                    <a:pt x="133" y="3301"/>
                  </a:lnTo>
                  <a:cubicBezTo>
                    <a:pt x="158" y="3904"/>
                    <a:pt x="661" y="4388"/>
                    <a:pt x="1256" y="4388"/>
                  </a:cubicBezTo>
                  <a:cubicBezTo>
                    <a:pt x="1286" y="4388"/>
                    <a:pt x="1316" y="4386"/>
                    <a:pt x="1347" y="4384"/>
                  </a:cubicBezTo>
                  <a:lnTo>
                    <a:pt x="4885" y="4120"/>
                  </a:lnTo>
                  <a:cubicBezTo>
                    <a:pt x="5493" y="4067"/>
                    <a:pt x="5968" y="3539"/>
                    <a:pt x="5942" y="2905"/>
                  </a:cubicBezTo>
                  <a:lnTo>
                    <a:pt x="5836" y="1057"/>
                  </a:lnTo>
                  <a:cubicBezTo>
                    <a:pt x="5810" y="476"/>
                    <a:pt x="5308" y="1"/>
                    <a:pt x="47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9"/>
            <p:cNvSpPr/>
            <p:nvPr/>
          </p:nvSpPr>
          <p:spPr>
            <a:xfrm>
              <a:off x="9482368" y="2200733"/>
              <a:ext cx="278965" cy="239390"/>
            </a:xfrm>
            <a:custGeom>
              <a:avLst/>
              <a:gdLst/>
              <a:ahLst/>
              <a:cxnLst/>
              <a:rect l="l" t="t" r="r" b="b"/>
              <a:pathLst>
                <a:path w="4173" h="3581" extrusionOk="0">
                  <a:moveTo>
                    <a:pt x="2403" y="0"/>
                  </a:moveTo>
                  <a:cubicBezTo>
                    <a:pt x="819" y="0"/>
                    <a:pt x="0" y="1928"/>
                    <a:pt x="1136" y="3063"/>
                  </a:cubicBezTo>
                  <a:cubicBezTo>
                    <a:pt x="1493" y="3420"/>
                    <a:pt x="1935" y="3580"/>
                    <a:pt x="2370" y="3580"/>
                  </a:cubicBezTo>
                  <a:cubicBezTo>
                    <a:pt x="3286" y="3580"/>
                    <a:pt x="4172" y="2870"/>
                    <a:pt x="4172" y="1796"/>
                  </a:cubicBezTo>
                  <a:cubicBezTo>
                    <a:pt x="4172" y="819"/>
                    <a:pt x="3380" y="0"/>
                    <a:pt x="24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Pretty Aesthetic Notes for School by Slidesgo">
  <a:themeElements>
    <a:clrScheme name="Simple Light">
      <a:dk1>
        <a:srgbClr val="000000"/>
      </a:dk1>
      <a:lt1>
        <a:srgbClr val="ECECEC"/>
      </a:lt1>
      <a:dk2>
        <a:srgbClr val="FFDBDE"/>
      </a:dk2>
      <a:lt2>
        <a:srgbClr val="AEC6CF"/>
      </a:lt2>
      <a:accent1>
        <a:srgbClr val="FECBA7"/>
      </a:accent1>
      <a:accent2>
        <a:srgbClr val="FEB7C0"/>
      </a:accent2>
      <a:accent3>
        <a:srgbClr val="6B9BA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</TotalTime>
  <Words>685</Words>
  <Application>Microsoft Office PowerPoint</Application>
  <PresentationFormat>全屏显示(16:9)</PresentationFormat>
  <Paragraphs>66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Dancing Script</vt:lpstr>
      <vt:lpstr>Roboto Condensed Light</vt:lpstr>
      <vt:lpstr>等线</vt:lpstr>
      <vt:lpstr>Delius Swash Caps</vt:lpstr>
      <vt:lpstr>Arial</vt:lpstr>
      <vt:lpstr>Pretty Aesthetic Notes for School by Slidesgo</vt:lpstr>
      <vt:lpstr>COMP4036 Mixed Reality</vt:lpstr>
      <vt:lpstr>Settings</vt:lpstr>
      <vt:lpstr>Settings</vt:lpstr>
      <vt:lpstr>Settings</vt:lpstr>
      <vt:lpstr>Settings</vt:lpstr>
      <vt:lpstr>Idea Card</vt:lpstr>
      <vt:lpstr>Idea Cards</vt:lpstr>
      <vt:lpstr>Idea Cards</vt:lpstr>
      <vt:lpstr>Prototype</vt:lpstr>
      <vt:lpstr>gamelogic.js</vt:lpstr>
      <vt:lpstr>Video</vt:lpstr>
      <vt:lpstr>Flow Chart</vt:lpstr>
      <vt:lpstr>Game Paths</vt:lpstr>
      <vt:lpstr>Game Paths</vt:lpstr>
      <vt:lpstr>Testing</vt:lpstr>
      <vt:lpstr>TEST Result</vt:lpstr>
      <vt:lpstr>TEST Result</vt:lpstr>
      <vt:lpstr>Reflection</vt:lpstr>
      <vt:lpstr>Reflection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yb J</cp:lastModifiedBy>
  <cp:revision>40</cp:revision>
  <dcterms:modified xsi:type="dcterms:W3CDTF">2025-04-19T20:33:44Z</dcterms:modified>
</cp:coreProperties>
</file>